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721" r:id="rId3"/>
  </p:sldMasterIdLst>
  <p:notesMasterIdLst>
    <p:notesMasterId r:id="rId33"/>
  </p:notesMasterIdLst>
  <p:handoutMasterIdLst>
    <p:handoutMasterId r:id="rId34"/>
  </p:handoutMasterIdLst>
  <p:sldIdLst>
    <p:sldId id="257" r:id="rId4"/>
    <p:sldId id="4194" r:id="rId5"/>
    <p:sldId id="4305" r:id="rId6"/>
    <p:sldId id="4282" r:id="rId7"/>
    <p:sldId id="4283" r:id="rId8"/>
    <p:sldId id="4295" r:id="rId9"/>
    <p:sldId id="4284" r:id="rId10"/>
    <p:sldId id="4285" r:id="rId11"/>
    <p:sldId id="4302" r:id="rId12"/>
    <p:sldId id="4286" r:id="rId13"/>
    <p:sldId id="4287" r:id="rId14"/>
    <p:sldId id="4303" r:id="rId15"/>
    <p:sldId id="4297" r:id="rId16"/>
    <p:sldId id="4304" r:id="rId17"/>
    <p:sldId id="4324" r:id="rId18"/>
    <p:sldId id="4298" r:id="rId19"/>
    <p:sldId id="4323" r:id="rId20"/>
    <p:sldId id="4308" r:id="rId21"/>
    <p:sldId id="4320" r:id="rId22"/>
    <p:sldId id="4319" r:id="rId23"/>
    <p:sldId id="4318" r:id="rId24"/>
    <p:sldId id="4315" r:id="rId25"/>
    <p:sldId id="4321" r:id="rId26"/>
    <p:sldId id="4322" r:id="rId27"/>
    <p:sldId id="4317" r:id="rId28"/>
    <p:sldId id="4316" r:id="rId29"/>
    <p:sldId id="4293" r:id="rId30"/>
    <p:sldId id="4307" r:id="rId31"/>
    <p:sldId id="4241" r:id="rId32"/>
  </p:sldIdLst>
  <p:sldSz cx="24384000" cy="13716000"/>
  <p:notesSz cx="6800850" cy="9932988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29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A604"/>
    <a:srgbClr val="FFFAEF"/>
    <a:srgbClr val="FCDFAC"/>
    <a:srgbClr val="305496"/>
    <a:srgbClr val="434343"/>
    <a:srgbClr val="F7A81B"/>
    <a:srgbClr val="58585A"/>
    <a:srgbClr val="EA5F00"/>
    <a:srgbClr val="FAC360"/>
    <a:srgbClr val="FF9D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5486" autoAdjust="0"/>
    <p:restoredTop sz="93792" autoAdjust="0"/>
  </p:normalViewPr>
  <p:slideViewPr>
    <p:cSldViewPr snapToGrid="0">
      <p:cViewPr varScale="1">
        <p:scale>
          <a:sx n="54" d="100"/>
          <a:sy n="54" d="100"/>
        </p:scale>
        <p:origin x="1416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4690"/>
    </p:cViewPr>
  </p:sorterViewPr>
  <p:notesViewPr>
    <p:cSldViewPr snapToGrid="0">
      <p:cViewPr varScale="1">
        <p:scale>
          <a:sx n="75" d="100"/>
          <a:sy n="75" d="100"/>
        </p:scale>
        <p:origin x="4020" y="72"/>
      </p:cViewPr>
      <p:guideLst>
        <p:guide orient="horz" pos="3129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5947A5-CD9C-4211-9688-42842346C342}" type="doc">
      <dgm:prSet loTypeId="urn:microsoft.com/office/officeart/2005/8/layout/chart3" loCatId="cycle" qsTypeId="urn:microsoft.com/office/officeart/2005/8/quickstyle/simple1" qsCatId="simple" csTypeId="urn:microsoft.com/office/officeart/2005/8/colors/accent1_3" csCatId="accent1" phldr="1"/>
      <dgm:spPr/>
    </dgm:pt>
    <dgm:pt modelId="{9328A4AA-C6CA-415D-BFAC-D9F791529111}">
      <dgm:prSet phldrT="[Text]"/>
      <dgm:spPr/>
      <dgm:t>
        <a:bodyPr/>
        <a:lstStyle/>
        <a:p>
          <a:r>
            <a:rPr lang="en-US"/>
            <a:t>.</a:t>
          </a:r>
        </a:p>
      </dgm:t>
    </dgm:pt>
    <dgm:pt modelId="{5874E53B-E52D-4968-AD8B-A19D2AAB08B8}" type="parTrans" cxnId="{F12400D2-A4D0-4C01-9E08-A0C0FFF757B7}">
      <dgm:prSet/>
      <dgm:spPr/>
      <dgm:t>
        <a:bodyPr/>
        <a:lstStyle/>
        <a:p>
          <a:endParaRPr lang="en-US"/>
        </a:p>
      </dgm:t>
    </dgm:pt>
    <dgm:pt modelId="{B184BED7-7FAD-4FFE-938E-29A94D3EF404}" type="sibTrans" cxnId="{F12400D2-A4D0-4C01-9E08-A0C0FFF757B7}">
      <dgm:prSet/>
      <dgm:spPr/>
      <dgm:t>
        <a:bodyPr/>
        <a:lstStyle/>
        <a:p>
          <a:endParaRPr lang="en-US"/>
        </a:p>
      </dgm:t>
    </dgm:pt>
    <dgm:pt modelId="{A8046759-C8C9-4BD8-A733-767EAACEBFEA}">
      <dgm:prSet phldrT="[Text]"/>
      <dgm:spPr/>
      <dgm:t>
        <a:bodyPr/>
        <a:lstStyle/>
        <a:p>
          <a:r>
            <a:rPr lang="en-US"/>
            <a:t>.</a:t>
          </a:r>
        </a:p>
      </dgm:t>
    </dgm:pt>
    <dgm:pt modelId="{0C971575-DF06-4210-9C42-42CFD13362EF}" type="parTrans" cxnId="{15EB51E8-C033-43F6-A794-A3B38978767F}">
      <dgm:prSet/>
      <dgm:spPr/>
      <dgm:t>
        <a:bodyPr/>
        <a:lstStyle/>
        <a:p>
          <a:endParaRPr lang="en-US"/>
        </a:p>
      </dgm:t>
    </dgm:pt>
    <dgm:pt modelId="{452C63E5-1F52-463C-A0C7-E0FA071D27C1}" type="sibTrans" cxnId="{15EB51E8-C033-43F6-A794-A3B38978767F}">
      <dgm:prSet/>
      <dgm:spPr/>
      <dgm:t>
        <a:bodyPr/>
        <a:lstStyle/>
        <a:p>
          <a:endParaRPr lang="en-US"/>
        </a:p>
      </dgm:t>
    </dgm:pt>
    <dgm:pt modelId="{8B81AE38-66A4-41CA-8FAB-630967A0221F}">
      <dgm:prSet phldrT="[Text]"/>
      <dgm:spPr/>
      <dgm:t>
        <a:bodyPr/>
        <a:lstStyle/>
        <a:p>
          <a:r>
            <a:rPr lang="en-US"/>
            <a:t>.</a:t>
          </a:r>
        </a:p>
      </dgm:t>
    </dgm:pt>
    <dgm:pt modelId="{CB692BBB-EFB9-4622-89C6-9915D9CCA5C4}" type="parTrans" cxnId="{F93E8213-A790-4A76-B537-F2F1C37BBF0E}">
      <dgm:prSet/>
      <dgm:spPr/>
      <dgm:t>
        <a:bodyPr/>
        <a:lstStyle/>
        <a:p>
          <a:endParaRPr lang="en-US"/>
        </a:p>
      </dgm:t>
    </dgm:pt>
    <dgm:pt modelId="{59D7975D-6C00-4294-A008-7C854C439EBE}" type="sibTrans" cxnId="{F93E8213-A790-4A76-B537-F2F1C37BBF0E}">
      <dgm:prSet/>
      <dgm:spPr/>
      <dgm:t>
        <a:bodyPr/>
        <a:lstStyle/>
        <a:p>
          <a:endParaRPr lang="en-US"/>
        </a:p>
      </dgm:t>
    </dgm:pt>
    <dgm:pt modelId="{94EB15E9-7AC9-4478-88A2-6D1060C295F5}" type="pres">
      <dgm:prSet presAssocID="{F25947A5-CD9C-4211-9688-42842346C342}" presName="compositeShape" presStyleCnt="0">
        <dgm:presLayoutVars>
          <dgm:chMax val="7"/>
          <dgm:dir/>
          <dgm:resizeHandles val="exact"/>
        </dgm:presLayoutVars>
      </dgm:prSet>
      <dgm:spPr/>
    </dgm:pt>
    <dgm:pt modelId="{4FFE68D0-4089-4638-BC05-5C3222193E46}" type="pres">
      <dgm:prSet presAssocID="{F25947A5-CD9C-4211-9688-42842346C342}" presName="wedge1" presStyleLbl="node1" presStyleIdx="0" presStyleCnt="3"/>
      <dgm:spPr/>
    </dgm:pt>
    <dgm:pt modelId="{6F95CEEE-58A1-4D23-BBAC-92ACB8B0BDC2}" type="pres">
      <dgm:prSet presAssocID="{F25947A5-CD9C-4211-9688-42842346C342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A091E5D-9383-4911-A1C7-D748428F511E}" type="pres">
      <dgm:prSet presAssocID="{F25947A5-CD9C-4211-9688-42842346C342}" presName="wedge2" presStyleLbl="node1" presStyleIdx="1" presStyleCnt="3"/>
      <dgm:spPr/>
    </dgm:pt>
    <dgm:pt modelId="{CEC577E9-F7C2-468D-A272-F798688990EC}" type="pres">
      <dgm:prSet presAssocID="{F25947A5-CD9C-4211-9688-42842346C342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960B6E12-DC64-4EB0-A844-233F7BC10500}" type="pres">
      <dgm:prSet presAssocID="{F25947A5-CD9C-4211-9688-42842346C342}" presName="wedge3" presStyleLbl="node1" presStyleIdx="2" presStyleCnt="3"/>
      <dgm:spPr/>
    </dgm:pt>
    <dgm:pt modelId="{13872DF1-0A46-474C-9B84-E39186BE3D9F}" type="pres">
      <dgm:prSet presAssocID="{F25947A5-CD9C-4211-9688-42842346C342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93E8213-A790-4A76-B537-F2F1C37BBF0E}" srcId="{F25947A5-CD9C-4211-9688-42842346C342}" destId="{8B81AE38-66A4-41CA-8FAB-630967A0221F}" srcOrd="2" destOrd="0" parTransId="{CB692BBB-EFB9-4622-89C6-9915D9CCA5C4}" sibTransId="{59D7975D-6C00-4294-A008-7C854C439EBE}"/>
    <dgm:cxn modelId="{BE85C254-1E7C-4AAC-B5B6-BE002B4E5233}" type="presOf" srcId="{8B81AE38-66A4-41CA-8FAB-630967A0221F}" destId="{960B6E12-DC64-4EB0-A844-233F7BC10500}" srcOrd="0" destOrd="0" presId="urn:microsoft.com/office/officeart/2005/8/layout/chart3"/>
    <dgm:cxn modelId="{39930958-A822-432C-B659-0C8206C121E9}" type="presOf" srcId="{8B81AE38-66A4-41CA-8FAB-630967A0221F}" destId="{13872DF1-0A46-474C-9B84-E39186BE3D9F}" srcOrd="1" destOrd="0" presId="urn:microsoft.com/office/officeart/2005/8/layout/chart3"/>
    <dgm:cxn modelId="{A9F2B68E-BAD9-4619-9500-73900C3A56AC}" type="presOf" srcId="{F25947A5-CD9C-4211-9688-42842346C342}" destId="{94EB15E9-7AC9-4478-88A2-6D1060C295F5}" srcOrd="0" destOrd="0" presId="urn:microsoft.com/office/officeart/2005/8/layout/chart3"/>
    <dgm:cxn modelId="{698262A6-9AD6-4CDF-BCB2-A267984FEA3C}" type="presOf" srcId="{9328A4AA-C6CA-415D-BFAC-D9F791529111}" destId="{4FFE68D0-4089-4638-BC05-5C3222193E46}" srcOrd="0" destOrd="0" presId="urn:microsoft.com/office/officeart/2005/8/layout/chart3"/>
    <dgm:cxn modelId="{E78157C5-83EC-453F-8CF2-D6EA4B9BFEA0}" type="presOf" srcId="{A8046759-C8C9-4BD8-A733-767EAACEBFEA}" destId="{1A091E5D-9383-4911-A1C7-D748428F511E}" srcOrd="0" destOrd="0" presId="urn:microsoft.com/office/officeart/2005/8/layout/chart3"/>
    <dgm:cxn modelId="{F12400D2-A4D0-4C01-9E08-A0C0FFF757B7}" srcId="{F25947A5-CD9C-4211-9688-42842346C342}" destId="{9328A4AA-C6CA-415D-BFAC-D9F791529111}" srcOrd="0" destOrd="0" parTransId="{5874E53B-E52D-4968-AD8B-A19D2AAB08B8}" sibTransId="{B184BED7-7FAD-4FFE-938E-29A94D3EF404}"/>
    <dgm:cxn modelId="{BD1F93E2-BAFB-4F31-AFC3-C2DAE5F7D826}" type="presOf" srcId="{9328A4AA-C6CA-415D-BFAC-D9F791529111}" destId="{6F95CEEE-58A1-4D23-BBAC-92ACB8B0BDC2}" srcOrd="1" destOrd="0" presId="urn:microsoft.com/office/officeart/2005/8/layout/chart3"/>
    <dgm:cxn modelId="{BD7249E4-4F10-408E-A17A-442BEF95B026}" type="presOf" srcId="{A8046759-C8C9-4BD8-A733-767EAACEBFEA}" destId="{CEC577E9-F7C2-468D-A272-F798688990EC}" srcOrd="1" destOrd="0" presId="urn:microsoft.com/office/officeart/2005/8/layout/chart3"/>
    <dgm:cxn modelId="{15EB51E8-C033-43F6-A794-A3B38978767F}" srcId="{F25947A5-CD9C-4211-9688-42842346C342}" destId="{A8046759-C8C9-4BD8-A733-767EAACEBFEA}" srcOrd="1" destOrd="0" parTransId="{0C971575-DF06-4210-9C42-42CFD13362EF}" sibTransId="{452C63E5-1F52-463C-A0C7-E0FA071D27C1}"/>
    <dgm:cxn modelId="{9A7DA586-0EF7-4002-BDE4-1ACFA847117B}" type="presParOf" srcId="{94EB15E9-7AC9-4478-88A2-6D1060C295F5}" destId="{4FFE68D0-4089-4638-BC05-5C3222193E46}" srcOrd="0" destOrd="0" presId="urn:microsoft.com/office/officeart/2005/8/layout/chart3"/>
    <dgm:cxn modelId="{D1D5A453-2824-4C71-AE3A-0F89B4E6C70F}" type="presParOf" srcId="{94EB15E9-7AC9-4478-88A2-6D1060C295F5}" destId="{6F95CEEE-58A1-4D23-BBAC-92ACB8B0BDC2}" srcOrd="1" destOrd="0" presId="urn:microsoft.com/office/officeart/2005/8/layout/chart3"/>
    <dgm:cxn modelId="{81CA0386-0A6D-41D1-ADDE-0B27C90F2D11}" type="presParOf" srcId="{94EB15E9-7AC9-4478-88A2-6D1060C295F5}" destId="{1A091E5D-9383-4911-A1C7-D748428F511E}" srcOrd="2" destOrd="0" presId="urn:microsoft.com/office/officeart/2005/8/layout/chart3"/>
    <dgm:cxn modelId="{7CCD18DD-75F0-4B5B-AF7F-18C090ADF392}" type="presParOf" srcId="{94EB15E9-7AC9-4478-88A2-6D1060C295F5}" destId="{CEC577E9-F7C2-468D-A272-F798688990EC}" srcOrd="3" destOrd="0" presId="urn:microsoft.com/office/officeart/2005/8/layout/chart3"/>
    <dgm:cxn modelId="{3098EE8B-16CD-436E-BD70-D6E3823D187C}" type="presParOf" srcId="{94EB15E9-7AC9-4478-88A2-6D1060C295F5}" destId="{960B6E12-DC64-4EB0-A844-233F7BC10500}" srcOrd="4" destOrd="0" presId="urn:microsoft.com/office/officeart/2005/8/layout/chart3"/>
    <dgm:cxn modelId="{411FDD0D-7D04-4083-8BE8-C720156D5C73}" type="presParOf" srcId="{94EB15E9-7AC9-4478-88A2-6D1060C295F5}" destId="{13872DF1-0A46-474C-9B84-E39186BE3D9F}" srcOrd="5" destOrd="0" presId="urn:microsoft.com/office/officeart/2005/8/layout/chart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5947A5-CD9C-4211-9688-42842346C342}" type="doc">
      <dgm:prSet loTypeId="urn:microsoft.com/office/officeart/2005/8/layout/chart3" loCatId="cycle" qsTypeId="urn:microsoft.com/office/officeart/2005/8/quickstyle/simple1" qsCatId="simple" csTypeId="urn:microsoft.com/office/officeart/2005/8/colors/accent1_3" csCatId="accent1" phldr="1"/>
      <dgm:spPr/>
    </dgm:pt>
    <dgm:pt modelId="{9328A4AA-C6CA-415D-BFAC-D9F791529111}">
      <dgm:prSet phldrT="[Text]"/>
      <dgm:spPr/>
      <dgm:t>
        <a:bodyPr/>
        <a:lstStyle/>
        <a:p>
          <a:r>
            <a:rPr lang="en-US"/>
            <a:t>.</a:t>
          </a:r>
        </a:p>
      </dgm:t>
    </dgm:pt>
    <dgm:pt modelId="{5874E53B-E52D-4968-AD8B-A19D2AAB08B8}" type="parTrans" cxnId="{F12400D2-A4D0-4C01-9E08-A0C0FFF757B7}">
      <dgm:prSet/>
      <dgm:spPr/>
      <dgm:t>
        <a:bodyPr/>
        <a:lstStyle/>
        <a:p>
          <a:endParaRPr lang="en-US"/>
        </a:p>
      </dgm:t>
    </dgm:pt>
    <dgm:pt modelId="{B184BED7-7FAD-4FFE-938E-29A94D3EF404}" type="sibTrans" cxnId="{F12400D2-A4D0-4C01-9E08-A0C0FFF757B7}">
      <dgm:prSet/>
      <dgm:spPr/>
      <dgm:t>
        <a:bodyPr/>
        <a:lstStyle/>
        <a:p>
          <a:endParaRPr lang="en-US"/>
        </a:p>
      </dgm:t>
    </dgm:pt>
    <dgm:pt modelId="{A8046759-C8C9-4BD8-A733-767EAACEBFEA}">
      <dgm:prSet phldrT="[Text]"/>
      <dgm:spPr/>
      <dgm:t>
        <a:bodyPr/>
        <a:lstStyle/>
        <a:p>
          <a:r>
            <a:rPr lang="en-US"/>
            <a:t>.</a:t>
          </a:r>
        </a:p>
      </dgm:t>
    </dgm:pt>
    <dgm:pt modelId="{0C971575-DF06-4210-9C42-42CFD13362EF}" type="parTrans" cxnId="{15EB51E8-C033-43F6-A794-A3B38978767F}">
      <dgm:prSet/>
      <dgm:spPr/>
      <dgm:t>
        <a:bodyPr/>
        <a:lstStyle/>
        <a:p>
          <a:endParaRPr lang="en-US"/>
        </a:p>
      </dgm:t>
    </dgm:pt>
    <dgm:pt modelId="{452C63E5-1F52-463C-A0C7-E0FA071D27C1}" type="sibTrans" cxnId="{15EB51E8-C033-43F6-A794-A3B38978767F}">
      <dgm:prSet/>
      <dgm:spPr/>
      <dgm:t>
        <a:bodyPr/>
        <a:lstStyle/>
        <a:p>
          <a:endParaRPr lang="en-US"/>
        </a:p>
      </dgm:t>
    </dgm:pt>
    <dgm:pt modelId="{8B81AE38-66A4-41CA-8FAB-630967A0221F}">
      <dgm:prSet phldrT="[Text]"/>
      <dgm:spPr/>
      <dgm:t>
        <a:bodyPr/>
        <a:lstStyle/>
        <a:p>
          <a:r>
            <a:rPr lang="en-US"/>
            <a:t>.</a:t>
          </a:r>
        </a:p>
      </dgm:t>
    </dgm:pt>
    <dgm:pt modelId="{CB692BBB-EFB9-4622-89C6-9915D9CCA5C4}" type="parTrans" cxnId="{F93E8213-A790-4A76-B537-F2F1C37BBF0E}">
      <dgm:prSet/>
      <dgm:spPr/>
      <dgm:t>
        <a:bodyPr/>
        <a:lstStyle/>
        <a:p>
          <a:endParaRPr lang="en-US"/>
        </a:p>
      </dgm:t>
    </dgm:pt>
    <dgm:pt modelId="{59D7975D-6C00-4294-A008-7C854C439EBE}" type="sibTrans" cxnId="{F93E8213-A790-4A76-B537-F2F1C37BBF0E}">
      <dgm:prSet/>
      <dgm:spPr/>
      <dgm:t>
        <a:bodyPr/>
        <a:lstStyle/>
        <a:p>
          <a:endParaRPr lang="en-US"/>
        </a:p>
      </dgm:t>
    </dgm:pt>
    <dgm:pt modelId="{94EB15E9-7AC9-4478-88A2-6D1060C295F5}" type="pres">
      <dgm:prSet presAssocID="{F25947A5-CD9C-4211-9688-42842346C342}" presName="compositeShape" presStyleCnt="0">
        <dgm:presLayoutVars>
          <dgm:chMax val="7"/>
          <dgm:dir/>
          <dgm:resizeHandles val="exact"/>
        </dgm:presLayoutVars>
      </dgm:prSet>
      <dgm:spPr/>
    </dgm:pt>
    <dgm:pt modelId="{4FFE68D0-4089-4638-BC05-5C3222193E46}" type="pres">
      <dgm:prSet presAssocID="{F25947A5-CD9C-4211-9688-42842346C342}" presName="wedge1" presStyleLbl="node1" presStyleIdx="0" presStyleCnt="3"/>
      <dgm:spPr/>
    </dgm:pt>
    <dgm:pt modelId="{6F95CEEE-58A1-4D23-BBAC-92ACB8B0BDC2}" type="pres">
      <dgm:prSet presAssocID="{F25947A5-CD9C-4211-9688-42842346C342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A091E5D-9383-4911-A1C7-D748428F511E}" type="pres">
      <dgm:prSet presAssocID="{F25947A5-CD9C-4211-9688-42842346C342}" presName="wedge2" presStyleLbl="node1" presStyleIdx="1" presStyleCnt="3"/>
      <dgm:spPr/>
    </dgm:pt>
    <dgm:pt modelId="{CEC577E9-F7C2-468D-A272-F798688990EC}" type="pres">
      <dgm:prSet presAssocID="{F25947A5-CD9C-4211-9688-42842346C342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960B6E12-DC64-4EB0-A844-233F7BC10500}" type="pres">
      <dgm:prSet presAssocID="{F25947A5-CD9C-4211-9688-42842346C342}" presName="wedge3" presStyleLbl="node1" presStyleIdx="2" presStyleCnt="3"/>
      <dgm:spPr/>
    </dgm:pt>
    <dgm:pt modelId="{13872DF1-0A46-474C-9B84-E39186BE3D9F}" type="pres">
      <dgm:prSet presAssocID="{F25947A5-CD9C-4211-9688-42842346C342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93E8213-A790-4A76-B537-F2F1C37BBF0E}" srcId="{F25947A5-CD9C-4211-9688-42842346C342}" destId="{8B81AE38-66A4-41CA-8FAB-630967A0221F}" srcOrd="2" destOrd="0" parTransId="{CB692BBB-EFB9-4622-89C6-9915D9CCA5C4}" sibTransId="{59D7975D-6C00-4294-A008-7C854C439EBE}"/>
    <dgm:cxn modelId="{BE85C254-1E7C-4AAC-B5B6-BE002B4E5233}" type="presOf" srcId="{8B81AE38-66A4-41CA-8FAB-630967A0221F}" destId="{960B6E12-DC64-4EB0-A844-233F7BC10500}" srcOrd="0" destOrd="0" presId="urn:microsoft.com/office/officeart/2005/8/layout/chart3"/>
    <dgm:cxn modelId="{39930958-A822-432C-B659-0C8206C121E9}" type="presOf" srcId="{8B81AE38-66A4-41CA-8FAB-630967A0221F}" destId="{13872DF1-0A46-474C-9B84-E39186BE3D9F}" srcOrd="1" destOrd="0" presId="urn:microsoft.com/office/officeart/2005/8/layout/chart3"/>
    <dgm:cxn modelId="{A9F2B68E-BAD9-4619-9500-73900C3A56AC}" type="presOf" srcId="{F25947A5-CD9C-4211-9688-42842346C342}" destId="{94EB15E9-7AC9-4478-88A2-6D1060C295F5}" srcOrd="0" destOrd="0" presId="urn:microsoft.com/office/officeart/2005/8/layout/chart3"/>
    <dgm:cxn modelId="{698262A6-9AD6-4CDF-BCB2-A267984FEA3C}" type="presOf" srcId="{9328A4AA-C6CA-415D-BFAC-D9F791529111}" destId="{4FFE68D0-4089-4638-BC05-5C3222193E46}" srcOrd="0" destOrd="0" presId="urn:microsoft.com/office/officeart/2005/8/layout/chart3"/>
    <dgm:cxn modelId="{E78157C5-83EC-453F-8CF2-D6EA4B9BFEA0}" type="presOf" srcId="{A8046759-C8C9-4BD8-A733-767EAACEBFEA}" destId="{1A091E5D-9383-4911-A1C7-D748428F511E}" srcOrd="0" destOrd="0" presId="urn:microsoft.com/office/officeart/2005/8/layout/chart3"/>
    <dgm:cxn modelId="{F12400D2-A4D0-4C01-9E08-A0C0FFF757B7}" srcId="{F25947A5-CD9C-4211-9688-42842346C342}" destId="{9328A4AA-C6CA-415D-BFAC-D9F791529111}" srcOrd="0" destOrd="0" parTransId="{5874E53B-E52D-4968-AD8B-A19D2AAB08B8}" sibTransId="{B184BED7-7FAD-4FFE-938E-29A94D3EF404}"/>
    <dgm:cxn modelId="{BD1F93E2-BAFB-4F31-AFC3-C2DAE5F7D826}" type="presOf" srcId="{9328A4AA-C6CA-415D-BFAC-D9F791529111}" destId="{6F95CEEE-58A1-4D23-BBAC-92ACB8B0BDC2}" srcOrd="1" destOrd="0" presId="urn:microsoft.com/office/officeart/2005/8/layout/chart3"/>
    <dgm:cxn modelId="{BD7249E4-4F10-408E-A17A-442BEF95B026}" type="presOf" srcId="{A8046759-C8C9-4BD8-A733-767EAACEBFEA}" destId="{CEC577E9-F7C2-468D-A272-F798688990EC}" srcOrd="1" destOrd="0" presId="urn:microsoft.com/office/officeart/2005/8/layout/chart3"/>
    <dgm:cxn modelId="{15EB51E8-C033-43F6-A794-A3B38978767F}" srcId="{F25947A5-CD9C-4211-9688-42842346C342}" destId="{A8046759-C8C9-4BD8-A733-767EAACEBFEA}" srcOrd="1" destOrd="0" parTransId="{0C971575-DF06-4210-9C42-42CFD13362EF}" sibTransId="{452C63E5-1F52-463C-A0C7-E0FA071D27C1}"/>
    <dgm:cxn modelId="{9A7DA586-0EF7-4002-BDE4-1ACFA847117B}" type="presParOf" srcId="{94EB15E9-7AC9-4478-88A2-6D1060C295F5}" destId="{4FFE68D0-4089-4638-BC05-5C3222193E46}" srcOrd="0" destOrd="0" presId="urn:microsoft.com/office/officeart/2005/8/layout/chart3"/>
    <dgm:cxn modelId="{D1D5A453-2824-4C71-AE3A-0F89B4E6C70F}" type="presParOf" srcId="{94EB15E9-7AC9-4478-88A2-6D1060C295F5}" destId="{6F95CEEE-58A1-4D23-BBAC-92ACB8B0BDC2}" srcOrd="1" destOrd="0" presId="urn:microsoft.com/office/officeart/2005/8/layout/chart3"/>
    <dgm:cxn modelId="{81CA0386-0A6D-41D1-ADDE-0B27C90F2D11}" type="presParOf" srcId="{94EB15E9-7AC9-4478-88A2-6D1060C295F5}" destId="{1A091E5D-9383-4911-A1C7-D748428F511E}" srcOrd="2" destOrd="0" presId="urn:microsoft.com/office/officeart/2005/8/layout/chart3"/>
    <dgm:cxn modelId="{7CCD18DD-75F0-4B5B-AF7F-18C090ADF392}" type="presParOf" srcId="{94EB15E9-7AC9-4478-88A2-6D1060C295F5}" destId="{CEC577E9-F7C2-468D-A272-F798688990EC}" srcOrd="3" destOrd="0" presId="urn:microsoft.com/office/officeart/2005/8/layout/chart3"/>
    <dgm:cxn modelId="{3098EE8B-16CD-436E-BD70-D6E3823D187C}" type="presParOf" srcId="{94EB15E9-7AC9-4478-88A2-6D1060C295F5}" destId="{960B6E12-DC64-4EB0-A844-233F7BC10500}" srcOrd="4" destOrd="0" presId="urn:microsoft.com/office/officeart/2005/8/layout/chart3"/>
    <dgm:cxn modelId="{411FDD0D-7D04-4083-8BE8-C720156D5C73}" type="presParOf" srcId="{94EB15E9-7AC9-4478-88A2-6D1060C295F5}" destId="{13872DF1-0A46-474C-9B84-E39186BE3D9F}" srcOrd="5" destOrd="0" presId="urn:microsoft.com/office/officeart/2005/8/layout/chart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0DB65A-6A00-4B8D-A6F3-3596B1288B5B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7073225D-B875-4CAB-855D-7E5D79F6C997}">
      <dgm:prSet phldrT="[Text]"/>
      <dgm:spPr>
        <a:solidFill>
          <a:srgbClr val="EEA604"/>
        </a:solidFill>
      </dgm:spPr>
      <dgm:t>
        <a:bodyPr/>
        <a:lstStyle/>
        <a:p>
          <a:r>
            <a:rPr lang="en-AU" dirty="0"/>
            <a:t>Growth Plan</a:t>
          </a:r>
        </a:p>
      </dgm:t>
    </dgm:pt>
    <dgm:pt modelId="{58EFA949-BB34-4598-AA59-FC817136A171}" type="parTrans" cxnId="{239B2624-91F4-4769-9361-EF03009DFEC5}">
      <dgm:prSet/>
      <dgm:spPr/>
      <dgm:t>
        <a:bodyPr/>
        <a:lstStyle/>
        <a:p>
          <a:endParaRPr lang="en-AU"/>
        </a:p>
      </dgm:t>
    </dgm:pt>
    <dgm:pt modelId="{8CD5BE69-A38F-4DE0-8A73-EE2B4ACC0F4B}" type="sibTrans" cxnId="{239B2624-91F4-4769-9361-EF03009DFEC5}">
      <dgm:prSet/>
      <dgm:spPr>
        <a:solidFill>
          <a:srgbClr val="434343"/>
        </a:solidFill>
      </dgm:spPr>
      <dgm:t>
        <a:bodyPr/>
        <a:lstStyle/>
        <a:p>
          <a:endParaRPr lang="en-AU"/>
        </a:p>
      </dgm:t>
    </dgm:pt>
    <dgm:pt modelId="{93AFDA66-9733-434B-B21C-4729E61A821B}">
      <dgm:prSet phldrT="[Text]"/>
      <dgm:spPr>
        <a:solidFill>
          <a:srgbClr val="EEA604"/>
        </a:solidFill>
      </dgm:spPr>
      <dgm:t>
        <a:bodyPr/>
        <a:lstStyle/>
        <a:p>
          <a:r>
            <a:rPr lang="en-AU" dirty="0"/>
            <a:t>Reconsider club development in </a:t>
          </a:r>
          <a:r>
            <a:rPr lang="en-AU" u="sng" dirty="0"/>
            <a:t>new context</a:t>
          </a:r>
        </a:p>
      </dgm:t>
    </dgm:pt>
    <dgm:pt modelId="{20165067-A210-4E34-8CD7-DAAF5F08D098}" type="parTrans" cxnId="{A45AB11C-BF57-4AE3-8F39-B8E91686A3DA}">
      <dgm:prSet/>
      <dgm:spPr/>
      <dgm:t>
        <a:bodyPr/>
        <a:lstStyle/>
        <a:p>
          <a:endParaRPr lang="en-AU"/>
        </a:p>
      </dgm:t>
    </dgm:pt>
    <dgm:pt modelId="{6124CAA7-0249-4059-9265-22055623A1CB}" type="sibTrans" cxnId="{A45AB11C-BF57-4AE3-8F39-B8E91686A3DA}">
      <dgm:prSet/>
      <dgm:spPr>
        <a:solidFill>
          <a:srgbClr val="434343"/>
        </a:solidFill>
      </dgm:spPr>
      <dgm:t>
        <a:bodyPr/>
        <a:lstStyle/>
        <a:p>
          <a:endParaRPr lang="en-AU"/>
        </a:p>
      </dgm:t>
    </dgm:pt>
    <dgm:pt modelId="{E1D4AC12-5C61-4F6A-AB22-4986ADE69843}">
      <dgm:prSet phldrT="[Text]"/>
      <dgm:spPr>
        <a:solidFill>
          <a:srgbClr val="EEA604"/>
        </a:solidFill>
      </dgm:spPr>
      <dgm:t>
        <a:bodyPr/>
        <a:lstStyle/>
        <a:p>
          <a:r>
            <a:rPr lang="en-AU" dirty="0"/>
            <a:t>Implement</a:t>
          </a:r>
        </a:p>
      </dgm:t>
    </dgm:pt>
    <dgm:pt modelId="{C9F39BE2-041E-4CAD-97BC-DEF4BC905B74}" type="parTrans" cxnId="{A383C90A-DF03-49E7-B48F-D7D05DFEDDC0}">
      <dgm:prSet/>
      <dgm:spPr/>
      <dgm:t>
        <a:bodyPr/>
        <a:lstStyle/>
        <a:p>
          <a:endParaRPr lang="en-AU"/>
        </a:p>
      </dgm:t>
    </dgm:pt>
    <dgm:pt modelId="{19BD66F4-0DBF-403E-B700-AF1D488F9CDD}" type="sibTrans" cxnId="{A383C90A-DF03-49E7-B48F-D7D05DFEDDC0}">
      <dgm:prSet/>
      <dgm:spPr>
        <a:solidFill>
          <a:srgbClr val="434343"/>
        </a:solidFill>
      </dgm:spPr>
      <dgm:t>
        <a:bodyPr/>
        <a:lstStyle/>
        <a:p>
          <a:endParaRPr lang="en-AU"/>
        </a:p>
      </dgm:t>
    </dgm:pt>
    <dgm:pt modelId="{67A629FA-6FB7-487B-AC04-78D98D5D305F}" type="pres">
      <dgm:prSet presAssocID="{6A0DB65A-6A00-4B8D-A6F3-3596B1288B5B}" presName="cycle" presStyleCnt="0">
        <dgm:presLayoutVars>
          <dgm:dir/>
          <dgm:resizeHandles val="exact"/>
        </dgm:presLayoutVars>
      </dgm:prSet>
      <dgm:spPr/>
    </dgm:pt>
    <dgm:pt modelId="{4839604B-3484-4123-B039-9B5A88285D92}" type="pres">
      <dgm:prSet presAssocID="{7073225D-B875-4CAB-855D-7E5D79F6C997}" presName="node" presStyleLbl="node1" presStyleIdx="0" presStyleCnt="3">
        <dgm:presLayoutVars>
          <dgm:bulletEnabled val="1"/>
        </dgm:presLayoutVars>
      </dgm:prSet>
      <dgm:spPr/>
    </dgm:pt>
    <dgm:pt modelId="{91AD3319-DEFA-4A7C-8821-4F1C5B1D16E3}" type="pres">
      <dgm:prSet presAssocID="{8CD5BE69-A38F-4DE0-8A73-EE2B4ACC0F4B}" presName="sibTrans" presStyleLbl="sibTrans2D1" presStyleIdx="0" presStyleCnt="3"/>
      <dgm:spPr/>
    </dgm:pt>
    <dgm:pt modelId="{6B6F7D78-0228-4E6F-BEDA-2A77EBD9A3C7}" type="pres">
      <dgm:prSet presAssocID="{8CD5BE69-A38F-4DE0-8A73-EE2B4ACC0F4B}" presName="connectorText" presStyleLbl="sibTrans2D1" presStyleIdx="0" presStyleCnt="3"/>
      <dgm:spPr/>
    </dgm:pt>
    <dgm:pt modelId="{DD04B7A8-78BC-4A6C-9AC0-9F575635C53A}" type="pres">
      <dgm:prSet presAssocID="{93AFDA66-9733-434B-B21C-4729E61A821B}" presName="node" presStyleLbl="node1" presStyleIdx="1" presStyleCnt="3">
        <dgm:presLayoutVars>
          <dgm:bulletEnabled val="1"/>
        </dgm:presLayoutVars>
      </dgm:prSet>
      <dgm:spPr/>
    </dgm:pt>
    <dgm:pt modelId="{27085EDC-9870-47B1-BFBF-59B0E774DCA8}" type="pres">
      <dgm:prSet presAssocID="{6124CAA7-0249-4059-9265-22055623A1CB}" presName="sibTrans" presStyleLbl="sibTrans2D1" presStyleIdx="1" presStyleCnt="3"/>
      <dgm:spPr/>
    </dgm:pt>
    <dgm:pt modelId="{431DA9B1-A5E1-47A3-95E8-CA4CA91E77F7}" type="pres">
      <dgm:prSet presAssocID="{6124CAA7-0249-4059-9265-22055623A1CB}" presName="connectorText" presStyleLbl="sibTrans2D1" presStyleIdx="1" presStyleCnt="3"/>
      <dgm:spPr/>
    </dgm:pt>
    <dgm:pt modelId="{E044EF7B-BF9A-4BCD-BFEC-2C65A345E1B4}" type="pres">
      <dgm:prSet presAssocID="{E1D4AC12-5C61-4F6A-AB22-4986ADE69843}" presName="node" presStyleLbl="node1" presStyleIdx="2" presStyleCnt="3">
        <dgm:presLayoutVars>
          <dgm:bulletEnabled val="1"/>
        </dgm:presLayoutVars>
      </dgm:prSet>
      <dgm:spPr/>
    </dgm:pt>
    <dgm:pt modelId="{1CBDBD75-F423-42B0-AB62-CB15EFA23748}" type="pres">
      <dgm:prSet presAssocID="{19BD66F4-0DBF-403E-B700-AF1D488F9CDD}" presName="sibTrans" presStyleLbl="sibTrans2D1" presStyleIdx="2" presStyleCnt="3"/>
      <dgm:spPr/>
    </dgm:pt>
    <dgm:pt modelId="{69ABE293-9705-48F0-8E79-DC48DFC15BEE}" type="pres">
      <dgm:prSet presAssocID="{19BD66F4-0DBF-403E-B700-AF1D488F9CDD}" presName="connectorText" presStyleLbl="sibTrans2D1" presStyleIdx="2" presStyleCnt="3"/>
      <dgm:spPr/>
    </dgm:pt>
  </dgm:ptLst>
  <dgm:cxnLst>
    <dgm:cxn modelId="{1DA5F800-1A97-4AB9-B1B3-E6012BEE3002}" type="presOf" srcId="{8CD5BE69-A38F-4DE0-8A73-EE2B4ACC0F4B}" destId="{91AD3319-DEFA-4A7C-8821-4F1C5B1D16E3}" srcOrd="0" destOrd="0" presId="urn:microsoft.com/office/officeart/2005/8/layout/cycle2"/>
    <dgm:cxn modelId="{CBBDDB05-063E-4D04-A28D-2FB27C267DAF}" type="presOf" srcId="{93AFDA66-9733-434B-B21C-4729E61A821B}" destId="{DD04B7A8-78BC-4A6C-9AC0-9F575635C53A}" srcOrd="0" destOrd="0" presId="urn:microsoft.com/office/officeart/2005/8/layout/cycle2"/>
    <dgm:cxn modelId="{A383C90A-DF03-49E7-B48F-D7D05DFEDDC0}" srcId="{6A0DB65A-6A00-4B8D-A6F3-3596B1288B5B}" destId="{E1D4AC12-5C61-4F6A-AB22-4986ADE69843}" srcOrd="2" destOrd="0" parTransId="{C9F39BE2-041E-4CAD-97BC-DEF4BC905B74}" sibTransId="{19BD66F4-0DBF-403E-B700-AF1D488F9CDD}"/>
    <dgm:cxn modelId="{80C16C13-85DC-430D-BF39-07FEDBDB27A4}" type="presOf" srcId="{19BD66F4-0DBF-403E-B700-AF1D488F9CDD}" destId="{69ABE293-9705-48F0-8E79-DC48DFC15BEE}" srcOrd="1" destOrd="0" presId="urn:microsoft.com/office/officeart/2005/8/layout/cycle2"/>
    <dgm:cxn modelId="{A45AB11C-BF57-4AE3-8F39-B8E91686A3DA}" srcId="{6A0DB65A-6A00-4B8D-A6F3-3596B1288B5B}" destId="{93AFDA66-9733-434B-B21C-4729E61A821B}" srcOrd="1" destOrd="0" parTransId="{20165067-A210-4E34-8CD7-DAAF5F08D098}" sibTransId="{6124CAA7-0249-4059-9265-22055623A1CB}"/>
    <dgm:cxn modelId="{239B2624-91F4-4769-9361-EF03009DFEC5}" srcId="{6A0DB65A-6A00-4B8D-A6F3-3596B1288B5B}" destId="{7073225D-B875-4CAB-855D-7E5D79F6C997}" srcOrd="0" destOrd="0" parTransId="{58EFA949-BB34-4598-AA59-FC817136A171}" sibTransId="{8CD5BE69-A38F-4DE0-8A73-EE2B4ACC0F4B}"/>
    <dgm:cxn modelId="{25D4F62E-BE86-43B5-B521-99CD8E195E1D}" type="presOf" srcId="{E1D4AC12-5C61-4F6A-AB22-4986ADE69843}" destId="{E044EF7B-BF9A-4BCD-BFEC-2C65A345E1B4}" srcOrd="0" destOrd="0" presId="urn:microsoft.com/office/officeart/2005/8/layout/cycle2"/>
    <dgm:cxn modelId="{758D4F42-6F74-40D1-971D-E6C739F34417}" type="presOf" srcId="{8CD5BE69-A38F-4DE0-8A73-EE2B4ACC0F4B}" destId="{6B6F7D78-0228-4E6F-BEDA-2A77EBD9A3C7}" srcOrd="1" destOrd="0" presId="urn:microsoft.com/office/officeart/2005/8/layout/cycle2"/>
    <dgm:cxn modelId="{0C353D90-F580-491B-A479-EFF093B0A9FE}" type="presOf" srcId="{6A0DB65A-6A00-4B8D-A6F3-3596B1288B5B}" destId="{67A629FA-6FB7-487B-AC04-78D98D5D305F}" srcOrd="0" destOrd="0" presId="urn:microsoft.com/office/officeart/2005/8/layout/cycle2"/>
    <dgm:cxn modelId="{8EA47EBD-54AA-42C1-990B-B25FA607D13A}" type="presOf" srcId="{19BD66F4-0DBF-403E-B700-AF1D488F9CDD}" destId="{1CBDBD75-F423-42B0-AB62-CB15EFA23748}" srcOrd="0" destOrd="0" presId="urn:microsoft.com/office/officeart/2005/8/layout/cycle2"/>
    <dgm:cxn modelId="{386BE1DB-3B09-4B47-A289-A90302AC1F8D}" type="presOf" srcId="{7073225D-B875-4CAB-855D-7E5D79F6C997}" destId="{4839604B-3484-4123-B039-9B5A88285D92}" srcOrd="0" destOrd="0" presId="urn:microsoft.com/office/officeart/2005/8/layout/cycle2"/>
    <dgm:cxn modelId="{C5FA6DDF-6251-4617-B52C-702A7FDBC2D7}" type="presOf" srcId="{6124CAA7-0249-4059-9265-22055623A1CB}" destId="{431DA9B1-A5E1-47A3-95E8-CA4CA91E77F7}" srcOrd="1" destOrd="0" presId="urn:microsoft.com/office/officeart/2005/8/layout/cycle2"/>
    <dgm:cxn modelId="{CD99D7E0-6B6F-47F3-83CF-6227B1FD682B}" type="presOf" srcId="{6124CAA7-0249-4059-9265-22055623A1CB}" destId="{27085EDC-9870-47B1-BFBF-59B0E774DCA8}" srcOrd="0" destOrd="0" presId="urn:microsoft.com/office/officeart/2005/8/layout/cycle2"/>
    <dgm:cxn modelId="{6565DFA8-2731-47BA-A654-73553156B0F8}" type="presParOf" srcId="{67A629FA-6FB7-487B-AC04-78D98D5D305F}" destId="{4839604B-3484-4123-B039-9B5A88285D92}" srcOrd="0" destOrd="0" presId="urn:microsoft.com/office/officeart/2005/8/layout/cycle2"/>
    <dgm:cxn modelId="{2027F2C5-92C0-41D6-89E4-A77DA67FE7AC}" type="presParOf" srcId="{67A629FA-6FB7-487B-AC04-78D98D5D305F}" destId="{91AD3319-DEFA-4A7C-8821-4F1C5B1D16E3}" srcOrd="1" destOrd="0" presId="urn:microsoft.com/office/officeart/2005/8/layout/cycle2"/>
    <dgm:cxn modelId="{A63CCCA6-B141-45F8-8E76-44F145CB790B}" type="presParOf" srcId="{91AD3319-DEFA-4A7C-8821-4F1C5B1D16E3}" destId="{6B6F7D78-0228-4E6F-BEDA-2A77EBD9A3C7}" srcOrd="0" destOrd="0" presId="urn:microsoft.com/office/officeart/2005/8/layout/cycle2"/>
    <dgm:cxn modelId="{29CA05C4-CF12-4C01-8585-2062F9930904}" type="presParOf" srcId="{67A629FA-6FB7-487B-AC04-78D98D5D305F}" destId="{DD04B7A8-78BC-4A6C-9AC0-9F575635C53A}" srcOrd="2" destOrd="0" presId="urn:microsoft.com/office/officeart/2005/8/layout/cycle2"/>
    <dgm:cxn modelId="{BAF404F0-A322-46B9-A9DC-0E8441ABB2A5}" type="presParOf" srcId="{67A629FA-6FB7-487B-AC04-78D98D5D305F}" destId="{27085EDC-9870-47B1-BFBF-59B0E774DCA8}" srcOrd="3" destOrd="0" presId="urn:microsoft.com/office/officeart/2005/8/layout/cycle2"/>
    <dgm:cxn modelId="{653B4BF2-1866-4B96-B929-0C3F07C4E5BC}" type="presParOf" srcId="{27085EDC-9870-47B1-BFBF-59B0E774DCA8}" destId="{431DA9B1-A5E1-47A3-95E8-CA4CA91E77F7}" srcOrd="0" destOrd="0" presId="urn:microsoft.com/office/officeart/2005/8/layout/cycle2"/>
    <dgm:cxn modelId="{0AB6633A-40D8-4C2B-A07F-AD65C4AE358D}" type="presParOf" srcId="{67A629FA-6FB7-487B-AC04-78D98D5D305F}" destId="{E044EF7B-BF9A-4BCD-BFEC-2C65A345E1B4}" srcOrd="4" destOrd="0" presId="urn:microsoft.com/office/officeart/2005/8/layout/cycle2"/>
    <dgm:cxn modelId="{3855E6A3-7714-4852-82A0-362AFC8EF595}" type="presParOf" srcId="{67A629FA-6FB7-487B-AC04-78D98D5D305F}" destId="{1CBDBD75-F423-42B0-AB62-CB15EFA23748}" srcOrd="5" destOrd="0" presId="urn:microsoft.com/office/officeart/2005/8/layout/cycle2"/>
    <dgm:cxn modelId="{01713350-3BA5-4F4D-A354-0F46ABE8580F}" type="presParOf" srcId="{1CBDBD75-F423-42B0-AB62-CB15EFA23748}" destId="{69ABE293-9705-48F0-8E79-DC48DFC15BEE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C776EEF-AF44-456E-A2D3-FE86A64E227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A71BECC-A508-4811-867F-62BD005F3660}">
      <dgm:prSet phldrT="[Text]" custT="1"/>
      <dgm:spPr>
        <a:solidFill>
          <a:srgbClr val="EEA604"/>
        </a:solidFill>
      </dgm:spPr>
      <dgm:t>
        <a:bodyPr/>
        <a:lstStyle/>
        <a:p>
          <a:pPr marL="627063" lvl="0" indent="-627063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4000" kern="1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</a:rPr>
            <a:t>1.	Getting started</a:t>
          </a:r>
        </a:p>
      </dgm:t>
    </dgm:pt>
    <dgm:pt modelId="{88CB5168-B537-463F-93E6-E51380B322E0}" type="parTrans" cxnId="{2364A8D6-7EAC-4386-8C91-9919DC221EB4}">
      <dgm:prSet/>
      <dgm:spPr/>
      <dgm:t>
        <a:bodyPr/>
        <a:lstStyle/>
        <a:p>
          <a:endParaRPr lang="en-AU"/>
        </a:p>
      </dgm:t>
    </dgm:pt>
    <dgm:pt modelId="{C9CCA058-B14B-4F8F-AB59-C6D089588BD5}" type="sibTrans" cxnId="{2364A8D6-7EAC-4386-8C91-9919DC221EB4}">
      <dgm:prSet/>
      <dgm:spPr/>
      <dgm:t>
        <a:bodyPr/>
        <a:lstStyle/>
        <a:p>
          <a:endParaRPr lang="en-AU"/>
        </a:p>
      </dgm:t>
    </dgm:pt>
    <dgm:pt modelId="{DA67D66A-B6FD-4EFF-B180-CBFDCE5819EF}">
      <dgm:prSet phldrT="[Text]" custT="1"/>
      <dgm:spPr>
        <a:solidFill>
          <a:srgbClr val="EEA604"/>
        </a:solidFill>
      </dgm:spPr>
      <dgm:t>
        <a:bodyPr/>
        <a:lstStyle/>
        <a:p>
          <a:pPr marL="627063" lvl="0" indent="-627063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4000" kern="1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</a:rPr>
            <a:t>2. Discovery</a:t>
          </a:r>
        </a:p>
      </dgm:t>
    </dgm:pt>
    <dgm:pt modelId="{458736AF-BFD9-48EB-8D08-097FC1F899FD}" type="parTrans" cxnId="{205910CB-20D5-4D97-94B8-A5B0782266F9}">
      <dgm:prSet/>
      <dgm:spPr/>
      <dgm:t>
        <a:bodyPr/>
        <a:lstStyle/>
        <a:p>
          <a:endParaRPr lang="en-AU"/>
        </a:p>
      </dgm:t>
    </dgm:pt>
    <dgm:pt modelId="{A05D1D53-F56F-423B-B02A-9C86E476F9C8}" type="sibTrans" cxnId="{205910CB-20D5-4D97-94B8-A5B0782266F9}">
      <dgm:prSet/>
      <dgm:spPr/>
      <dgm:t>
        <a:bodyPr/>
        <a:lstStyle/>
        <a:p>
          <a:endParaRPr lang="en-AU"/>
        </a:p>
      </dgm:t>
    </dgm:pt>
    <dgm:pt modelId="{F6B0A6F8-3D01-4D71-BE05-9F7197EC1A6F}">
      <dgm:prSet phldrT="[Text]" custT="1"/>
      <dgm:spPr>
        <a:solidFill>
          <a:srgbClr val="EEA604"/>
        </a:solidFill>
      </dgm:spPr>
      <dgm:t>
        <a:bodyPr/>
        <a:lstStyle/>
        <a:p>
          <a:pPr marL="627063" lvl="0" indent="-627063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4000" kern="1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</a:rPr>
            <a:t>3. Agreeing the focus</a:t>
          </a:r>
        </a:p>
      </dgm:t>
    </dgm:pt>
    <dgm:pt modelId="{F665501B-211E-412D-B550-E581D03658F4}" type="parTrans" cxnId="{6BA2F3E3-51E7-4684-976A-8724B96C6DB6}">
      <dgm:prSet/>
      <dgm:spPr/>
      <dgm:t>
        <a:bodyPr/>
        <a:lstStyle/>
        <a:p>
          <a:endParaRPr lang="en-AU"/>
        </a:p>
      </dgm:t>
    </dgm:pt>
    <dgm:pt modelId="{F0FAF735-B24E-4AE7-99F3-9C707A48D071}" type="sibTrans" cxnId="{6BA2F3E3-51E7-4684-976A-8724B96C6DB6}">
      <dgm:prSet/>
      <dgm:spPr/>
      <dgm:t>
        <a:bodyPr/>
        <a:lstStyle/>
        <a:p>
          <a:endParaRPr lang="en-AU"/>
        </a:p>
      </dgm:t>
    </dgm:pt>
    <dgm:pt modelId="{660E38B6-561E-4A07-9F8C-60DF08181C52}" type="pres">
      <dgm:prSet presAssocID="{CC776EEF-AF44-456E-A2D3-FE86A64E2274}" presName="Name0" presStyleCnt="0">
        <dgm:presLayoutVars>
          <dgm:dir/>
          <dgm:animLvl val="lvl"/>
          <dgm:resizeHandles val="exact"/>
        </dgm:presLayoutVars>
      </dgm:prSet>
      <dgm:spPr/>
    </dgm:pt>
    <dgm:pt modelId="{6BC46978-7EE2-4667-9DCD-C66C2DBC3529}" type="pres">
      <dgm:prSet presAssocID="{9A71BECC-A508-4811-867F-62BD005F3660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FE52EB0-AB63-4098-ABD5-B3BF784A5F59}" type="pres">
      <dgm:prSet presAssocID="{C9CCA058-B14B-4F8F-AB59-C6D089588BD5}" presName="parTxOnlySpace" presStyleCnt="0"/>
      <dgm:spPr/>
    </dgm:pt>
    <dgm:pt modelId="{CFAE927E-BC1F-4441-8F41-D5F761EAAB20}" type="pres">
      <dgm:prSet presAssocID="{DA67D66A-B6FD-4EFF-B180-CBFDCE5819EF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5CE8C80D-43D6-4427-9148-B9CC02FB628C}" type="pres">
      <dgm:prSet presAssocID="{A05D1D53-F56F-423B-B02A-9C86E476F9C8}" presName="parTxOnlySpace" presStyleCnt="0"/>
      <dgm:spPr/>
    </dgm:pt>
    <dgm:pt modelId="{771AFA87-FC77-42F7-93B9-B5A4AB9E33D5}" type="pres">
      <dgm:prSet presAssocID="{F6B0A6F8-3D01-4D71-BE05-9F7197EC1A6F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BED5BB84-1B84-4821-94FD-7C6A199DAE9B}" type="presOf" srcId="{F6B0A6F8-3D01-4D71-BE05-9F7197EC1A6F}" destId="{771AFA87-FC77-42F7-93B9-B5A4AB9E33D5}" srcOrd="0" destOrd="0" presId="urn:microsoft.com/office/officeart/2005/8/layout/chevron1"/>
    <dgm:cxn modelId="{478B9C8A-2CBC-4091-ADD5-2C0328501467}" type="presOf" srcId="{CC776EEF-AF44-456E-A2D3-FE86A64E2274}" destId="{660E38B6-561E-4A07-9F8C-60DF08181C52}" srcOrd="0" destOrd="0" presId="urn:microsoft.com/office/officeart/2005/8/layout/chevron1"/>
    <dgm:cxn modelId="{DC0ED3C0-46A9-463E-89DD-28A14495ED1A}" type="presOf" srcId="{DA67D66A-B6FD-4EFF-B180-CBFDCE5819EF}" destId="{CFAE927E-BC1F-4441-8F41-D5F761EAAB20}" srcOrd="0" destOrd="0" presId="urn:microsoft.com/office/officeart/2005/8/layout/chevron1"/>
    <dgm:cxn modelId="{FB6C35C2-1AA1-44F7-9AA6-BE61850FF787}" type="presOf" srcId="{9A71BECC-A508-4811-867F-62BD005F3660}" destId="{6BC46978-7EE2-4667-9DCD-C66C2DBC3529}" srcOrd="0" destOrd="0" presId="urn:microsoft.com/office/officeart/2005/8/layout/chevron1"/>
    <dgm:cxn modelId="{205910CB-20D5-4D97-94B8-A5B0782266F9}" srcId="{CC776EEF-AF44-456E-A2D3-FE86A64E2274}" destId="{DA67D66A-B6FD-4EFF-B180-CBFDCE5819EF}" srcOrd="1" destOrd="0" parTransId="{458736AF-BFD9-48EB-8D08-097FC1F899FD}" sibTransId="{A05D1D53-F56F-423B-B02A-9C86E476F9C8}"/>
    <dgm:cxn modelId="{2364A8D6-7EAC-4386-8C91-9919DC221EB4}" srcId="{CC776EEF-AF44-456E-A2D3-FE86A64E2274}" destId="{9A71BECC-A508-4811-867F-62BD005F3660}" srcOrd="0" destOrd="0" parTransId="{88CB5168-B537-463F-93E6-E51380B322E0}" sibTransId="{C9CCA058-B14B-4F8F-AB59-C6D089588BD5}"/>
    <dgm:cxn modelId="{6BA2F3E3-51E7-4684-976A-8724B96C6DB6}" srcId="{CC776EEF-AF44-456E-A2D3-FE86A64E2274}" destId="{F6B0A6F8-3D01-4D71-BE05-9F7197EC1A6F}" srcOrd="2" destOrd="0" parTransId="{F665501B-211E-412D-B550-E581D03658F4}" sibTransId="{F0FAF735-B24E-4AE7-99F3-9C707A48D071}"/>
    <dgm:cxn modelId="{006591C3-4814-49EA-927B-FB867346148A}" type="presParOf" srcId="{660E38B6-561E-4A07-9F8C-60DF08181C52}" destId="{6BC46978-7EE2-4667-9DCD-C66C2DBC3529}" srcOrd="0" destOrd="0" presId="urn:microsoft.com/office/officeart/2005/8/layout/chevron1"/>
    <dgm:cxn modelId="{C918AA93-9FB5-488F-A52A-C0249E60B6C5}" type="presParOf" srcId="{660E38B6-561E-4A07-9F8C-60DF08181C52}" destId="{1FE52EB0-AB63-4098-ABD5-B3BF784A5F59}" srcOrd="1" destOrd="0" presId="urn:microsoft.com/office/officeart/2005/8/layout/chevron1"/>
    <dgm:cxn modelId="{12292DD1-9D4B-44D6-AED0-6059BC5D921F}" type="presParOf" srcId="{660E38B6-561E-4A07-9F8C-60DF08181C52}" destId="{CFAE927E-BC1F-4441-8F41-D5F761EAAB20}" srcOrd="2" destOrd="0" presId="urn:microsoft.com/office/officeart/2005/8/layout/chevron1"/>
    <dgm:cxn modelId="{345B4AE7-7FE6-4843-B0B5-CFCD084C99ED}" type="presParOf" srcId="{660E38B6-561E-4A07-9F8C-60DF08181C52}" destId="{5CE8C80D-43D6-4427-9148-B9CC02FB628C}" srcOrd="3" destOrd="0" presId="urn:microsoft.com/office/officeart/2005/8/layout/chevron1"/>
    <dgm:cxn modelId="{BF2FE8C9-E024-49AF-9F4D-0DCA4163475E}" type="presParOf" srcId="{660E38B6-561E-4A07-9F8C-60DF08181C52}" destId="{771AFA87-FC77-42F7-93B9-B5A4AB9E33D5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C776EEF-AF44-456E-A2D3-FE86A64E227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A71BECC-A508-4811-867F-62BD005F3660}">
      <dgm:prSet phldrT="[Text]" custT="1"/>
      <dgm:spPr>
        <a:solidFill>
          <a:srgbClr val="EEA604"/>
        </a:solidFill>
      </dgm:spPr>
      <dgm:t>
        <a:bodyPr/>
        <a:lstStyle/>
        <a:p>
          <a:pPr marL="627063" lvl="0" indent="-627063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4000" kern="1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</a:rPr>
            <a:t>4. Action planning</a:t>
          </a:r>
        </a:p>
      </dgm:t>
    </dgm:pt>
    <dgm:pt modelId="{88CB5168-B537-463F-93E6-E51380B322E0}" type="parTrans" cxnId="{2364A8D6-7EAC-4386-8C91-9919DC221EB4}">
      <dgm:prSet/>
      <dgm:spPr/>
      <dgm:t>
        <a:bodyPr/>
        <a:lstStyle/>
        <a:p>
          <a:endParaRPr lang="en-AU"/>
        </a:p>
      </dgm:t>
    </dgm:pt>
    <dgm:pt modelId="{C9CCA058-B14B-4F8F-AB59-C6D089588BD5}" type="sibTrans" cxnId="{2364A8D6-7EAC-4386-8C91-9919DC221EB4}">
      <dgm:prSet/>
      <dgm:spPr/>
      <dgm:t>
        <a:bodyPr/>
        <a:lstStyle/>
        <a:p>
          <a:endParaRPr lang="en-AU"/>
        </a:p>
      </dgm:t>
    </dgm:pt>
    <dgm:pt modelId="{DA67D66A-B6FD-4EFF-B180-CBFDCE5819EF}">
      <dgm:prSet phldrT="[Text]" custT="1"/>
      <dgm:spPr>
        <a:solidFill>
          <a:srgbClr val="EEA604"/>
        </a:solidFill>
      </dgm:spPr>
      <dgm:t>
        <a:bodyPr/>
        <a:lstStyle/>
        <a:p>
          <a:pPr marL="627063" lvl="0" indent="-627063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4000" kern="1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</a:rPr>
            <a:t>5. Setting success measures</a:t>
          </a:r>
        </a:p>
      </dgm:t>
    </dgm:pt>
    <dgm:pt modelId="{458736AF-BFD9-48EB-8D08-097FC1F899FD}" type="parTrans" cxnId="{205910CB-20D5-4D97-94B8-A5B0782266F9}">
      <dgm:prSet/>
      <dgm:spPr/>
      <dgm:t>
        <a:bodyPr/>
        <a:lstStyle/>
        <a:p>
          <a:endParaRPr lang="en-AU"/>
        </a:p>
      </dgm:t>
    </dgm:pt>
    <dgm:pt modelId="{A05D1D53-F56F-423B-B02A-9C86E476F9C8}" type="sibTrans" cxnId="{205910CB-20D5-4D97-94B8-A5B0782266F9}">
      <dgm:prSet/>
      <dgm:spPr/>
      <dgm:t>
        <a:bodyPr/>
        <a:lstStyle/>
        <a:p>
          <a:endParaRPr lang="en-AU"/>
        </a:p>
      </dgm:t>
    </dgm:pt>
    <dgm:pt modelId="{F6B0A6F8-3D01-4D71-BE05-9F7197EC1A6F}">
      <dgm:prSet phldrT="[Text]" custT="1"/>
      <dgm:spPr>
        <a:solidFill>
          <a:srgbClr val="EEA604"/>
        </a:solidFill>
      </dgm:spPr>
      <dgm:t>
        <a:bodyPr/>
        <a:lstStyle/>
        <a:p>
          <a:pPr marL="627063" lvl="0" indent="-627063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4000" kern="1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</a:rPr>
            <a:t>6. Finalising the Growth Plan</a:t>
          </a:r>
        </a:p>
      </dgm:t>
    </dgm:pt>
    <dgm:pt modelId="{F665501B-211E-412D-B550-E581D03658F4}" type="parTrans" cxnId="{6BA2F3E3-51E7-4684-976A-8724B96C6DB6}">
      <dgm:prSet/>
      <dgm:spPr/>
      <dgm:t>
        <a:bodyPr/>
        <a:lstStyle/>
        <a:p>
          <a:endParaRPr lang="en-AU"/>
        </a:p>
      </dgm:t>
    </dgm:pt>
    <dgm:pt modelId="{F0FAF735-B24E-4AE7-99F3-9C707A48D071}" type="sibTrans" cxnId="{6BA2F3E3-51E7-4684-976A-8724B96C6DB6}">
      <dgm:prSet/>
      <dgm:spPr/>
      <dgm:t>
        <a:bodyPr/>
        <a:lstStyle/>
        <a:p>
          <a:endParaRPr lang="en-AU"/>
        </a:p>
      </dgm:t>
    </dgm:pt>
    <dgm:pt modelId="{660E38B6-561E-4A07-9F8C-60DF08181C52}" type="pres">
      <dgm:prSet presAssocID="{CC776EEF-AF44-456E-A2D3-FE86A64E2274}" presName="Name0" presStyleCnt="0">
        <dgm:presLayoutVars>
          <dgm:dir/>
          <dgm:animLvl val="lvl"/>
          <dgm:resizeHandles val="exact"/>
        </dgm:presLayoutVars>
      </dgm:prSet>
      <dgm:spPr/>
    </dgm:pt>
    <dgm:pt modelId="{6BC46978-7EE2-4667-9DCD-C66C2DBC3529}" type="pres">
      <dgm:prSet presAssocID="{9A71BECC-A508-4811-867F-62BD005F3660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FE52EB0-AB63-4098-ABD5-B3BF784A5F59}" type="pres">
      <dgm:prSet presAssocID="{C9CCA058-B14B-4F8F-AB59-C6D089588BD5}" presName="parTxOnlySpace" presStyleCnt="0"/>
      <dgm:spPr/>
    </dgm:pt>
    <dgm:pt modelId="{CFAE927E-BC1F-4441-8F41-D5F761EAAB20}" type="pres">
      <dgm:prSet presAssocID="{DA67D66A-B6FD-4EFF-B180-CBFDCE5819EF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5CE8C80D-43D6-4427-9148-B9CC02FB628C}" type="pres">
      <dgm:prSet presAssocID="{A05D1D53-F56F-423B-B02A-9C86E476F9C8}" presName="parTxOnlySpace" presStyleCnt="0"/>
      <dgm:spPr/>
    </dgm:pt>
    <dgm:pt modelId="{771AFA87-FC77-42F7-93B9-B5A4AB9E33D5}" type="pres">
      <dgm:prSet presAssocID="{F6B0A6F8-3D01-4D71-BE05-9F7197EC1A6F}" presName="parTxOnly" presStyleLbl="node1" presStyleIdx="2" presStyleCnt="3" custLinFactNeighborX="-6180">
        <dgm:presLayoutVars>
          <dgm:chMax val="0"/>
          <dgm:chPref val="0"/>
          <dgm:bulletEnabled val="1"/>
        </dgm:presLayoutVars>
      </dgm:prSet>
      <dgm:spPr/>
    </dgm:pt>
  </dgm:ptLst>
  <dgm:cxnLst>
    <dgm:cxn modelId="{BED5BB84-1B84-4821-94FD-7C6A199DAE9B}" type="presOf" srcId="{F6B0A6F8-3D01-4D71-BE05-9F7197EC1A6F}" destId="{771AFA87-FC77-42F7-93B9-B5A4AB9E33D5}" srcOrd="0" destOrd="0" presId="urn:microsoft.com/office/officeart/2005/8/layout/chevron1"/>
    <dgm:cxn modelId="{478B9C8A-2CBC-4091-ADD5-2C0328501467}" type="presOf" srcId="{CC776EEF-AF44-456E-A2D3-FE86A64E2274}" destId="{660E38B6-561E-4A07-9F8C-60DF08181C52}" srcOrd="0" destOrd="0" presId="urn:microsoft.com/office/officeart/2005/8/layout/chevron1"/>
    <dgm:cxn modelId="{DC0ED3C0-46A9-463E-89DD-28A14495ED1A}" type="presOf" srcId="{DA67D66A-B6FD-4EFF-B180-CBFDCE5819EF}" destId="{CFAE927E-BC1F-4441-8F41-D5F761EAAB20}" srcOrd="0" destOrd="0" presId="urn:microsoft.com/office/officeart/2005/8/layout/chevron1"/>
    <dgm:cxn modelId="{FB6C35C2-1AA1-44F7-9AA6-BE61850FF787}" type="presOf" srcId="{9A71BECC-A508-4811-867F-62BD005F3660}" destId="{6BC46978-7EE2-4667-9DCD-C66C2DBC3529}" srcOrd="0" destOrd="0" presId="urn:microsoft.com/office/officeart/2005/8/layout/chevron1"/>
    <dgm:cxn modelId="{205910CB-20D5-4D97-94B8-A5B0782266F9}" srcId="{CC776EEF-AF44-456E-A2D3-FE86A64E2274}" destId="{DA67D66A-B6FD-4EFF-B180-CBFDCE5819EF}" srcOrd="1" destOrd="0" parTransId="{458736AF-BFD9-48EB-8D08-097FC1F899FD}" sibTransId="{A05D1D53-F56F-423B-B02A-9C86E476F9C8}"/>
    <dgm:cxn modelId="{2364A8D6-7EAC-4386-8C91-9919DC221EB4}" srcId="{CC776EEF-AF44-456E-A2D3-FE86A64E2274}" destId="{9A71BECC-A508-4811-867F-62BD005F3660}" srcOrd="0" destOrd="0" parTransId="{88CB5168-B537-463F-93E6-E51380B322E0}" sibTransId="{C9CCA058-B14B-4F8F-AB59-C6D089588BD5}"/>
    <dgm:cxn modelId="{6BA2F3E3-51E7-4684-976A-8724B96C6DB6}" srcId="{CC776EEF-AF44-456E-A2D3-FE86A64E2274}" destId="{F6B0A6F8-3D01-4D71-BE05-9F7197EC1A6F}" srcOrd="2" destOrd="0" parTransId="{F665501B-211E-412D-B550-E581D03658F4}" sibTransId="{F0FAF735-B24E-4AE7-99F3-9C707A48D071}"/>
    <dgm:cxn modelId="{006591C3-4814-49EA-927B-FB867346148A}" type="presParOf" srcId="{660E38B6-561E-4A07-9F8C-60DF08181C52}" destId="{6BC46978-7EE2-4667-9DCD-C66C2DBC3529}" srcOrd="0" destOrd="0" presId="urn:microsoft.com/office/officeart/2005/8/layout/chevron1"/>
    <dgm:cxn modelId="{C918AA93-9FB5-488F-A52A-C0249E60B6C5}" type="presParOf" srcId="{660E38B6-561E-4A07-9F8C-60DF08181C52}" destId="{1FE52EB0-AB63-4098-ABD5-B3BF784A5F59}" srcOrd="1" destOrd="0" presId="urn:microsoft.com/office/officeart/2005/8/layout/chevron1"/>
    <dgm:cxn modelId="{12292DD1-9D4B-44D6-AED0-6059BC5D921F}" type="presParOf" srcId="{660E38B6-561E-4A07-9F8C-60DF08181C52}" destId="{CFAE927E-BC1F-4441-8F41-D5F761EAAB20}" srcOrd="2" destOrd="0" presId="urn:microsoft.com/office/officeart/2005/8/layout/chevron1"/>
    <dgm:cxn modelId="{345B4AE7-7FE6-4843-B0B5-CFCD084C99ED}" type="presParOf" srcId="{660E38B6-561E-4A07-9F8C-60DF08181C52}" destId="{5CE8C80D-43D6-4427-9148-B9CC02FB628C}" srcOrd="3" destOrd="0" presId="urn:microsoft.com/office/officeart/2005/8/layout/chevron1"/>
    <dgm:cxn modelId="{BF2FE8C9-E024-49AF-9F4D-0DCA4163475E}" type="presParOf" srcId="{660E38B6-561E-4A07-9F8C-60DF08181C52}" destId="{771AFA87-FC77-42F7-93B9-B5A4AB9E33D5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FE68D0-4089-4638-BC05-5C3222193E46}">
      <dsp:nvSpPr>
        <dsp:cNvPr id="0" name=""/>
        <dsp:cNvSpPr/>
      </dsp:nvSpPr>
      <dsp:spPr>
        <a:xfrm>
          <a:off x="677497" y="76009"/>
          <a:ext cx="945895" cy="945895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.</a:t>
          </a:r>
        </a:p>
      </dsp:txBody>
      <dsp:txXfrm>
        <a:off x="1191771" y="250549"/>
        <a:ext cx="320928" cy="315298"/>
      </dsp:txXfrm>
    </dsp:sp>
    <dsp:sp modelId="{1A091E5D-9383-4911-A1C7-D748428F511E}">
      <dsp:nvSpPr>
        <dsp:cNvPr id="0" name=""/>
        <dsp:cNvSpPr/>
      </dsp:nvSpPr>
      <dsp:spPr>
        <a:xfrm>
          <a:off x="628738" y="104161"/>
          <a:ext cx="945895" cy="945895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shade val="80000"/>
            <a:hueOff val="292470"/>
            <a:satOff val="-9140"/>
            <a:lumOff val="1568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.</a:t>
          </a:r>
        </a:p>
      </dsp:txBody>
      <dsp:txXfrm>
        <a:off x="887733" y="700976"/>
        <a:ext cx="427905" cy="292777"/>
      </dsp:txXfrm>
    </dsp:sp>
    <dsp:sp modelId="{960B6E12-DC64-4EB0-A844-233F7BC10500}">
      <dsp:nvSpPr>
        <dsp:cNvPr id="0" name=""/>
        <dsp:cNvSpPr/>
      </dsp:nvSpPr>
      <dsp:spPr>
        <a:xfrm>
          <a:off x="628738" y="104161"/>
          <a:ext cx="945895" cy="945895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shade val="80000"/>
            <a:hueOff val="584940"/>
            <a:satOff val="-18280"/>
            <a:lumOff val="313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.</a:t>
          </a:r>
        </a:p>
      </dsp:txBody>
      <dsp:txXfrm>
        <a:off x="730084" y="289961"/>
        <a:ext cx="320928" cy="3152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FE68D0-4089-4638-BC05-5C3222193E46}">
      <dsp:nvSpPr>
        <dsp:cNvPr id="0" name=""/>
        <dsp:cNvSpPr/>
      </dsp:nvSpPr>
      <dsp:spPr>
        <a:xfrm>
          <a:off x="677497" y="76009"/>
          <a:ext cx="945895" cy="945895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.</a:t>
          </a:r>
        </a:p>
      </dsp:txBody>
      <dsp:txXfrm>
        <a:off x="1191771" y="250549"/>
        <a:ext cx="320928" cy="315298"/>
      </dsp:txXfrm>
    </dsp:sp>
    <dsp:sp modelId="{1A091E5D-9383-4911-A1C7-D748428F511E}">
      <dsp:nvSpPr>
        <dsp:cNvPr id="0" name=""/>
        <dsp:cNvSpPr/>
      </dsp:nvSpPr>
      <dsp:spPr>
        <a:xfrm>
          <a:off x="628738" y="104161"/>
          <a:ext cx="945895" cy="945895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shade val="80000"/>
            <a:hueOff val="292470"/>
            <a:satOff val="-9140"/>
            <a:lumOff val="1568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.</a:t>
          </a:r>
        </a:p>
      </dsp:txBody>
      <dsp:txXfrm>
        <a:off x="887733" y="700976"/>
        <a:ext cx="427905" cy="292777"/>
      </dsp:txXfrm>
    </dsp:sp>
    <dsp:sp modelId="{960B6E12-DC64-4EB0-A844-233F7BC10500}">
      <dsp:nvSpPr>
        <dsp:cNvPr id="0" name=""/>
        <dsp:cNvSpPr/>
      </dsp:nvSpPr>
      <dsp:spPr>
        <a:xfrm>
          <a:off x="628738" y="104161"/>
          <a:ext cx="945895" cy="945895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shade val="80000"/>
            <a:hueOff val="584940"/>
            <a:satOff val="-18280"/>
            <a:lumOff val="313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.</a:t>
          </a:r>
        </a:p>
      </dsp:txBody>
      <dsp:txXfrm>
        <a:off x="730084" y="289961"/>
        <a:ext cx="320928" cy="3152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39604B-3484-4123-B039-9B5A88285D92}">
      <dsp:nvSpPr>
        <dsp:cNvPr id="0" name=""/>
        <dsp:cNvSpPr/>
      </dsp:nvSpPr>
      <dsp:spPr>
        <a:xfrm>
          <a:off x="5774531" y="1616"/>
          <a:ext cx="4706937" cy="4706937"/>
        </a:xfrm>
        <a:prstGeom prst="ellipse">
          <a:avLst/>
        </a:prstGeom>
        <a:solidFill>
          <a:srgbClr val="EEA60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4400" kern="1200" dirty="0"/>
            <a:t>Growth Plan</a:t>
          </a:r>
        </a:p>
      </dsp:txBody>
      <dsp:txXfrm>
        <a:off x="6463846" y="690931"/>
        <a:ext cx="3328307" cy="3328307"/>
      </dsp:txXfrm>
    </dsp:sp>
    <dsp:sp modelId="{91AD3319-DEFA-4A7C-8821-4F1C5B1D16E3}">
      <dsp:nvSpPr>
        <dsp:cNvPr id="0" name=""/>
        <dsp:cNvSpPr/>
      </dsp:nvSpPr>
      <dsp:spPr>
        <a:xfrm rot="3600000">
          <a:off x="9251452" y="4593608"/>
          <a:ext cx="1255093" cy="1588591"/>
        </a:xfrm>
        <a:prstGeom prst="rightArrow">
          <a:avLst>
            <a:gd name="adj1" fmla="val 60000"/>
            <a:gd name="adj2" fmla="val 50000"/>
          </a:avLst>
        </a:prstGeom>
        <a:solidFill>
          <a:srgbClr val="43434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3600" kern="1200"/>
        </a:p>
      </dsp:txBody>
      <dsp:txXfrm>
        <a:off x="9345584" y="4748285"/>
        <a:ext cx="878565" cy="953155"/>
      </dsp:txXfrm>
    </dsp:sp>
    <dsp:sp modelId="{DD04B7A8-78BC-4A6C-9AC0-9F575635C53A}">
      <dsp:nvSpPr>
        <dsp:cNvPr id="0" name=""/>
        <dsp:cNvSpPr/>
      </dsp:nvSpPr>
      <dsp:spPr>
        <a:xfrm>
          <a:off x="9312050" y="6128779"/>
          <a:ext cx="4706937" cy="4706937"/>
        </a:xfrm>
        <a:prstGeom prst="ellipse">
          <a:avLst/>
        </a:prstGeom>
        <a:solidFill>
          <a:srgbClr val="EEA60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4400" kern="1200" dirty="0"/>
            <a:t>Reconsider club development in </a:t>
          </a:r>
          <a:r>
            <a:rPr lang="en-AU" sz="4400" u="sng" kern="1200" dirty="0"/>
            <a:t>new context</a:t>
          </a:r>
        </a:p>
      </dsp:txBody>
      <dsp:txXfrm>
        <a:off x="10001365" y="6818094"/>
        <a:ext cx="3328307" cy="3328307"/>
      </dsp:txXfrm>
    </dsp:sp>
    <dsp:sp modelId="{27085EDC-9870-47B1-BFBF-59B0E774DCA8}">
      <dsp:nvSpPr>
        <dsp:cNvPr id="0" name=""/>
        <dsp:cNvSpPr/>
      </dsp:nvSpPr>
      <dsp:spPr>
        <a:xfrm rot="10800000">
          <a:off x="7535974" y="7687952"/>
          <a:ext cx="1255093" cy="1588591"/>
        </a:xfrm>
        <a:prstGeom prst="rightArrow">
          <a:avLst>
            <a:gd name="adj1" fmla="val 60000"/>
            <a:gd name="adj2" fmla="val 50000"/>
          </a:avLst>
        </a:prstGeom>
        <a:solidFill>
          <a:srgbClr val="43434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3600" kern="1200"/>
        </a:p>
      </dsp:txBody>
      <dsp:txXfrm rot="10800000">
        <a:off x="7912502" y="8005670"/>
        <a:ext cx="878565" cy="953155"/>
      </dsp:txXfrm>
    </dsp:sp>
    <dsp:sp modelId="{E044EF7B-BF9A-4BCD-BFEC-2C65A345E1B4}">
      <dsp:nvSpPr>
        <dsp:cNvPr id="0" name=""/>
        <dsp:cNvSpPr/>
      </dsp:nvSpPr>
      <dsp:spPr>
        <a:xfrm>
          <a:off x="2237012" y="6128779"/>
          <a:ext cx="4706937" cy="4706937"/>
        </a:xfrm>
        <a:prstGeom prst="ellipse">
          <a:avLst/>
        </a:prstGeom>
        <a:solidFill>
          <a:srgbClr val="EEA60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4400" kern="1200" dirty="0"/>
            <a:t>Implement</a:t>
          </a:r>
        </a:p>
      </dsp:txBody>
      <dsp:txXfrm>
        <a:off x="2926327" y="6818094"/>
        <a:ext cx="3328307" cy="3328307"/>
      </dsp:txXfrm>
    </dsp:sp>
    <dsp:sp modelId="{1CBDBD75-F423-42B0-AB62-CB15EFA23748}">
      <dsp:nvSpPr>
        <dsp:cNvPr id="0" name=""/>
        <dsp:cNvSpPr/>
      </dsp:nvSpPr>
      <dsp:spPr>
        <a:xfrm rot="18000000">
          <a:off x="5713932" y="4655133"/>
          <a:ext cx="1255093" cy="1588591"/>
        </a:xfrm>
        <a:prstGeom prst="rightArrow">
          <a:avLst>
            <a:gd name="adj1" fmla="val 60000"/>
            <a:gd name="adj2" fmla="val 50000"/>
          </a:avLst>
        </a:prstGeom>
        <a:solidFill>
          <a:srgbClr val="43434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3600" kern="1200"/>
        </a:p>
      </dsp:txBody>
      <dsp:txXfrm>
        <a:off x="5808064" y="5135892"/>
        <a:ext cx="878565" cy="95315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C46978-7EE2-4667-9DCD-C66C2DBC3529}">
      <dsp:nvSpPr>
        <dsp:cNvPr id="0" name=""/>
        <dsp:cNvSpPr/>
      </dsp:nvSpPr>
      <dsp:spPr>
        <a:xfrm>
          <a:off x="4762" y="949880"/>
          <a:ext cx="5802312" cy="2320924"/>
        </a:xfrm>
        <a:prstGeom prst="chevron">
          <a:avLst/>
        </a:prstGeom>
        <a:solidFill>
          <a:srgbClr val="EEA60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53340" rIns="53340" bIns="53340" numCol="1" spcCol="1270" anchor="ctr" anchorCtr="0">
          <a:noAutofit/>
        </a:bodyPr>
        <a:lstStyle/>
        <a:p>
          <a:pPr marL="627063" lvl="0" indent="-627063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4000" kern="1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</a:rPr>
            <a:t>1.	Getting started</a:t>
          </a:r>
        </a:p>
      </dsp:txBody>
      <dsp:txXfrm>
        <a:off x="1165224" y="949880"/>
        <a:ext cx="3481388" cy="2320924"/>
      </dsp:txXfrm>
    </dsp:sp>
    <dsp:sp modelId="{CFAE927E-BC1F-4441-8F41-D5F761EAAB20}">
      <dsp:nvSpPr>
        <dsp:cNvPr id="0" name=""/>
        <dsp:cNvSpPr/>
      </dsp:nvSpPr>
      <dsp:spPr>
        <a:xfrm>
          <a:off x="5226843" y="949880"/>
          <a:ext cx="5802312" cy="2320924"/>
        </a:xfrm>
        <a:prstGeom prst="chevron">
          <a:avLst/>
        </a:prstGeom>
        <a:solidFill>
          <a:srgbClr val="EEA60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53340" rIns="53340" bIns="53340" numCol="1" spcCol="1270" anchor="ctr" anchorCtr="0">
          <a:noAutofit/>
        </a:bodyPr>
        <a:lstStyle/>
        <a:p>
          <a:pPr marL="627063" lvl="0" indent="-627063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4000" kern="1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</a:rPr>
            <a:t>2. Discovery</a:t>
          </a:r>
        </a:p>
      </dsp:txBody>
      <dsp:txXfrm>
        <a:off x="6387305" y="949880"/>
        <a:ext cx="3481388" cy="2320924"/>
      </dsp:txXfrm>
    </dsp:sp>
    <dsp:sp modelId="{771AFA87-FC77-42F7-93B9-B5A4AB9E33D5}">
      <dsp:nvSpPr>
        <dsp:cNvPr id="0" name=""/>
        <dsp:cNvSpPr/>
      </dsp:nvSpPr>
      <dsp:spPr>
        <a:xfrm>
          <a:off x="10448925" y="949880"/>
          <a:ext cx="5802312" cy="2320924"/>
        </a:xfrm>
        <a:prstGeom prst="chevron">
          <a:avLst/>
        </a:prstGeom>
        <a:solidFill>
          <a:srgbClr val="EEA60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53340" rIns="53340" bIns="53340" numCol="1" spcCol="1270" anchor="ctr" anchorCtr="0">
          <a:noAutofit/>
        </a:bodyPr>
        <a:lstStyle/>
        <a:p>
          <a:pPr marL="627063" lvl="0" indent="-627063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4000" kern="1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</a:rPr>
            <a:t>3. Agreeing the focus</a:t>
          </a:r>
        </a:p>
      </dsp:txBody>
      <dsp:txXfrm>
        <a:off x="11609387" y="949880"/>
        <a:ext cx="3481388" cy="232092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C46978-7EE2-4667-9DCD-C66C2DBC3529}">
      <dsp:nvSpPr>
        <dsp:cNvPr id="0" name=""/>
        <dsp:cNvSpPr/>
      </dsp:nvSpPr>
      <dsp:spPr>
        <a:xfrm>
          <a:off x="4762" y="949880"/>
          <a:ext cx="5802312" cy="2320924"/>
        </a:xfrm>
        <a:prstGeom prst="chevron">
          <a:avLst/>
        </a:prstGeom>
        <a:solidFill>
          <a:srgbClr val="EEA60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53340" rIns="53340" bIns="53340" numCol="1" spcCol="1270" anchor="ctr" anchorCtr="0">
          <a:noAutofit/>
        </a:bodyPr>
        <a:lstStyle/>
        <a:p>
          <a:pPr marL="627063" lvl="0" indent="-627063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4000" kern="1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</a:rPr>
            <a:t>4. Action planning</a:t>
          </a:r>
        </a:p>
      </dsp:txBody>
      <dsp:txXfrm>
        <a:off x="1165224" y="949880"/>
        <a:ext cx="3481388" cy="2320924"/>
      </dsp:txXfrm>
    </dsp:sp>
    <dsp:sp modelId="{CFAE927E-BC1F-4441-8F41-D5F761EAAB20}">
      <dsp:nvSpPr>
        <dsp:cNvPr id="0" name=""/>
        <dsp:cNvSpPr/>
      </dsp:nvSpPr>
      <dsp:spPr>
        <a:xfrm>
          <a:off x="5226843" y="949880"/>
          <a:ext cx="5802312" cy="2320924"/>
        </a:xfrm>
        <a:prstGeom prst="chevron">
          <a:avLst/>
        </a:prstGeom>
        <a:solidFill>
          <a:srgbClr val="EEA60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53340" rIns="53340" bIns="53340" numCol="1" spcCol="1270" anchor="ctr" anchorCtr="0">
          <a:noAutofit/>
        </a:bodyPr>
        <a:lstStyle/>
        <a:p>
          <a:pPr marL="627063" lvl="0" indent="-627063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4000" kern="1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</a:rPr>
            <a:t>5. Setting success measures</a:t>
          </a:r>
        </a:p>
      </dsp:txBody>
      <dsp:txXfrm>
        <a:off x="6387305" y="949880"/>
        <a:ext cx="3481388" cy="2320924"/>
      </dsp:txXfrm>
    </dsp:sp>
    <dsp:sp modelId="{771AFA87-FC77-42F7-93B9-B5A4AB9E33D5}">
      <dsp:nvSpPr>
        <dsp:cNvPr id="0" name=""/>
        <dsp:cNvSpPr/>
      </dsp:nvSpPr>
      <dsp:spPr>
        <a:xfrm>
          <a:off x="10413066" y="949880"/>
          <a:ext cx="5802312" cy="2320924"/>
        </a:xfrm>
        <a:prstGeom prst="chevron">
          <a:avLst/>
        </a:prstGeom>
        <a:solidFill>
          <a:srgbClr val="EEA60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53340" rIns="53340" bIns="53340" numCol="1" spcCol="1270" anchor="ctr" anchorCtr="0">
          <a:noAutofit/>
        </a:bodyPr>
        <a:lstStyle/>
        <a:p>
          <a:pPr marL="627063" lvl="0" indent="-627063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4000" kern="1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</a:rPr>
            <a:t>6. Finalising the Growth Plan</a:t>
          </a:r>
        </a:p>
      </dsp:txBody>
      <dsp:txXfrm>
        <a:off x="11573528" y="949880"/>
        <a:ext cx="3481388" cy="23209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5FBE957-C192-CE30-C549-D73D1C2988D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7035" cy="498374"/>
          </a:xfrm>
          <a:prstGeom prst="rect">
            <a:avLst/>
          </a:prstGeom>
        </p:spPr>
        <p:txBody>
          <a:bodyPr vert="horz" lIns="91477" tIns="45738" rIns="91477" bIns="45738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BA86FD-F028-E459-9CB4-556898E345C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2242" y="0"/>
            <a:ext cx="2947035" cy="498374"/>
          </a:xfrm>
          <a:prstGeom prst="rect">
            <a:avLst/>
          </a:prstGeom>
        </p:spPr>
        <p:txBody>
          <a:bodyPr vert="horz" lIns="91477" tIns="45738" rIns="91477" bIns="45738" rtlCol="0"/>
          <a:lstStyle>
            <a:lvl1pPr algn="r">
              <a:defRPr sz="1200"/>
            </a:lvl1pPr>
          </a:lstStyle>
          <a:p>
            <a:fld id="{582DEB32-3A1B-4CF8-8707-F7A9CAA87440}" type="datetimeFigureOut">
              <a:rPr lang="en-NZ" smtClean="0"/>
              <a:t>27/03/2024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9F6A78-0A6D-AFB0-731D-EE755ACB1F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4615"/>
            <a:ext cx="2947035" cy="498373"/>
          </a:xfrm>
          <a:prstGeom prst="rect">
            <a:avLst/>
          </a:prstGeom>
        </p:spPr>
        <p:txBody>
          <a:bodyPr vert="horz" lIns="91477" tIns="45738" rIns="91477" bIns="45738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DB7119-240E-E56E-2696-D1F1A17F7F3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2242" y="9434615"/>
            <a:ext cx="2947035" cy="498373"/>
          </a:xfrm>
          <a:prstGeom prst="rect">
            <a:avLst/>
          </a:prstGeom>
        </p:spPr>
        <p:txBody>
          <a:bodyPr vert="horz" lIns="91477" tIns="45738" rIns="91477" bIns="45738" rtlCol="0" anchor="b"/>
          <a:lstStyle>
            <a:lvl1pPr algn="r">
              <a:defRPr sz="1200"/>
            </a:lvl1pPr>
          </a:lstStyle>
          <a:p>
            <a:fld id="{69C9EB3E-F8B8-4BB1-9DB3-E37E805C7B8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37616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06781" y="4718170"/>
            <a:ext cx="4987290" cy="4469844"/>
          </a:xfrm>
          <a:prstGeom prst="rect">
            <a:avLst/>
          </a:prstGeom>
        </p:spPr>
        <p:txBody>
          <a:bodyPr lIns="91477" tIns="45738" rIns="91477" bIns="45738"/>
          <a:lstStyle/>
          <a:p>
            <a:endParaRPr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EB26D2-4652-D471-E232-8D5408190AE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9475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9875" cy="3724275"/>
          </a:xfrm>
          <a:prstGeom prst="rect">
            <a:avLst/>
          </a:prstGeom>
        </p:spPr>
        <p:txBody>
          <a:bodyPr/>
          <a:lstStyle/>
          <a:p>
            <a:r>
              <a:rPr lang="en-NZ"/>
              <a:t>Aa </a:t>
            </a:r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body" sz="quarter" idx="1"/>
          </p:nvPr>
        </p:nvSpPr>
        <p:spPr>
          <a:xfrm>
            <a:off x="487226" y="4718168"/>
            <a:ext cx="5935800" cy="5111043"/>
          </a:xfrm>
          <a:prstGeom prst="rect">
            <a:avLst/>
          </a:prstGeom>
        </p:spPr>
        <p:txBody>
          <a:bodyPr/>
          <a:lstStyle/>
          <a:p>
            <a:pPr algn="l" rtl="0" fontAlgn="base"/>
            <a:endParaRPr lang="en-AU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 rtl="0" fontAlgn="base"/>
            <a:endParaRPr lang="en-AU" sz="1000" dirty="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F6828-6CBB-030C-5BB9-A8070A98A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>
            <a:extLst>
              <a:ext uri="{FF2B5EF4-FFF2-40B4-BE49-F238E27FC236}">
                <a16:creationId xmlns:a16="http://schemas.microsoft.com/office/drawing/2014/main" id="{40F0AC92-FAB5-5753-114E-01212F9D42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849313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1" name="Shape 291">
            <a:extLst>
              <a:ext uri="{FF2B5EF4-FFF2-40B4-BE49-F238E27FC236}">
                <a16:creationId xmlns:a16="http://schemas.microsoft.com/office/drawing/2014/main" id="{3D4750D2-4475-4244-CA13-F4B684E3B9E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710205" y="4719610"/>
            <a:ext cx="5513670" cy="494559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NZ" sz="12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259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A8747-5DA1-2ECB-94F8-2222D2461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>
            <a:extLst>
              <a:ext uri="{FF2B5EF4-FFF2-40B4-BE49-F238E27FC236}">
                <a16:creationId xmlns:a16="http://schemas.microsoft.com/office/drawing/2014/main" id="{D67D9722-18AC-E71F-1B71-434825AD25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849313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1" name="Shape 291">
            <a:extLst>
              <a:ext uri="{FF2B5EF4-FFF2-40B4-BE49-F238E27FC236}">
                <a16:creationId xmlns:a16="http://schemas.microsoft.com/office/drawing/2014/main" id="{D01425E9-2802-AA46-513B-19906063C9D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710205" y="4719610"/>
            <a:ext cx="5513670" cy="494559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NZ" sz="12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4500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8ED86-4222-2914-FAA8-5FAD00766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>
            <a:extLst>
              <a:ext uri="{FF2B5EF4-FFF2-40B4-BE49-F238E27FC236}">
                <a16:creationId xmlns:a16="http://schemas.microsoft.com/office/drawing/2014/main" id="{50F86263-992A-4662-3136-7DBFB5222D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849313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1" name="Shape 291">
            <a:extLst>
              <a:ext uri="{FF2B5EF4-FFF2-40B4-BE49-F238E27FC236}">
                <a16:creationId xmlns:a16="http://schemas.microsoft.com/office/drawing/2014/main" id="{906E18BF-C7E2-908B-2F73-26197BA25D0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710205" y="4719610"/>
            <a:ext cx="5513670" cy="494559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NZ" sz="12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6912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2A221-66E9-A46B-F1EC-F107F9799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>
            <a:extLst>
              <a:ext uri="{FF2B5EF4-FFF2-40B4-BE49-F238E27FC236}">
                <a16:creationId xmlns:a16="http://schemas.microsoft.com/office/drawing/2014/main" id="{04066D7C-7AAE-1C19-8C6B-12C165128B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849313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1" name="Shape 291">
            <a:extLst>
              <a:ext uri="{FF2B5EF4-FFF2-40B4-BE49-F238E27FC236}">
                <a16:creationId xmlns:a16="http://schemas.microsoft.com/office/drawing/2014/main" id="{4A7BDAFA-DB8D-6924-881D-579B9375CD0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710205" y="4719610"/>
            <a:ext cx="5513670" cy="494559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NZ" sz="12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4769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A8747-5DA1-2ECB-94F8-2222D2461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>
            <a:extLst>
              <a:ext uri="{FF2B5EF4-FFF2-40B4-BE49-F238E27FC236}">
                <a16:creationId xmlns:a16="http://schemas.microsoft.com/office/drawing/2014/main" id="{D67D9722-18AC-E71F-1B71-434825AD25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849313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1" name="Shape 291">
            <a:extLst>
              <a:ext uri="{FF2B5EF4-FFF2-40B4-BE49-F238E27FC236}">
                <a16:creationId xmlns:a16="http://schemas.microsoft.com/office/drawing/2014/main" id="{D01425E9-2802-AA46-513B-19906063C9D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710205" y="4719610"/>
            <a:ext cx="5513670" cy="494559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NZ" sz="12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3400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A8747-5DA1-2ECB-94F8-2222D2461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>
            <a:extLst>
              <a:ext uri="{FF2B5EF4-FFF2-40B4-BE49-F238E27FC236}">
                <a16:creationId xmlns:a16="http://schemas.microsoft.com/office/drawing/2014/main" id="{D67D9722-18AC-E71F-1B71-434825AD25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849313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1" name="Shape 291">
            <a:extLst>
              <a:ext uri="{FF2B5EF4-FFF2-40B4-BE49-F238E27FC236}">
                <a16:creationId xmlns:a16="http://schemas.microsoft.com/office/drawing/2014/main" id="{D01425E9-2802-AA46-513B-19906063C9D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710205" y="4719610"/>
            <a:ext cx="5513670" cy="494559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NZ" sz="12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7930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D938B-F856-ACA3-4724-73EF12513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>
            <a:extLst>
              <a:ext uri="{FF2B5EF4-FFF2-40B4-BE49-F238E27FC236}">
                <a16:creationId xmlns:a16="http://schemas.microsoft.com/office/drawing/2014/main" id="{C81FA8DD-A738-0972-555D-E2079EC8E0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849313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1" name="Shape 291">
            <a:extLst>
              <a:ext uri="{FF2B5EF4-FFF2-40B4-BE49-F238E27FC236}">
                <a16:creationId xmlns:a16="http://schemas.microsoft.com/office/drawing/2014/main" id="{3FE47D14-545F-96B8-9FBA-D549322F726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710205" y="4719610"/>
            <a:ext cx="5513670" cy="494559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NZ" sz="12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2300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25E31-55F3-D789-9D85-DBD8036B1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>
            <a:extLst>
              <a:ext uri="{FF2B5EF4-FFF2-40B4-BE49-F238E27FC236}">
                <a16:creationId xmlns:a16="http://schemas.microsoft.com/office/drawing/2014/main" id="{E3CEBE5E-89DC-68D1-D0C4-A3DDE8A232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849313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1" name="Shape 291">
            <a:extLst>
              <a:ext uri="{FF2B5EF4-FFF2-40B4-BE49-F238E27FC236}">
                <a16:creationId xmlns:a16="http://schemas.microsoft.com/office/drawing/2014/main" id="{E0E7D497-9F7F-F862-D655-ED9218D6663F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710205" y="4719610"/>
            <a:ext cx="5513670" cy="494559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NZ" sz="12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8380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D938B-F856-ACA3-4724-73EF12513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>
            <a:extLst>
              <a:ext uri="{FF2B5EF4-FFF2-40B4-BE49-F238E27FC236}">
                <a16:creationId xmlns:a16="http://schemas.microsoft.com/office/drawing/2014/main" id="{C81FA8DD-A738-0972-555D-E2079EC8E0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849313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1" name="Shape 291">
            <a:extLst>
              <a:ext uri="{FF2B5EF4-FFF2-40B4-BE49-F238E27FC236}">
                <a16:creationId xmlns:a16="http://schemas.microsoft.com/office/drawing/2014/main" id="{3FE47D14-545F-96B8-9FBA-D549322F726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710205" y="4719610"/>
            <a:ext cx="5513670" cy="494559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NZ" sz="12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2300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D938B-F856-ACA3-4724-73EF12513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>
            <a:extLst>
              <a:ext uri="{FF2B5EF4-FFF2-40B4-BE49-F238E27FC236}">
                <a16:creationId xmlns:a16="http://schemas.microsoft.com/office/drawing/2014/main" id="{C81FA8DD-A738-0972-555D-E2079EC8E0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849313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1" name="Shape 291">
            <a:extLst>
              <a:ext uri="{FF2B5EF4-FFF2-40B4-BE49-F238E27FC236}">
                <a16:creationId xmlns:a16="http://schemas.microsoft.com/office/drawing/2014/main" id="{3FE47D14-545F-96B8-9FBA-D549322F726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710205" y="4719610"/>
            <a:ext cx="5513670" cy="494559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NZ" sz="12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543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 noRot="1" noChangeAspect="1"/>
          </p:cNvSpPr>
          <p:nvPr>
            <p:ph type="sldImg"/>
          </p:nvPr>
        </p:nvSpPr>
        <p:spPr>
          <a:xfrm>
            <a:off x="90488" y="849313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1" name="Shape 291"/>
          <p:cNvSpPr>
            <a:spLocks noGrp="1"/>
          </p:cNvSpPr>
          <p:nvPr>
            <p:ph type="body" sz="quarter" idx="1"/>
          </p:nvPr>
        </p:nvSpPr>
        <p:spPr>
          <a:xfrm>
            <a:off x="710205" y="4719610"/>
            <a:ext cx="5513670" cy="494559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NZ" sz="12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8500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D938B-F856-ACA3-4724-73EF12513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>
            <a:extLst>
              <a:ext uri="{FF2B5EF4-FFF2-40B4-BE49-F238E27FC236}">
                <a16:creationId xmlns:a16="http://schemas.microsoft.com/office/drawing/2014/main" id="{C81FA8DD-A738-0972-555D-E2079EC8E0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849313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1" name="Shape 291">
            <a:extLst>
              <a:ext uri="{FF2B5EF4-FFF2-40B4-BE49-F238E27FC236}">
                <a16:creationId xmlns:a16="http://schemas.microsoft.com/office/drawing/2014/main" id="{3FE47D14-545F-96B8-9FBA-D549322F726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710205" y="4719610"/>
            <a:ext cx="5513670" cy="494559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NZ" sz="12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6327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D938B-F856-ACA3-4724-73EF12513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>
            <a:extLst>
              <a:ext uri="{FF2B5EF4-FFF2-40B4-BE49-F238E27FC236}">
                <a16:creationId xmlns:a16="http://schemas.microsoft.com/office/drawing/2014/main" id="{C81FA8DD-A738-0972-555D-E2079EC8E0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849313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1" name="Shape 291">
            <a:extLst>
              <a:ext uri="{FF2B5EF4-FFF2-40B4-BE49-F238E27FC236}">
                <a16:creationId xmlns:a16="http://schemas.microsoft.com/office/drawing/2014/main" id="{3FE47D14-545F-96B8-9FBA-D549322F726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710205" y="4719610"/>
            <a:ext cx="5513670" cy="494559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NZ" sz="12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0714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D938B-F856-ACA3-4724-73EF12513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>
            <a:extLst>
              <a:ext uri="{FF2B5EF4-FFF2-40B4-BE49-F238E27FC236}">
                <a16:creationId xmlns:a16="http://schemas.microsoft.com/office/drawing/2014/main" id="{C81FA8DD-A738-0972-555D-E2079EC8E0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849313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1" name="Shape 291">
            <a:extLst>
              <a:ext uri="{FF2B5EF4-FFF2-40B4-BE49-F238E27FC236}">
                <a16:creationId xmlns:a16="http://schemas.microsoft.com/office/drawing/2014/main" id="{3FE47D14-545F-96B8-9FBA-D549322F726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710205" y="4719610"/>
            <a:ext cx="5513670" cy="494559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NZ" sz="12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6580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D938B-F856-ACA3-4724-73EF12513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>
            <a:extLst>
              <a:ext uri="{FF2B5EF4-FFF2-40B4-BE49-F238E27FC236}">
                <a16:creationId xmlns:a16="http://schemas.microsoft.com/office/drawing/2014/main" id="{C81FA8DD-A738-0972-555D-E2079EC8E0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849313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1" name="Shape 291">
            <a:extLst>
              <a:ext uri="{FF2B5EF4-FFF2-40B4-BE49-F238E27FC236}">
                <a16:creationId xmlns:a16="http://schemas.microsoft.com/office/drawing/2014/main" id="{3FE47D14-545F-96B8-9FBA-D549322F726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710205" y="4719610"/>
            <a:ext cx="5513670" cy="494559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NZ" sz="12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7607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D3CDB-5C55-FB09-02C5-310AAB10E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>
            <a:extLst>
              <a:ext uri="{FF2B5EF4-FFF2-40B4-BE49-F238E27FC236}">
                <a16:creationId xmlns:a16="http://schemas.microsoft.com/office/drawing/2014/main" id="{70474F61-720D-57E2-9860-6ECC558DB3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849313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1" name="Shape 291">
            <a:extLst>
              <a:ext uri="{FF2B5EF4-FFF2-40B4-BE49-F238E27FC236}">
                <a16:creationId xmlns:a16="http://schemas.microsoft.com/office/drawing/2014/main" id="{860D2D99-882F-F267-2E4A-386A9960A10C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710205" y="4719610"/>
            <a:ext cx="5513670" cy="494559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NZ" sz="12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4048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D938B-F856-ACA3-4724-73EF12513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>
            <a:extLst>
              <a:ext uri="{FF2B5EF4-FFF2-40B4-BE49-F238E27FC236}">
                <a16:creationId xmlns:a16="http://schemas.microsoft.com/office/drawing/2014/main" id="{C81FA8DD-A738-0972-555D-E2079EC8E0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849313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1" name="Shape 291">
            <a:extLst>
              <a:ext uri="{FF2B5EF4-FFF2-40B4-BE49-F238E27FC236}">
                <a16:creationId xmlns:a16="http://schemas.microsoft.com/office/drawing/2014/main" id="{3FE47D14-545F-96B8-9FBA-D549322F726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710205" y="4719610"/>
            <a:ext cx="5513670" cy="494559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NZ" sz="12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6476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F2A69-6B9D-1587-DC8A-7C2C56047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>
            <a:extLst>
              <a:ext uri="{FF2B5EF4-FFF2-40B4-BE49-F238E27FC236}">
                <a16:creationId xmlns:a16="http://schemas.microsoft.com/office/drawing/2014/main" id="{2F31EA92-6DFF-82F0-A47B-FA57411C42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849313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1" name="Shape 291">
            <a:extLst>
              <a:ext uri="{FF2B5EF4-FFF2-40B4-BE49-F238E27FC236}">
                <a16:creationId xmlns:a16="http://schemas.microsoft.com/office/drawing/2014/main" id="{69510499-E74E-4E24-5614-84AD5CC311AE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710205" y="4719610"/>
            <a:ext cx="5513670" cy="494559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NZ" sz="12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1745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25E31-55F3-D789-9D85-DBD8036B1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>
            <a:extLst>
              <a:ext uri="{FF2B5EF4-FFF2-40B4-BE49-F238E27FC236}">
                <a16:creationId xmlns:a16="http://schemas.microsoft.com/office/drawing/2014/main" id="{E3CEBE5E-89DC-68D1-D0C4-A3DDE8A232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849313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1" name="Shape 291">
            <a:extLst>
              <a:ext uri="{FF2B5EF4-FFF2-40B4-BE49-F238E27FC236}">
                <a16:creationId xmlns:a16="http://schemas.microsoft.com/office/drawing/2014/main" id="{E0E7D497-9F7F-F862-D655-ED9218D6663F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710205" y="4719610"/>
            <a:ext cx="5513670" cy="494559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NZ" sz="12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1481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D938B-F856-ACA3-4724-73EF12513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>
            <a:extLst>
              <a:ext uri="{FF2B5EF4-FFF2-40B4-BE49-F238E27FC236}">
                <a16:creationId xmlns:a16="http://schemas.microsoft.com/office/drawing/2014/main" id="{C81FA8DD-A738-0972-555D-E2079EC8E0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849313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1" name="Shape 291">
            <a:extLst>
              <a:ext uri="{FF2B5EF4-FFF2-40B4-BE49-F238E27FC236}">
                <a16:creationId xmlns:a16="http://schemas.microsoft.com/office/drawing/2014/main" id="{3FE47D14-545F-96B8-9FBA-D549322F726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710205" y="4719610"/>
            <a:ext cx="5513670" cy="494559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NZ" sz="12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7271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9875" cy="3724275"/>
          </a:xfrm>
          <a:prstGeom prst="rect">
            <a:avLst/>
          </a:prstGeom>
        </p:spPr>
        <p:txBody>
          <a:bodyPr/>
          <a:lstStyle/>
          <a:p>
            <a:r>
              <a:rPr lang="en-NZ"/>
              <a:t>Aa </a:t>
            </a:r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body" sz="quarter" idx="1"/>
          </p:nvPr>
        </p:nvSpPr>
        <p:spPr>
          <a:xfrm>
            <a:off x="487226" y="4718168"/>
            <a:ext cx="5935800" cy="5111043"/>
          </a:xfrm>
          <a:prstGeom prst="rect">
            <a:avLst/>
          </a:prstGeom>
        </p:spPr>
        <p:txBody>
          <a:bodyPr/>
          <a:lstStyle/>
          <a:p>
            <a:pPr algn="l" rtl="0" fontAlgn="base"/>
            <a:endParaRPr lang="en-AU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 rtl="0" fontAlgn="base"/>
            <a:endParaRPr lang="en-AU" sz="1000" dirty="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 noRot="1" noChangeAspect="1"/>
          </p:cNvSpPr>
          <p:nvPr>
            <p:ph type="sldImg"/>
          </p:nvPr>
        </p:nvSpPr>
        <p:spPr>
          <a:xfrm>
            <a:off x="90488" y="849313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1" name="Shape 291"/>
          <p:cNvSpPr>
            <a:spLocks noGrp="1"/>
          </p:cNvSpPr>
          <p:nvPr>
            <p:ph type="body" sz="quarter" idx="1"/>
          </p:nvPr>
        </p:nvSpPr>
        <p:spPr>
          <a:xfrm>
            <a:off x="710205" y="4719610"/>
            <a:ext cx="5513670" cy="494559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NZ" sz="12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558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707D7-471A-FA84-1E81-DC281B03F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>
            <a:extLst>
              <a:ext uri="{FF2B5EF4-FFF2-40B4-BE49-F238E27FC236}">
                <a16:creationId xmlns:a16="http://schemas.microsoft.com/office/drawing/2014/main" id="{EA73612F-D11F-1289-4237-7B6819ADF3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849313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1" name="Shape 291">
            <a:extLst>
              <a:ext uri="{FF2B5EF4-FFF2-40B4-BE49-F238E27FC236}">
                <a16:creationId xmlns:a16="http://schemas.microsoft.com/office/drawing/2014/main" id="{C3EEE3A5-C021-6516-2624-3E331703744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710205" y="4719610"/>
            <a:ext cx="5513670" cy="494559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NZ" sz="12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25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ED9B3-069A-7CA7-6A1C-1BE999DC2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>
            <a:extLst>
              <a:ext uri="{FF2B5EF4-FFF2-40B4-BE49-F238E27FC236}">
                <a16:creationId xmlns:a16="http://schemas.microsoft.com/office/drawing/2014/main" id="{FF48BC1B-7902-AC60-1DFB-10064CB288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849313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1" name="Shape 291">
            <a:extLst>
              <a:ext uri="{FF2B5EF4-FFF2-40B4-BE49-F238E27FC236}">
                <a16:creationId xmlns:a16="http://schemas.microsoft.com/office/drawing/2014/main" id="{152BB819-9E0A-4929-AE89-1FF64B32B6A4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710205" y="4719610"/>
            <a:ext cx="5513670" cy="494559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NZ" sz="12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737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 noRot="1" noChangeAspect="1"/>
          </p:cNvSpPr>
          <p:nvPr>
            <p:ph type="sldImg"/>
          </p:nvPr>
        </p:nvSpPr>
        <p:spPr>
          <a:xfrm>
            <a:off x="90488" y="849313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1" name="Shape 291"/>
          <p:cNvSpPr>
            <a:spLocks noGrp="1"/>
          </p:cNvSpPr>
          <p:nvPr>
            <p:ph type="body" sz="quarter" idx="1"/>
          </p:nvPr>
        </p:nvSpPr>
        <p:spPr>
          <a:xfrm>
            <a:off x="710205" y="4719610"/>
            <a:ext cx="5513670" cy="494559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NZ" sz="12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850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1E7A8-0E2A-8552-F08F-0C20FAD64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>
            <a:extLst>
              <a:ext uri="{FF2B5EF4-FFF2-40B4-BE49-F238E27FC236}">
                <a16:creationId xmlns:a16="http://schemas.microsoft.com/office/drawing/2014/main" id="{80BB17C7-C941-9A45-D5C8-A9BB2A0316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849313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1" name="Shape 291">
            <a:extLst>
              <a:ext uri="{FF2B5EF4-FFF2-40B4-BE49-F238E27FC236}">
                <a16:creationId xmlns:a16="http://schemas.microsoft.com/office/drawing/2014/main" id="{73190122-22A3-1806-84F6-66359FFCE5BE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710205" y="4719610"/>
            <a:ext cx="5513670" cy="494559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NZ" sz="12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819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983EF-2845-A653-5CF5-A6E5B8142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>
            <a:extLst>
              <a:ext uri="{FF2B5EF4-FFF2-40B4-BE49-F238E27FC236}">
                <a16:creationId xmlns:a16="http://schemas.microsoft.com/office/drawing/2014/main" id="{339209E2-D823-FA1D-993E-F142023040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849313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1" name="Shape 291">
            <a:extLst>
              <a:ext uri="{FF2B5EF4-FFF2-40B4-BE49-F238E27FC236}">
                <a16:creationId xmlns:a16="http://schemas.microsoft.com/office/drawing/2014/main" id="{355C0392-4458-2E2B-B0D2-CEFA29DD826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710205" y="4719610"/>
            <a:ext cx="5513670" cy="494559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NZ" sz="12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56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4273D-B2CB-B235-D993-65E0962E3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>
            <a:extLst>
              <a:ext uri="{FF2B5EF4-FFF2-40B4-BE49-F238E27FC236}">
                <a16:creationId xmlns:a16="http://schemas.microsoft.com/office/drawing/2014/main" id="{5F8A00A1-4F7E-C847-BB7B-7926B96982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849313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1" name="Shape 291">
            <a:extLst>
              <a:ext uri="{FF2B5EF4-FFF2-40B4-BE49-F238E27FC236}">
                <a16:creationId xmlns:a16="http://schemas.microsoft.com/office/drawing/2014/main" id="{5C16347A-85B3-59DE-2B59-7545CEE0460C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710205" y="4719610"/>
            <a:ext cx="5513670" cy="494559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NZ" sz="12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459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717849"/>
            <a:ext cx="19566384" cy="3419146"/>
          </a:xfrm>
        </p:spPr>
        <p:txBody>
          <a:bodyPr/>
          <a:lstStyle>
            <a:lvl1pPr>
              <a:lnSpc>
                <a:spcPct val="90000"/>
              </a:lnSpc>
              <a:defRPr sz="8800" kern="100" cap="all" spc="-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add </a:t>
            </a:r>
            <a:r>
              <a:rPr lang="en-US" err="1"/>
              <a:t>slidedoc</a:t>
            </a:r>
            <a:r>
              <a:rPr lang="en-US"/>
              <a:t> title</a:t>
            </a:r>
          </a:p>
        </p:txBody>
      </p:sp>
      <p:sp>
        <p:nvSpPr>
          <p:cNvPr id="60" name="Text Placeholder 59"/>
          <p:cNvSpPr>
            <a:spLocks noGrp="1"/>
          </p:cNvSpPr>
          <p:nvPr>
            <p:ph type="body" sz="quarter" idx="10"/>
          </p:nvPr>
        </p:nvSpPr>
        <p:spPr>
          <a:xfrm>
            <a:off x="1219201" y="10813002"/>
            <a:ext cx="3992035" cy="1205420"/>
          </a:xfrm>
        </p:spPr>
        <p:txBody>
          <a:bodyPr anchor="b"/>
          <a:lstStyle>
            <a:lvl1pPr>
              <a:lnSpc>
                <a:spcPct val="100000"/>
              </a:lnSpc>
              <a:defRPr sz="260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</a:p>
        </p:txBody>
      </p:sp>
      <p:cxnSp>
        <p:nvCxnSpPr>
          <p:cNvPr id="62" name="Straight Connector 61"/>
          <p:cNvCxnSpPr/>
          <p:nvPr userDrawn="1"/>
        </p:nvCxnSpPr>
        <p:spPr>
          <a:xfrm>
            <a:off x="1219200" y="12357100"/>
            <a:ext cx="399252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Placeholder 59"/>
          <p:cNvSpPr>
            <a:spLocks noGrp="1"/>
          </p:cNvSpPr>
          <p:nvPr>
            <p:ph type="body" sz="quarter" idx="12"/>
          </p:nvPr>
        </p:nvSpPr>
        <p:spPr>
          <a:xfrm>
            <a:off x="11986329" y="10759737"/>
            <a:ext cx="11178472" cy="1648162"/>
          </a:xfrm>
        </p:spPr>
        <p:txBody>
          <a:bodyPr anchor="b"/>
          <a:lstStyle>
            <a:lvl1pPr algn="r">
              <a:lnSpc>
                <a:spcPct val="100000"/>
              </a:lnSpc>
              <a:defRPr sz="2600" b="1">
                <a:solidFill>
                  <a:schemeClr val="bg1"/>
                </a:solidFill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002D0F-003B-4661-8BDA-2AA59010FDE4}"/>
              </a:ext>
            </a:extLst>
          </p:cNvPr>
          <p:cNvGrpSpPr/>
          <p:nvPr userDrawn="1"/>
        </p:nvGrpSpPr>
        <p:grpSpPr>
          <a:xfrm>
            <a:off x="-403532" y="-282329"/>
            <a:ext cx="25173128" cy="14273054"/>
            <a:chOff x="-151325" y="-141165"/>
            <a:chExt cx="9439923" cy="713652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AD9B239-62A5-4DC0-9A7E-7F4055CA1316}"/>
                </a:ext>
              </a:extLst>
            </p:cNvPr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11EC4EB6-BEC2-49BB-8D3B-5C50BBC14A58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E2C10562-586B-470B-8B83-C27A4ED6318C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0CF0B719-3006-49C4-9568-AC97D93F6754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E8A8F031-70C5-484A-BA1F-51D272145DC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60728379-FD79-41FE-8EBA-0B16A6B7200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B2447072-4261-4EC9-A1AE-EE94CFDEF2AD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B5D9D67F-866E-4A3B-BAC3-018C0450112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2F583D83-5B6E-470C-B30C-BC8601779B88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AF7FD344-B75C-4F0A-9E4D-2301CAF49AD7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B6CBB9C7-AE70-4FDF-AA2A-C80C1C3D87A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A4256B3C-AA11-434F-BE7D-59DADD39ECF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50F0361B-1F87-4918-828B-8A4773C93DCE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6FDB259C-9B7F-4118-BC3F-418CF5B033D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B4ED8F2A-9E6F-4A40-B22D-6F1DDB7E783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6B92D1E3-57AE-4FA3-A145-4484E4BBE834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F24381BF-F5C7-441E-BCB5-1F24E821904D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07A96C77-6DFD-41E4-93BA-00739A8D74C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BAE2235D-0D78-4823-8376-1309BB3F510F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0E20C328-9483-43AA-B5F4-556024CAB94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9569FC26-4B03-4EDC-AFFD-CBAA01F9A47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844848D6-0173-4881-BC8F-2F3647B1DDF1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2AB8CB25-7521-4C09-94DC-199FF2562BD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D2074819-E894-402F-9D47-33B24BAE088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6ABD5469-4F1E-47FF-A1A3-C635FF6EC858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94312BFB-12FE-4053-9D4F-ED53B1997030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49FFE8E5-4DE0-439D-B22B-ED5483359EA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7A9D28C5-825C-4B7D-8055-6ED055D7528C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6EA81875-D2C2-4585-A930-A1BDE44F86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CA71A06B-72BD-463A-A25F-105AFABBECE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834DC094-BEAE-46FB-A3D0-7B26C16DCF96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E79CCA60-51AC-4D7C-8FE7-069A8E9A9F9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C80B664C-0474-4C9D-B701-ABAD2DC603A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597021C1-B155-4074-812A-9158B104DBB8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A6443D54-FF88-470E-B055-AC8F54B5469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85EB65A3-0AA1-4A34-BB50-CC1C4184C83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57F0663-9F1D-4DBA-A25B-1A2569984E2A}"/>
                </a:ext>
              </a:extLst>
            </p:cNvPr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62761ACA-F7BB-4250-8D3A-8B1F66C9FC16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11137F9B-BE03-4491-8199-14A5C03FB8D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5BD38F39-AE48-46FB-9003-D77798D01C1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189151BD-6B87-4CEF-9452-53E9A8362D1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C23BE920-67B1-4F83-8AD1-935A3E461615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62A9A277-B649-417A-80F0-B566EBF8C2B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F10F8EE5-FE38-4F70-BD9D-EE0D9408A5B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603C1CAC-F41A-4F96-B555-2F214929436E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0FD88FC5-0310-4B89-9CB0-8C46F121181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78A67AFE-1D04-4AA4-9C39-61539F1416D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0360D814-7E28-4AE1-ABB2-E9D12C0B9128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0118B1DD-354F-4F4D-84E9-1997F235E5D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C39A776A-B553-4582-AEF5-397DBD19550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6025A5FC-7D23-465E-87B0-84C2F8D8498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AE052961-39AF-4A73-91E1-352B5F096E3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725EA8D1-B1CA-4859-AE45-83D213374D7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1A52198B-9266-4356-B7BC-6A650437435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AC21FD66-4024-42F4-A282-F90D1D9774D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254585BC-4156-4E41-BF79-098DA2EDE68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612B7D4F-7D6B-4D11-9AD9-4051628419D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AFE376FB-4F23-49AC-888E-7015618E9A3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EDC3EB10-0978-491B-8DFB-7F2048AD411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F79DCC91-B739-4D45-9F98-E71B6E58DC5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4DE0D443-570A-475A-A3D4-BBE7B59A5CA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C584D3B6-36CC-47C3-A0C0-26FF27F2BEA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3932963D-DB3C-4128-BB4D-ADEF4C5AAB1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2C802D8A-4525-41C4-ABE1-890F219FB22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2C89AA03-0733-4C7F-A85E-D980DC14291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99CB4DB9-348A-46EB-A78B-4A5D0B0F3D0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1B624FBA-A136-42DA-BF33-885318047C1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CB94E297-408B-4881-83DA-E0038913827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89F71FF1-9977-497B-AF50-FB29AEC2764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A731D060-00CA-4B43-851E-EE4DC2D7B15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00529763-B81B-449C-AEDC-D749C3640F3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3C961972-0DEA-4F1C-8FA6-DB9177A878C9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A410A65-C9E5-4DD9-A6C1-FF81A0E1BABC}"/>
                </a:ext>
              </a:extLst>
            </p:cNvPr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B73B844C-E3B0-4FDD-AD78-48051B191047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B91ED133-BED0-463A-97F3-76122406E80A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9FBDFBE9-7C00-4FB9-AC9E-EBC0FD43D9C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EA48FCC5-6C2C-4B9B-9800-451BDABF9F6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663549CD-C654-4372-A4BB-EE20223ED24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5273C0EF-8056-49CE-9BBB-7ADA19951B2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0E748D84-5B72-4D03-9804-C23B140FD92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CF1F3488-142F-4676-8763-7C4B82FC7BA0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A0D9AD76-2867-405F-920E-510F5471CC9C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96687E0F-9697-4D33-A649-B968A80A7DC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97D77D99-BE87-4010-85CB-050B07ED5A9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7BF2614D-FC0F-423C-A88C-9BCBA1003DD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B6420FD1-4156-49C0-8593-2C85F64D20C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2701A41-3406-41AB-8E1B-06CD58BEC76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57D912FE-8B3A-4291-BDB4-629B378992B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0BAC272B-92E7-4065-B8F6-B482728218D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030C7D1E-FB59-4844-BFCB-301EFC14C55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19CEEC15-E15A-4198-A77A-D3153079076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7CB05551-2F36-49A1-BD87-11FC8FB4DD1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B311C8C4-F99B-487F-8BC7-DC003581A58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E4322C4F-62FC-4C73-AB7A-330F6364726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C10D3CA8-13D8-4D24-B8C1-E887C21D64D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88198C43-102E-45B9-9F51-816EDA9EE20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528E6066-DC2E-47D9-B313-C7A8DBDAD9D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AFB86401-35CF-469D-902A-197FDA57776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80FCBE5B-DF83-4162-BE4B-2B032E49902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C6B46325-77A5-406A-BC01-F2707943903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BEE06919-65E7-4F4F-A0CC-3C98D983F31A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48BB9E87-4DB9-40CB-8381-750B7C27D4B3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AA74030E-82FB-461B-AD2C-387B7293134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00996D26-1E3E-44C9-935F-159E4D2D6C8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2F7B9572-EE43-49B0-A3F7-58B59FF50E9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BEC638A3-834B-4738-AF01-465B23FB87B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FF4C35C4-6C21-4C9B-A61F-E0C317DE898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8F09A76C-BF2F-4E75-AE39-9FBAB17A061B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5870480-5EC1-48C7-973C-C0952417F916}"/>
                </a:ext>
              </a:extLst>
            </p:cNvPr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9845F0FE-F3B6-403A-B83B-A55CBFF35E2A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2683A85D-AF7B-4358-9FAC-5098630B643A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29D6B1EE-2C99-44E5-87D3-6EE08778EC19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F5014C11-E812-43BF-86F6-2F1CE9942C5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39F8A161-A313-4DAE-A0A7-C5A819357C1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DD85AFFE-0EC6-4691-8966-2666ACFC734A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7F68B06A-E3A1-4EA9-AB4E-334AE31E14E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E726DB35-C425-4704-B0A4-68B9AAD7CBE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EF51D4C-D229-4455-B3F5-5ABF51002B50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9F3BC873-4798-4657-9A21-4F74BA18EEB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BF8FEB74-434C-4753-BE0C-F1AC32702D5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A16054BE-CB6A-4948-97EA-15279540B4CC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AD6CF790-16F9-42AF-A2B3-1932229F7B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4F65E492-86F8-48BC-887F-2FE1F27AC11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FE69BCF-D0BA-47AD-AC1D-EAC41C57B15D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F76CB44B-8343-47E0-A79A-7B65F206B9F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9B711585-C446-474B-99BB-794432A985F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7D3FFEFF-08B0-4EB5-8A1E-BB315C77C476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A9E14517-8E16-45A5-BF10-D761BB5D1C4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EF67155D-6038-460D-B7FD-45328C413E1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078F663-A715-436B-9544-E7AF97A23CBF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00B12C9E-5319-48F2-BE77-3F611A5673C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2A6E56FF-04F5-4675-94B7-97C3A9C00A2A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6182CEAB-8E67-4D42-BB2A-378EDD900455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C2F43921-1187-4640-A522-88378AF1D4C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4A75F54-AAA3-405F-B81B-6B3F8F5E845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A8F4288-9A3E-4C17-9102-4B0CB57C8CFD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E318D21C-B877-4768-AA28-56C7DB118EC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01A0D968-FD62-4FA3-917B-202CE651F69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95A4A62-02E2-4D37-8084-F4C157B8F862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C99B875B-8A4B-4B4C-9DD0-63498D1DC0E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D27C203B-3A8D-43FC-8365-94245D22202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C5C7A4E-F763-49B9-AE1D-7420B79A52D2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4118E0AD-C64B-43B9-98EA-BC132F65588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F7CD2B1E-3E78-4D37-B5DE-353EF1F6964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6" name="Rectangle 155">
            <a:extLst>
              <a:ext uri="{FF2B5EF4-FFF2-40B4-BE49-F238E27FC236}">
                <a16:creationId xmlns:a16="http://schemas.microsoft.com/office/drawing/2014/main" id="{8C14B75E-A7E0-453B-B93E-BB927A8FC691}"/>
              </a:ext>
            </a:extLst>
          </p:cNvPr>
          <p:cNvSpPr/>
          <p:nvPr userDrawn="1"/>
        </p:nvSpPr>
        <p:spPr>
          <a:xfrm>
            <a:off x="0" y="4241800"/>
            <a:ext cx="24384000" cy="63627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3C3D3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250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717849"/>
            <a:ext cx="19566384" cy="3419146"/>
          </a:xfrm>
        </p:spPr>
        <p:txBody>
          <a:bodyPr/>
          <a:lstStyle>
            <a:lvl1pPr>
              <a:lnSpc>
                <a:spcPct val="90000"/>
              </a:lnSpc>
              <a:defRPr sz="8800" kern="100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add </a:t>
            </a:r>
            <a:r>
              <a:rPr lang="en-US" err="1"/>
              <a:t>slidedoc</a:t>
            </a:r>
            <a:r>
              <a:rPr lang="en-US"/>
              <a:t> title</a:t>
            </a:r>
          </a:p>
        </p:txBody>
      </p:sp>
      <p:cxnSp>
        <p:nvCxnSpPr>
          <p:cNvPr id="62" name="Straight Connector 61"/>
          <p:cNvCxnSpPr/>
          <p:nvPr userDrawn="1"/>
        </p:nvCxnSpPr>
        <p:spPr>
          <a:xfrm>
            <a:off x="1219200" y="12357100"/>
            <a:ext cx="399252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Placeholder 59"/>
          <p:cNvSpPr>
            <a:spLocks noGrp="1"/>
          </p:cNvSpPr>
          <p:nvPr>
            <p:ph type="body" sz="quarter" idx="12"/>
          </p:nvPr>
        </p:nvSpPr>
        <p:spPr>
          <a:xfrm>
            <a:off x="12192003" y="11056687"/>
            <a:ext cx="10972800" cy="961734"/>
          </a:xfrm>
        </p:spPr>
        <p:txBody>
          <a:bodyPr anchor="b"/>
          <a:lstStyle>
            <a:lvl1pPr algn="r">
              <a:lnSpc>
                <a:spcPct val="100000"/>
              </a:lnSpc>
              <a:defRPr sz="2600" b="1">
                <a:solidFill>
                  <a:schemeClr val="bg1"/>
                </a:solidFill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002D0F-003B-4661-8BDA-2AA59010FDE4}"/>
              </a:ext>
            </a:extLst>
          </p:cNvPr>
          <p:cNvGrpSpPr/>
          <p:nvPr userDrawn="1"/>
        </p:nvGrpSpPr>
        <p:grpSpPr>
          <a:xfrm>
            <a:off x="-403532" y="-282329"/>
            <a:ext cx="25173128" cy="14273054"/>
            <a:chOff x="-151325" y="-141165"/>
            <a:chExt cx="9439923" cy="713652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AD9B239-62A5-4DC0-9A7E-7F4055CA1316}"/>
                </a:ext>
              </a:extLst>
            </p:cNvPr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11EC4EB6-BEC2-49BB-8D3B-5C50BBC14A58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E2C10562-586B-470B-8B83-C27A4ED6318C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0CF0B719-3006-49C4-9568-AC97D93F6754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E8A8F031-70C5-484A-BA1F-51D272145DC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60728379-FD79-41FE-8EBA-0B16A6B7200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B2447072-4261-4EC9-A1AE-EE94CFDEF2AD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B5D9D67F-866E-4A3B-BAC3-018C0450112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2F583D83-5B6E-470C-B30C-BC8601779B88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AF7FD344-B75C-4F0A-9E4D-2301CAF49AD7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B6CBB9C7-AE70-4FDF-AA2A-C80C1C3D87A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A4256B3C-AA11-434F-BE7D-59DADD39ECF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50F0361B-1F87-4918-828B-8A4773C93DCE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6FDB259C-9B7F-4118-BC3F-418CF5B033D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B4ED8F2A-9E6F-4A40-B22D-6F1DDB7E783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6B92D1E3-57AE-4FA3-A145-4484E4BBE834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F24381BF-F5C7-441E-BCB5-1F24E821904D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07A96C77-6DFD-41E4-93BA-00739A8D74C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BAE2235D-0D78-4823-8376-1309BB3F510F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0E20C328-9483-43AA-B5F4-556024CAB94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9569FC26-4B03-4EDC-AFFD-CBAA01F9A47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844848D6-0173-4881-BC8F-2F3647B1DDF1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2AB8CB25-7521-4C09-94DC-199FF2562BD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D2074819-E894-402F-9D47-33B24BAE088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6ABD5469-4F1E-47FF-A1A3-C635FF6EC858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94312BFB-12FE-4053-9D4F-ED53B1997030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49FFE8E5-4DE0-439D-B22B-ED5483359EA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7A9D28C5-825C-4B7D-8055-6ED055D7528C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6EA81875-D2C2-4585-A930-A1BDE44F86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CA71A06B-72BD-463A-A25F-105AFABBECE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834DC094-BEAE-46FB-A3D0-7B26C16DCF96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E79CCA60-51AC-4D7C-8FE7-069A8E9A9F9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C80B664C-0474-4C9D-B701-ABAD2DC603A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597021C1-B155-4074-812A-9158B104DBB8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A6443D54-FF88-470E-B055-AC8F54B5469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85EB65A3-0AA1-4A34-BB50-CC1C4184C83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57F0663-9F1D-4DBA-A25B-1A2569984E2A}"/>
                </a:ext>
              </a:extLst>
            </p:cNvPr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62761ACA-F7BB-4250-8D3A-8B1F66C9FC16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11137F9B-BE03-4491-8199-14A5C03FB8D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5BD38F39-AE48-46FB-9003-D77798D01C1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189151BD-6B87-4CEF-9452-53E9A8362D1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C23BE920-67B1-4F83-8AD1-935A3E461615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62A9A277-B649-417A-80F0-B566EBF8C2B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F10F8EE5-FE38-4F70-BD9D-EE0D9408A5B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603C1CAC-F41A-4F96-B555-2F214929436E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0FD88FC5-0310-4B89-9CB0-8C46F121181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78A67AFE-1D04-4AA4-9C39-61539F1416D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0360D814-7E28-4AE1-ABB2-E9D12C0B9128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0118B1DD-354F-4F4D-84E9-1997F235E5D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C39A776A-B553-4582-AEF5-397DBD19550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6025A5FC-7D23-465E-87B0-84C2F8D8498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AE052961-39AF-4A73-91E1-352B5F096E3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725EA8D1-B1CA-4859-AE45-83D213374D7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1A52198B-9266-4356-B7BC-6A650437435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AC21FD66-4024-42F4-A282-F90D1D9774D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254585BC-4156-4E41-BF79-098DA2EDE68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612B7D4F-7D6B-4D11-9AD9-4051628419D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AFE376FB-4F23-49AC-888E-7015618E9A3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EDC3EB10-0978-491B-8DFB-7F2048AD411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F79DCC91-B739-4D45-9F98-E71B6E58DC5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4DE0D443-570A-475A-A3D4-BBE7B59A5CA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C584D3B6-36CC-47C3-A0C0-26FF27F2BEA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3932963D-DB3C-4128-BB4D-ADEF4C5AAB1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2C802D8A-4525-41C4-ABE1-890F219FB22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2C89AA03-0733-4C7F-A85E-D980DC14291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99CB4DB9-348A-46EB-A78B-4A5D0B0F3D0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1B624FBA-A136-42DA-BF33-885318047C1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CB94E297-408B-4881-83DA-E0038913827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89F71FF1-9977-497B-AF50-FB29AEC2764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A731D060-00CA-4B43-851E-EE4DC2D7B15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00529763-B81B-449C-AEDC-D749C3640F3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3C961972-0DEA-4F1C-8FA6-DB9177A878C9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A410A65-C9E5-4DD9-A6C1-FF81A0E1BABC}"/>
                </a:ext>
              </a:extLst>
            </p:cNvPr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B73B844C-E3B0-4FDD-AD78-48051B191047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B91ED133-BED0-463A-97F3-76122406E80A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9FBDFBE9-7C00-4FB9-AC9E-EBC0FD43D9C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EA48FCC5-6C2C-4B9B-9800-451BDABF9F6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663549CD-C654-4372-A4BB-EE20223ED24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5273C0EF-8056-49CE-9BBB-7ADA19951B2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0E748D84-5B72-4D03-9804-C23B140FD92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CF1F3488-142F-4676-8763-7C4B82FC7BA0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A0D9AD76-2867-405F-920E-510F5471CC9C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96687E0F-9697-4D33-A649-B968A80A7DC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97D77D99-BE87-4010-85CB-050B07ED5A9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7BF2614D-FC0F-423C-A88C-9BCBA1003DD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B6420FD1-4156-49C0-8593-2C85F64D20C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2701A41-3406-41AB-8E1B-06CD58BEC76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57D912FE-8B3A-4291-BDB4-629B378992B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0BAC272B-92E7-4065-B8F6-B482728218D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030C7D1E-FB59-4844-BFCB-301EFC14C55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19CEEC15-E15A-4198-A77A-D3153079076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7CB05551-2F36-49A1-BD87-11FC8FB4DD1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B311C8C4-F99B-487F-8BC7-DC003581A58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E4322C4F-62FC-4C73-AB7A-330F6364726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C10D3CA8-13D8-4D24-B8C1-E887C21D64D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88198C43-102E-45B9-9F51-816EDA9EE20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528E6066-DC2E-47D9-B313-C7A8DBDAD9D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AFB86401-35CF-469D-902A-197FDA57776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80FCBE5B-DF83-4162-BE4B-2B032E49902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C6B46325-77A5-406A-BC01-F2707943903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BEE06919-65E7-4F4F-A0CC-3C98D983F31A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48BB9E87-4DB9-40CB-8381-750B7C27D4B3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AA74030E-82FB-461B-AD2C-387B7293134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00996D26-1E3E-44C9-935F-159E4D2D6C8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2F7B9572-EE43-49B0-A3F7-58B59FF50E9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BEC638A3-834B-4738-AF01-465B23FB87B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FF4C35C4-6C21-4C9B-A61F-E0C317DE898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8F09A76C-BF2F-4E75-AE39-9FBAB17A061B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5870480-5EC1-48C7-973C-C0952417F916}"/>
                </a:ext>
              </a:extLst>
            </p:cNvPr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9845F0FE-F3B6-403A-B83B-A55CBFF35E2A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2683A85D-AF7B-4358-9FAC-5098630B643A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29D6B1EE-2C99-44E5-87D3-6EE08778EC19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F5014C11-E812-43BF-86F6-2F1CE9942C5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39F8A161-A313-4DAE-A0A7-C5A819357C1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DD85AFFE-0EC6-4691-8966-2666ACFC734A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7F68B06A-E3A1-4EA9-AB4E-334AE31E14E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E726DB35-C425-4704-B0A4-68B9AAD7CBE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EF51D4C-D229-4455-B3F5-5ABF51002B50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9F3BC873-4798-4657-9A21-4F74BA18EEB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BF8FEB74-434C-4753-BE0C-F1AC32702D5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A16054BE-CB6A-4948-97EA-15279540B4CC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AD6CF790-16F9-42AF-A2B3-1932229F7B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4F65E492-86F8-48BC-887F-2FE1F27AC11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FE69BCF-D0BA-47AD-AC1D-EAC41C57B15D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F76CB44B-8343-47E0-A79A-7B65F206B9F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9B711585-C446-474B-99BB-794432A985F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7D3FFEFF-08B0-4EB5-8A1E-BB315C77C476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A9E14517-8E16-45A5-BF10-D761BB5D1C4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EF67155D-6038-460D-B7FD-45328C413E1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078F663-A715-436B-9544-E7AF97A23CBF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00B12C9E-5319-48F2-BE77-3F611A5673C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2A6E56FF-04F5-4675-94B7-97C3A9C00A2A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6182CEAB-8E67-4D42-BB2A-378EDD900455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C2F43921-1187-4640-A522-88378AF1D4C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4A75F54-AAA3-405F-B81B-6B3F8F5E845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A8F4288-9A3E-4C17-9102-4B0CB57C8CFD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E318D21C-B877-4768-AA28-56C7DB118EC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01A0D968-FD62-4FA3-917B-202CE651F69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95A4A62-02E2-4D37-8084-F4C157B8F862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C99B875B-8A4B-4B4C-9DD0-63498D1DC0E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D27C203B-3A8D-43FC-8365-94245D22202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C5C7A4E-F763-49B9-AE1D-7420B79A52D2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4118E0AD-C64B-43B9-98EA-BC132F65588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F7CD2B1E-3E78-4D37-B5DE-353EF1F6964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6" name="Rectangle 155">
            <a:extLst>
              <a:ext uri="{FF2B5EF4-FFF2-40B4-BE49-F238E27FC236}">
                <a16:creationId xmlns:a16="http://schemas.microsoft.com/office/drawing/2014/main" id="{8C14B75E-A7E0-453B-B93E-BB927A8FC691}"/>
              </a:ext>
            </a:extLst>
          </p:cNvPr>
          <p:cNvSpPr/>
          <p:nvPr userDrawn="1"/>
        </p:nvSpPr>
        <p:spPr>
          <a:xfrm>
            <a:off x="0" y="4241800"/>
            <a:ext cx="24384000" cy="63627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3C3D3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1" name="Text Placeholder 59">
            <a:extLst>
              <a:ext uri="{FF2B5EF4-FFF2-40B4-BE49-F238E27FC236}">
                <a16:creationId xmlns:a16="http://schemas.microsoft.com/office/drawing/2014/main" id="{5966E550-3C7F-4699-A875-9E40FDFF60A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9201" y="11056687"/>
            <a:ext cx="7449480" cy="961734"/>
          </a:xfrm>
        </p:spPr>
        <p:txBody>
          <a:bodyPr anchor="b"/>
          <a:lstStyle>
            <a:lvl1pPr algn="l">
              <a:lnSpc>
                <a:spcPct val="100000"/>
              </a:lnSpc>
              <a:defRPr sz="2600" b="1">
                <a:solidFill>
                  <a:schemeClr val="bg1"/>
                </a:solidFill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4869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717849"/>
            <a:ext cx="19566384" cy="3419146"/>
          </a:xfrm>
        </p:spPr>
        <p:txBody>
          <a:bodyPr/>
          <a:lstStyle>
            <a:lvl1pPr>
              <a:lnSpc>
                <a:spcPct val="90000"/>
              </a:lnSpc>
              <a:defRPr sz="8800" kern="100" cap="all" spc="-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add </a:t>
            </a:r>
            <a:r>
              <a:rPr lang="en-US" err="1"/>
              <a:t>slidedoc</a:t>
            </a:r>
            <a:r>
              <a:rPr lang="en-US"/>
              <a:t> title</a:t>
            </a:r>
          </a:p>
        </p:txBody>
      </p:sp>
      <p:sp>
        <p:nvSpPr>
          <p:cNvPr id="60" name="Text Placeholder 59"/>
          <p:cNvSpPr>
            <a:spLocks noGrp="1"/>
          </p:cNvSpPr>
          <p:nvPr>
            <p:ph type="body" sz="quarter" idx="10"/>
          </p:nvPr>
        </p:nvSpPr>
        <p:spPr>
          <a:xfrm>
            <a:off x="1219201" y="10813002"/>
            <a:ext cx="3992035" cy="1205420"/>
          </a:xfrm>
        </p:spPr>
        <p:txBody>
          <a:bodyPr anchor="b"/>
          <a:lstStyle>
            <a:lvl1pPr>
              <a:lnSpc>
                <a:spcPct val="100000"/>
              </a:lnSpc>
              <a:defRPr sz="260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2" name="Straight Connector 61"/>
          <p:cNvCxnSpPr/>
          <p:nvPr userDrawn="1"/>
        </p:nvCxnSpPr>
        <p:spPr>
          <a:xfrm>
            <a:off x="1219200" y="12357100"/>
            <a:ext cx="399252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Placeholder 59"/>
          <p:cNvSpPr>
            <a:spLocks noGrp="1"/>
          </p:cNvSpPr>
          <p:nvPr>
            <p:ph type="body" sz="quarter" idx="11"/>
          </p:nvPr>
        </p:nvSpPr>
        <p:spPr>
          <a:xfrm>
            <a:off x="14691585" y="10777493"/>
            <a:ext cx="3992035" cy="1630406"/>
          </a:xfrm>
        </p:spPr>
        <p:txBody>
          <a:bodyPr anchor="b"/>
          <a:lstStyle>
            <a:lvl1pPr algn="r">
              <a:lnSpc>
                <a:spcPct val="100000"/>
              </a:lnSpc>
              <a:defRPr sz="2600" b="1">
                <a:solidFill>
                  <a:schemeClr val="bg1"/>
                </a:solidFill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59"/>
          <p:cNvSpPr>
            <a:spLocks noGrp="1"/>
          </p:cNvSpPr>
          <p:nvPr>
            <p:ph type="body" sz="quarter" idx="12"/>
          </p:nvPr>
        </p:nvSpPr>
        <p:spPr>
          <a:xfrm>
            <a:off x="19172767" y="10759737"/>
            <a:ext cx="3992035" cy="1648162"/>
          </a:xfrm>
        </p:spPr>
        <p:txBody>
          <a:bodyPr anchor="b"/>
          <a:lstStyle>
            <a:lvl1pPr algn="r">
              <a:lnSpc>
                <a:spcPct val="100000"/>
              </a:lnSpc>
              <a:defRPr sz="2600" b="1">
                <a:solidFill>
                  <a:schemeClr val="bg1"/>
                </a:solidFill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002D0F-003B-4661-8BDA-2AA59010FDE4}"/>
              </a:ext>
            </a:extLst>
          </p:cNvPr>
          <p:cNvGrpSpPr/>
          <p:nvPr userDrawn="1"/>
        </p:nvGrpSpPr>
        <p:grpSpPr>
          <a:xfrm>
            <a:off x="-403532" y="-282329"/>
            <a:ext cx="25173128" cy="14273054"/>
            <a:chOff x="-151325" y="-141165"/>
            <a:chExt cx="9439923" cy="713652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AD9B239-62A5-4DC0-9A7E-7F4055CA1316}"/>
                </a:ext>
              </a:extLst>
            </p:cNvPr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11EC4EB6-BEC2-49BB-8D3B-5C50BBC14A58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E2C10562-586B-470B-8B83-C27A4ED6318C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0CF0B719-3006-49C4-9568-AC97D93F6754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E8A8F031-70C5-484A-BA1F-51D272145DC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60728379-FD79-41FE-8EBA-0B16A6B7200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B2447072-4261-4EC9-A1AE-EE94CFDEF2AD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B5D9D67F-866E-4A3B-BAC3-018C0450112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2F583D83-5B6E-470C-B30C-BC8601779B88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AF7FD344-B75C-4F0A-9E4D-2301CAF49AD7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B6CBB9C7-AE70-4FDF-AA2A-C80C1C3D87A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A4256B3C-AA11-434F-BE7D-59DADD39ECF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50F0361B-1F87-4918-828B-8A4773C93DCE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6FDB259C-9B7F-4118-BC3F-418CF5B033D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B4ED8F2A-9E6F-4A40-B22D-6F1DDB7E783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6B92D1E3-57AE-4FA3-A145-4484E4BBE834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F24381BF-F5C7-441E-BCB5-1F24E821904D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07A96C77-6DFD-41E4-93BA-00739A8D74C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BAE2235D-0D78-4823-8376-1309BB3F510F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0E20C328-9483-43AA-B5F4-556024CAB94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9569FC26-4B03-4EDC-AFFD-CBAA01F9A47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844848D6-0173-4881-BC8F-2F3647B1DDF1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2AB8CB25-7521-4C09-94DC-199FF2562BD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D2074819-E894-402F-9D47-33B24BAE088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6ABD5469-4F1E-47FF-A1A3-C635FF6EC858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94312BFB-12FE-4053-9D4F-ED53B1997030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49FFE8E5-4DE0-439D-B22B-ED5483359EA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7A9D28C5-825C-4B7D-8055-6ED055D7528C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6EA81875-D2C2-4585-A930-A1BDE44F86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CA71A06B-72BD-463A-A25F-105AFABBECE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834DC094-BEAE-46FB-A3D0-7B26C16DCF96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E79CCA60-51AC-4D7C-8FE7-069A8E9A9F9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C80B664C-0474-4C9D-B701-ABAD2DC603A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597021C1-B155-4074-812A-9158B104DBB8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A6443D54-FF88-470E-B055-AC8F54B5469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85EB65A3-0AA1-4A34-BB50-CC1C4184C83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57F0663-9F1D-4DBA-A25B-1A2569984E2A}"/>
                </a:ext>
              </a:extLst>
            </p:cNvPr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62761ACA-F7BB-4250-8D3A-8B1F66C9FC16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11137F9B-BE03-4491-8199-14A5C03FB8D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5BD38F39-AE48-46FB-9003-D77798D01C1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189151BD-6B87-4CEF-9452-53E9A8362D1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C23BE920-67B1-4F83-8AD1-935A3E461615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62A9A277-B649-417A-80F0-B566EBF8C2B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F10F8EE5-FE38-4F70-BD9D-EE0D9408A5B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603C1CAC-F41A-4F96-B555-2F214929436E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0FD88FC5-0310-4B89-9CB0-8C46F121181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78A67AFE-1D04-4AA4-9C39-61539F1416D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0360D814-7E28-4AE1-ABB2-E9D12C0B9128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0118B1DD-354F-4F4D-84E9-1997F235E5D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C39A776A-B553-4582-AEF5-397DBD19550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6025A5FC-7D23-465E-87B0-84C2F8D8498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AE052961-39AF-4A73-91E1-352B5F096E3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725EA8D1-B1CA-4859-AE45-83D213374D7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1A52198B-9266-4356-B7BC-6A650437435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AC21FD66-4024-42F4-A282-F90D1D9774D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254585BC-4156-4E41-BF79-098DA2EDE68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612B7D4F-7D6B-4D11-9AD9-4051628419D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AFE376FB-4F23-49AC-888E-7015618E9A3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EDC3EB10-0978-491B-8DFB-7F2048AD411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F79DCC91-B739-4D45-9F98-E71B6E58DC5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4DE0D443-570A-475A-A3D4-BBE7B59A5CA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C584D3B6-36CC-47C3-A0C0-26FF27F2BEA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3932963D-DB3C-4128-BB4D-ADEF4C5AAB1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2C802D8A-4525-41C4-ABE1-890F219FB22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2C89AA03-0733-4C7F-A85E-D980DC14291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99CB4DB9-348A-46EB-A78B-4A5D0B0F3D0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1B624FBA-A136-42DA-BF33-885318047C1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CB94E297-408B-4881-83DA-E0038913827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89F71FF1-9977-497B-AF50-FB29AEC2764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A731D060-00CA-4B43-851E-EE4DC2D7B15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00529763-B81B-449C-AEDC-D749C3640F3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3C961972-0DEA-4F1C-8FA6-DB9177A878C9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A410A65-C9E5-4DD9-A6C1-FF81A0E1BABC}"/>
                </a:ext>
              </a:extLst>
            </p:cNvPr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B73B844C-E3B0-4FDD-AD78-48051B191047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B91ED133-BED0-463A-97F3-76122406E80A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9FBDFBE9-7C00-4FB9-AC9E-EBC0FD43D9C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EA48FCC5-6C2C-4B9B-9800-451BDABF9F6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663549CD-C654-4372-A4BB-EE20223ED24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5273C0EF-8056-49CE-9BBB-7ADA19951B2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0E748D84-5B72-4D03-9804-C23B140FD92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CF1F3488-142F-4676-8763-7C4B82FC7BA0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A0D9AD76-2867-405F-920E-510F5471CC9C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96687E0F-9697-4D33-A649-B968A80A7DC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97D77D99-BE87-4010-85CB-050B07ED5A9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7BF2614D-FC0F-423C-A88C-9BCBA1003DD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B6420FD1-4156-49C0-8593-2C85F64D20C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2701A41-3406-41AB-8E1B-06CD58BEC76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57D912FE-8B3A-4291-BDB4-629B378992B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0BAC272B-92E7-4065-B8F6-B482728218D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030C7D1E-FB59-4844-BFCB-301EFC14C55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19CEEC15-E15A-4198-A77A-D3153079076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7CB05551-2F36-49A1-BD87-11FC8FB4DD1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B311C8C4-F99B-487F-8BC7-DC003581A58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E4322C4F-62FC-4C73-AB7A-330F6364726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C10D3CA8-13D8-4D24-B8C1-E887C21D64D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88198C43-102E-45B9-9F51-816EDA9EE20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528E6066-DC2E-47D9-B313-C7A8DBDAD9D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AFB86401-35CF-469D-902A-197FDA57776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80FCBE5B-DF83-4162-BE4B-2B032E49902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C6B46325-77A5-406A-BC01-F2707943903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BEE06919-65E7-4F4F-A0CC-3C98D983F31A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48BB9E87-4DB9-40CB-8381-750B7C27D4B3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AA74030E-82FB-461B-AD2C-387B7293134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00996D26-1E3E-44C9-935F-159E4D2D6C8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2F7B9572-EE43-49B0-A3F7-58B59FF50E9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BEC638A3-834B-4738-AF01-465B23FB87B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FF4C35C4-6C21-4C9B-A61F-E0C317DE898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8F09A76C-BF2F-4E75-AE39-9FBAB17A061B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5870480-5EC1-48C7-973C-C0952417F916}"/>
                </a:ext>
              </a:extLst>
            </p:cNvPr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9845F0FE-F3B6-403A-B83B-A55CBFF35E2A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2683A85D-AF7B-4358-9FAC-5098630B643A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29D6B1EE-2C99-44E5-87D3-6EE08778EC19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F5014C11-E812-43BF-86F6-2F1CE9942C5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39F8A161-A313-4DAE-A0A7-C5A819357C1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DD85AFFE-0EC6-4691-8966-2666ACFC734A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7F68B06A-E3A1-4EA9-AB4E-334AE31E14E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E726DB35-C425-4704-B0A4-68B9AAD7CBE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EF51D4C-D229-4455-B3F5-5ABF51002B50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9F3BC873-4798-4657-9A21-4F74BA18EEB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BF8FEB74-434C-4753-BE0C-F1AC32702D5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A16054BE-CB6A-4948-97EA-15279540B4CC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AD6CF790-16F9-42AF-A2B3-1932229F7B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4F65E492-86F8-48BC-887F-2FE1F27AC11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FE69BCF-D0BA-47AD-AC1D-EAC41C57B15D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F76CB44B-8343-47E0-A79A-7B65F206B9F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9B711585-C446-474B-99BB-794432A985F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7D3FFEFF-08B0-4EB5-8A1E-BB315C77C476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A9E14517-8E16-45A5-BF10-D761BB5D1C4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EF67155D-6038-460D-B7FD-45328C413E1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078F663-A715-436B-9544-E7AF97A23CBF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00B12C9E-5319-48F2-BE77-3F611A5673C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2A6E56FF-04F5-4675-94B7-97C3A9C00A2A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6182CEAB-8E67-4D42-BB2A-378EDD900455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C2F43921-1187-4640-A522-88378AF1D4C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4A75F54-AAA3-405F-B81B-6B3F8F5E845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A8F4288-9A3E-4C17-9102-4B0CB57C8CFD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E318D21C-B877-4768-AA28-56C7DB118EC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01A0D968-FD62-4FA3-917B-202CE651F69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95A4A62-02E2-4D37-8084-F4C157B8F862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C99B875B-8A4B-4B4C-9DD0-63498D1DC0E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D27C203B-3A8D-43FC-8365-94245D22202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C5C7A4E-F763-49B9-AE1D-7420B79A52D2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4118E0AD-C64B-43B9-98EA-BC132F65588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F7CD2B1E-3E78-4D37-B5DE-353EF1F6964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6" name="Rectangle 155">
            <a:extLst>
              <a:ext uri="{FF2B5EF4-FFF2-40B4-BE49-F238E27FC236}">
                <a16:creationId xmlns:a16="http://schemas.microsoft.com/office/drawing/2014/main" id="{8C14B75E-A7E0-453B-B93E-BB927A8FC691}"/>
              </a:ext>
            </a:extLst>
          </p:cNvPr>
          <p:cNvSpPr/>
          <p:nvPr userDrawn="1"/>
        </p:nvSpPr>
        <p:spPr>
          <a:xfrm>
            <a:off x="0" y="4241800"/>
            <a:ext cx="24384000" cy="63627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3C3D3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65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717849"/>
            <a:ext cx="19566384" cy="3419146"/>
          </a:xfrm>
        </p:spPr>
        <p:txBody>
          <a:bodyPr/>
          <a:lstStyle>
            <a:lvl1pPr>
              <a:lnSpc>
                <a:spcPct val="90000"/>
              </a:lnSpc>
              <a:defRPr sz="8800" kern="100" cap="all" spc="-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add </a:t>
            </a:r>
            <a:r>
              <a:rPr lang="en-US" err="1"/>
              <a:t>slidedoc</a:t>
            </a:r>
            <a:r>
              <a:rPr lang="en-US"/>
              <a:t> title</a:t>
            </a:r>
          </a:p>
        </p:txBody>
      </p:sp>
      <p:sp>
        <p:nvSpPr>
          <p:cNvPr id="60" name="Text Placeholder 59"/>
          <p:cNvSpPr>
            <a:spLocks noGrp="1"/>
          </p:cNvSpPr>
          <p:nvPr>
            <p:ph type="body" sz="quarter" idx="10"/>
          </p:nvPr>
        </p:nvSpPr>
        <p:spPr>
          <a:xfrm>
            <a:off x="1219201" y="10813002"/>
            <a:ext cx="3992035" cy="1205420"/>
          </a:xfrm>
        </p:spPr>
        <p:txBody>
          <a:bodyPr anchor="b"/>
          <a:lstStyle>
            <a:lvl1pPr>
              <a:lnSpc>
                <a:spcPct val="100000"/>
              </a:lnSpc>
              <a:defRPr sz="260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2" name="Straight Connector 61"/>
          <p:cNvCxnSpPr/>
          <p:nvPr userDrawn="1"/>
        </p:nvCxnSpPr>
        <p:spPr>
          <a:xfrm>
            <a:off x="1219200" y="12357100"/>
            <a:ext cx="399252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Placeholder 59"/>
          <p:cNvSpPr>
            <a:spLocks noGrp="1"/>
          </p:cNvSpPr>
          <p:nvPr>
            <p:ph type="body" sz="quarter" idx="11"/>
          </p:nvPr>
        </p:nvSpPr>
        <p:spPr>
          <a:xfrm>
            <a:off x="14691585" y="10777493"/>
            <a:ext cx="3992035" cy="1630406"/>
          </a:xfrm>
        </p:spPr>
        <p:txBody>
          <a:bodyPr anchor="b"/>
          <a:lstStyle>
            <a:lvl1pPr algn="r">
              <a:lnSpc>
                <a:spcPct val="100000"/>
              </a:lnSpc>
              <a:defRPr sz="2600" b="1">
                <a:solidFill>
                  <a:schemeClr val="bg1"/>
                </a:solidFill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59"/>
          <p:cNvSpPr>
            <a:spLocks noGrp="1"/>
          </p:cNvSpPr>
          <p:nvPr>
            <p:ph type="body" sz="quarter" idx="12"/>
          </p:nvPr>
        </p:nvSpPr>
        <p:spPr>
          <a:xfrm>
            <a:off x="19172767" y="10759737"/>
            <a:ext cx="3992035" cy="1648162"/>
          </a:xfrm>
        </p:spPr>
        <p:txBody>
          <a:bodyPr anchor="b"/>
          <a:lstStyle>
            <a:lvl1pPr algn="r">
              <a:lnSpc>
                <a:spcPct val="100000"/>
              </a:lnSpc>
              <a:defRPr sz="2600" b="1">
                <a:solidFill>
                  <a:schemeClr val="bg1"/>
                </a:solidFill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002D0F-003B-4661-8BDA-2AA59010FDE4}"/>
              </a:ext>
            </a:extLst>
          </p:cNvPr>
          <p:cNvGrpSpPr/>
          <p:nvPr userDrawn="1"/>
        </p:nvGrpSpPr>
        <p:grpSpPr>
          <a:xfrm>
            <a:off x="-403532" y="-282329"/>
            <a:ext cx="25173128" cy="14273054"/>
            <a:chOff x="-151325" y="-141165"/>
            <a:chExt cx="9439923" cy="713652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AD9B239-62A5-4DC0-9A7E-7F4055CA1316}"/>
                </a:ext>
              </a:extLst>
            </p:cNvPr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11EC4EB6-BEC2-49BB-8D3B-5C50BBC14A58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E2C10562-586B-470B-8B83-C27A4ED6318C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0CF0B719-3006-49C4-9568-AC97D93F6754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E8A8F031-70C5-484A-BA1F-51D272145DC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60728379-FD79-41FE-8EBA-0B16A6B7200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B2447072-4261-4EC9-A1AE-EE94CFDEF2AD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B5D9D67F-866E-4A3B-BAC3-018C0450112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2F583D83-5B6E-470C-B30C-BC8601779B88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AF7FD344-B75C-4F0A-9E4D-2301CAF49AD7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B6CBB9C7-AE70-4FDF-AA2A-C80C1C3D87A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A4256B3C-AA11-434F-BE7D-59DADD39ECF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50F0361B-1F87-4918-828B-8A4773C93DCE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6FDB259C-9B7F-4118-BC3F-418CF5B033D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B4ED8F2A-9E6F-4A40-B22D-6F1DDB7E783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6B92D1E3-57AE-4FA3-A145-4484E4BBE834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F24381BF-F5C7-441E-BCB5-1F24E821904D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07A96C77-6DFD-41E4-93BA-00739A8D74C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BAE2235D-0D78-4823-8376-1309BB3F510F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0E20C328-9483-43AA-B5F4-556024CAB94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9569FC26-4B03-4EDC-AFFD-CBAA01F9A47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844848D6-0173-4881-BC8F-2F3647B1DDF1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2AB8CB25-7521-4C09-94DC-199FF2562BD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D2074819-E894-402F-9D47-33B24BAE088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6ABD5469-4F1E-47FF-A1A3-C635FF6EC858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94312BFB-12FE-4053-9D4F-ED53B1997030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49FFE8E5-4DE0-439D-B22B-ED5483359EA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7A9D28C5-825C-4B7D-8055-6ED055D7528C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6EA81875-D2C2-4585-A930-A1BDE44F86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CA71A06B-72BD-463A-A25F-105AFABBECE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834DC094-BEAE-46FB-A3D0-7B26C16DCF96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E79CCA60-51AC-4D7C-8FE7-069A8E9A9F9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C80B664C-0474-4C9D-B701-ABAD2DC603A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597021C1-B155-4074-812A-9158B104DBB8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A6443D54-FF88-470E-B055-AC8F54B5469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85EB65A3-0AA1-4A34-BB50-CC1C4184C83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57F0663-9F1D-4DBA-A25B-1A2569984E2A}"/>
                </a:ext>
              </a:extLst>
            </p:cNvPr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62761ACA-F7BB-4250-8D3A-8B1F66C9FC16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11137F9B-BE03-4491-8199-14A5C03FB8D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5BD38F39-AE48-46FB-9003-D77798D01C1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189151BD-6B87-4CEF-9452-53E9A8362D1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C23BE920-67B1-4F83-8AD1-935A3E461615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62A9A277-B649-417A-80F0-B566EBF8C2B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F10F8EE5-FE38-4F70-BD9D-EE0D9408A5B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603C1CAC-F41A-4F96-B555-2F214929436E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0FD88FC5-0310-4B89-9CB0-8C46F121181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78A67AFE-1D04-4AA4-9C39-61539F1416D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0360D814-7E28-4AE1-ABB2-E9D12C0B9128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0118B1DD-354F-4F4D-84E9-1997F235E5D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C39A776A-B553-4582-AEF5-397DBD19550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6025A5FC-7D23-465E-87B0-84C2F8D8498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AE052961-39AF-4A73-91E1-352B5F096E3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725EA8D1-B1CA-4859-AE45-83D213374D7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1A52198B-9266-4356-B7BC-6A650437435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AC21FD66-4024-42F4-A282-F90D1D9774D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254585BC-4156-4E41-BF79-098DA2EDE68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612B7D4F-7D6B-4D11-9AD9-4051628419D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AFE376FB-4F23-49AC-888E-7015618E9A3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EDC3EB10-0978-491B-8DFB-7F2048AD411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F79DCC91-B739-4D45-9F98-E71B6E58DC5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4DE0D443-570A-475A-A3D4-BBE7B59A5CA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C584D3B6-36CC-47C3-A0C0-26FF27F2BEA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3932963D-DB3C-4128-BB4D-ADEF4C5AAB1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2C802D8A-4525-41C4-ABE1-890F219FB22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2C89AA03-0733-4C7F-A85E-D980DC14291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99CB4DB9-348A-46EB-A78B-4A5D0B0F3D0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1B624FBA-A136-42DA-BF33-885318047C1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CB94E297-408B-4881-83DA-E0038913827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89F71FF1-9977-497B-AF50-FB29AEC2764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A731D060-00CA-4B43-851E-EE4DC2D7B15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00529763-B81B-449C-AEDC-D749C3640F3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3C961972-0DEA-4F1C-8FA6-DB9177A878C9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A410A65-C9E5-4DD9-A6C1-FF81A0E1BABC}"/>
                </a:ext>
              </a:extLst>
            </p:cNvPr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B73B844C-E3B0-4FDD-AD78-48051B191047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B91ED133-BED0-463A-97F3-76122406E80A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9FBDFBE9-7C00-4FB9-AC9E-EBC0FD43D9C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EA48FCC5-6C2C-4B9B-9800-451BDABF9F6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663549CD-C654-4372-A4BB-EE20223ED24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5273C0EF-8056-49CE-9BBB-7ADA19951B2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0E748D84-5B72-4D03-9804-C23B140FD92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CF1F3488-142F-4676-8763-7C4B82FC7BA0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A0D9AD76-2867-405F-920E-510F5471CC9C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96687E0F-9697-4D33-A649-B968A80A7DC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97D77D99-BE87-4010-85CB-050B07ED5A9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7BF2614D-FC0F-423C-A88C-9BCBA1003DD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B6420FD1-4156-49C0-8593-2C85F64D20C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2701A41-3406-41AB-8E1B-06CD58BEC76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57D912FE-8B3A-4291-BDB4-629B378992B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0BAC272B-92E7-4065-B8F6-B482728218D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030C7D1E-FB59-4844-BFCB-301EFC14C55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19CEEC15-E15A-4198-A77A-D3153079076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7CB05551-2F36-49A1-BD87-11FC8FB4DD1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B311C8C4-F99B-487F-8BC7-DC003581A58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E4322C4F-62FC-4C73-AB7A-330F6364726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C10D3CA8-13D8-4D24-B8C1-E887C21D64D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88198C43-102E-45B9-9F51-816EDA9EE20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528E6066-DC2E-47D9-B313-C7A8DBDAD9D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AFB86401-35CF-469D-902A-197FDA57776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80FCBE5B-DF83-4162-BE4B-2B032E49902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C6B46325-77A5-406A-BC01-F2707943903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BEE06919-65E7-4F4F-A0CC-3C98D983F31A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48BB9E87-4DB9-40CB-8381-750B7C27D4B3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AA74030E-82FB-461B-AD2C-387B7293134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00996D26-1E3E-44C9-935F-159E4D2D6C8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2F7B9572-EE43-49B0-A3F7-58B59FF50E9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BEC638A3-834B-4738-AF01-465B23FB87B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FF4C35C4-6C21-4C9B-A61F-E0C317DE898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8F09A76C-BF2F-4E75-AE39-9FBAB17A061B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5870480-5EC1-48C7-973C-C0952417F916}"/>
                </a:ext>
              </a:extLst>
            </p:cNvPr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9845F0FE-F3B6-403A-B83B-A55CBFF35E2A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2683A85D-AF7B-4358-9FAC-5098630B643A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29D6B1EE-2C99-44E5-87D3-6EE08778EC19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F5014C11-E812-43BF-86F6-2F1CE9942C5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39F8A161-A313-4DAE-A0A7-C5A819357C1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DD85AFFE-0EC6-4691-8966-2666ACFC734A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7F68B06A-E3A1-4EA9-AB4E-334AE31E14E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E726DB35-C425-4704-B0A4-68B9AAD7CBE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EF51D4C-D229-4455-B3F5-5ABF51002B50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9F3BC873-4798-4657-9A21-4F74BA18EEB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BF8FEB74-434C-4753-BE0C-F1AC32702D5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A16054BE-CB6A-4948-97EA-15279540B4CC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AD6CF790-16F9-42AF-A2B3-1932229F7B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4F65E492-86F8-48BC-887F-2FE1F27AC11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FE69BCF-D0BA-47AD-AC1D-EAC41C57B15D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F76CB44B-8343-47E0-A79A-7B65F206B9F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9B711585-C446-474B-99BB-794432A985F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7D3FFEFF-08B0-4EB5-8A1E-BB315C77C476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A9E14517-8E16-45A5-BF10-D761BB5D1C4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EF67155D-6038-460D-B7FD-45328C413E1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078F663-A715-436B-9544-E7AF97A23CBF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00B12C9E-5319-48F2-BE77-3F611A5673C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2A6E56FF-04F5-4675-94B7-97C3A9C00A2A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6182CEAB-8E67-4D42-BB2A-378EDD900455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C2F43921-1187-4640-A522-88378AF1D4C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4A75F54-AAA3-405F-B81B-6B3F8F5E845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A8F4288-9A3E-4C17-9102-4B0CB57C8CFD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E318D21C-B877-4768-AA28-56C7DB118EC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01A0D968-FD62-4FA3-917B-202CE651F69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95A4A62-02E2-4D37-8084-F4C157B8F862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C99B875B-8A4B-4B4C-9DD0-63498D1DC0E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D27C203B-3A8D-43FC-8365-94245D22202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C5C7A4E-F763-49B9-AE1D-7420B79A52D2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4118E0AD-C64B-43B9-98EA-BC132F65588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F7CD2B1E-3E78-4D37-B5DE-353EF1F6964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6" name="Rectangle 155">
            <a:extLst>
              <a:ext uri="{FF2B5EF4-FFF2-40B4-BE49-F238E27FC236}">
                <a16:creationId xmlns:a16="http://schemas.microsoft.com/office/drawing/2014/main" id="{8C14B75E-A7E0-453B-B93E-BB927A8FC691}"/>
              </a:ext>
            </a:extLst>
          </p:cNvPr>
          <p:cNvSpPr/>
          <p:nvPr userDrawn="1"/>
        </p:nvSpPr>
        <p:spPr>
          <a:xfrm>
            <a:off x="0" y="4241800"/>
            <a:ext cx="24384000" cy="6362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3C3D3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8827C7A8-3D5E-4AFF-9F15-A5D5281EEC3F}"/>
              </a:ext>
            </a:extLst>
          </p:cNvPr>
          <p:cNvSpPr/>
          <p:nvPr userDrawn="1"/>
        </p:nvSpPr>
        <p:spPr>
          <a:xfrm>
            <a:off x="3607285" y="6474826"/>
            <a:ext cx="2922827" cy="1889760"/>
          </a:xfrm>
          <a:prstGeom prst="hexagon">
            <a:avLst/>
          </a:prstGeom>
          <a:solidFill>
            <a:srgbClr val="17458F"/>
          </a:solidFill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2200" b="1">
                <a:solidFill>
                  <a:schemeClr val="bg1"/>
                </a:solidFill>
                <a:latin typeface="+mj-lt"/>
              </a:rPr>
              <a:t>Strategy</a:t>
            </a:r>
          </a:p>
        </p:txBody>
      </p:sp>
      <p:sp>
        <p:nvSpPr>
          <p:cNvPr id="157" name="Hexagon 156">
            <a:extLst>
              <a:ext uri="{FF2B5EF4-FFF2-40B4-BE49-F238E27FC236}">
                <a16:creationId xmlns:a16="http://schemas.microsoft.com/office/drawing/2014/main" id="{460056EF-FF6E-4F9F-806A-497DAADBEE97}"/>
              </a:ext>
            </a:extLst>
          </p:cNvPr>
          <p:cNvSpPr/>
          <p:nvPr userDrawn="1"/>
        </p:nvSpPr>
        <p:spPr>
          <a:xfrm>
            <a:off x="5881189" y="7387774"/>
            <a:ext cx="2922827" cy="1889760"/>
          </a:xfrm>
          <a:prstGeom prst="hexagon">
            <a:avLst/>
          </a:prstGeom>
          <a:blipFill>
            <a:blip r:embed="rId2"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6000" b="1">
              <a:solidFill>
                <a:schemeClr val="tx2"/>
              </a:solidFill>
              <a:latin typeface="+mj-lt"/>
            </a:endParaRPr>
          </a:p>
        </p:txBody>
      </p:sp>
      <p:sp>
        <p:nvSpPr>
          <p:cNvPr id="158" name="Hexagon 157">
            <a:extLst>
              <a:ext uri="{FF2B5EF4-FFF2-40B4-BE49-F238E27FC236}">
                <a16:creationId xmlns:a16="http://schemas.microsoft.com/office/drawing/2014/main" id="{7ECEC7D7-A795-461F-8D3F-13985F278AA3}"/>
              </a:ext>
            </a:extLst>
          </p:cNvPr>
          <p:cNvSpPr/>
          <p:nvPr userDrawn="1"/>
        </p:nvSpPr>
        <p:spPr>
          <a:xfrm>
            <a:off x="8155093" y="8322494"/>
            <a:ext cx="2922827" cy="1889760"/>
          </a:xfrm>
          <a:prstGeom prst="hexagon">
            <a:avLst/>
          </a:prstGeom>
          <a:solidFill>
            <a:srgbClr val="17458F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ct val="95000"/>
              </a:lnSpc>
            </a:pPr>
            <a:r>
              <a:rPr lang="en-US" sz="2200" b="1">
                <a:solidFill>
                  <a:schemeClr val="bg1"/>
                </a:solidFill>
                <a:latin typeface="+mj-lt"/>
              </a:rPr>
              <a:t>Reporting</a:t>
            </a:r>
          </a:p>
        </p:txBody>
      </p:sp>
      <p:sp>
        <p:nvSpPr>
          <p:cNvPr id="159" name="Hexagon 158">
            <a:extLst>
              <a:ext uri="{FF2B5EF4-FFF2-40B4-BE49-F238E27FC236}">
                <a16:creationId xmlns:a16="http://schemas.microsoft.com/office/drawing/2014/main" id="{DED85F63-85D8-4551-B646-C14D17DC0431}"/>
              </a:ext>
            </a:extLst>
          </p:cNvPr>
          <p:cNvSpPr/>
          <p:nvPr userDrawn="1"/>
        </p:nvSpPr>
        <p:spPr>
          <a:xfrm>
            <a:off x="8155093" y="6432734"/>
            <a:ext cx="2922827" cy="1889760"/>
          </a:xfrm>
          <a:prstGeom prst="hex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12000" b="0">
                <a:solidFill>
                  <a:schemeClr val="bg1">
                    <a:lumMod val="65000"/>
                  </a:schemeClr>
                </a:solidFill>
                <a:latin typeface="+mj-lt"/>
                <a:sym typeface="Webdings" panose="05030102010509060703" pitchFamily="18" charset="2"/>
              </a:rPr>
              <a:t></a:t>
            </a:r>
            <a:endParaRPr lang="en-US" sz="12000" b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60" name="Hexagon 159">
            <a:extLst>
              <a:ext uri="{FF2B5EF4-FFF2-40B4-BE49-F238E27FC236}">
                <a16:creationId xmlns:a16="http://schemas.microsoft.com/office/drawing/2014/main" id="{EE2EBA48-6E57-4715-BD7E-C10EDAD1D371}"/>
              </a:ext>
            </a:extLst>
          </p:cNvPr>
          <p:cNvSpPr/>
          <p:nvPr userDrawn="1"/>
        </p:nvSpPr>
        <p:spPr>
          <a:xfrm>
            <a:off x="8182187" y="4542974"/>
            <a:ext cx="2922827" cy="1889760"/>
          </a:xfrm>
          <a:prstGeom prst="hexagon">
            <a:avLst/>
          </a:prstGeom>
          <a:solidFill>
            <a:srgbClr val="17458F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5000"/>
              </a:lnSpc>
            </a:pPr>
            <a:r>
              <a:rPr lang="en-US" sz="2200" b="1">
                <a:solidFill>
                  <a:schemeClr val="bg1"/>
                </a:solidFill>
                <a:latin typeface="+mj-lt"/>
              </a:rPr>
              <a:t>Insights</a:t>
            </a:r>
          </a:p>
        </p:txBody>
      </p:sp>
      <p:sp>
        <p:nvSpPr>
          <p:cNvPr id="161" name="Hexagon 160">
            <a:extLst>
              <a:ext uri="{FF2B5EF4-FFF2-40B4-BE49-F238E27FC236}">
                <a16:creationId xmlns:a16="http://schemas.microsoft.com/office/drawing/2014/main" id="{3D6D3BBE-C8BA-4FA0-AAE6-2BE2EDAFAEAA}"/>
              </a:ext>
            </a:extLst>
          </p:cNvPr>
          <p:cNvSpPr/>
          <p:nvPr userDrawn="1"/>
        </p:nvSpPr>
        <p:spPr>
          <a:xfrm>
            <a:off x="10458027" y="5498014"/>
            <a:ext cx="2922827" cy="1889760"/>
          </a:xfrm>
          <a:prstGeom prst="hex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12000" b="1">
                <a:solidFill>
                  <a:schemeClr val="bg1">
                    <a:lumMod val="65000"/>
                  </a:schemeClr>
                </a:solidFill>
                <a:latin typeface="+mj-lt"/>
                <a:sym typeface="Webdings" panose="05030102010509060703" pitchFamily="18" charset="2"/>
              </a:rPr>
              <a:t></a:t>
            </a:r>
            <a:endParaRPr lang="en-US" sz="12000" b="1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62" name="Hexagon 161">
            <a:extLst>
              <a:ext uri="{FF2B5EF4-FFF2-40B4-BE49-F238E27FC236}">
                <a16:creationId xmlns:a16="http://schemas.microsoft.com/office/drawing/2014/main" id="{2DAC54A6-A02D-4AFB-BA3F-17EC5F9B434B}"/>
              </a:ext>
            </a:extLst>
          </p:cNvPr>
          <p:cNvSpPr/>
          <p:nvPr userDrawn="1"/>
        </p:nvSpPr>
        <p:spPr>
          <a:xfrm>
            <a:off x="10430933" y="7387774"/>
            <a:ext cx="2922827" cy="1889760"/>
          </a:xfrm>
          <a:prstGeom prst="hexagon">
            <a:avLst/>
          </a:prstGeom>
          <a:solidFill>
            <a:srgbClr val="17458F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2200" b="1">
                <a:solidFill>
                  <a:schemeClr val="bg1"/>
                </a:solidFill>
                <a:latin typeface="+mj-lt"/>
              </a:rPr>
              <a:t>Self-Service</a:t>
            </a:r>
          </a:p>
        </p:txBody>
      </p:sp>
      <p:sp>
        <p:nvSpPr>
          <p:cNvPr id="163" name="Hexagon 162">
            <a:extLst>
              <a:ext uri="{FF2B5EF4-FFF2-40B4-BE49-F238E27FC236}">
                <a16:creationId xmlns:a16="http://schemas.microsoft.com/office/drawing/2014/main" id="{4E5F5155-9398-4CBB-AA43-4C218C328450}"/>
              </a:ext>
            </a:extLst>
          </p:cNvPr>
          <p:cNvSpPr/>
          <p:nvPr userDrawn="1"/>
        </p:nvSpPr>
        <p:spPr>
          <a:xfrm>
            <a:off x="12706773" y="8363134"/>
            <a:ext cx="2922827" cy="1889760"/>
          </a:xfrm>
          <a:prstGeom prst="hex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12000" b="1">
                <a:solidFill>
                  <a:schemeClr val="bg1">
                    <a:lumMod val="65000"/>
                  </a:schemeClr>
                </a:solidFill>
                <a:latin typeface="+mj-lt"/>
                <a:sym typeface="Webdings" panose="05030102010509060703" pitchFamily="18" charset="2"/>
              </a:rPr>
              <a:t></a:t>
            </a:r>
            <a:endParaRPr lang="en-US" sz="12000" b="1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64" name="Hexagon 163">
            <a:extLst>
              <a:ext uri="{FF2B5EF4-FFF2-40B4-BE49-F238E27FC236}">
                <a16:creationId xmlns:a16="http://schemas.microsoft.com/office/drawing/2014/main" id="{E43F3ABC-593B-4124-A6D7-7F5DC282ACA2}"/>
              </a:ext>
            </a:extLst>
          </p:cNvPr>
          <p:cNvSpPr/>
          <p:nvPr userDrawn="1"/>
        </p:nvSpPr>
        <p:spPr>
          <a:xfrm>
            <a:off x="12706773" y="6473374"/>
            <a:ext cx="2922827" cy="1889760"/>
          </a:xfrm>
          <a:prstGeom prst="hex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>
              <a:lnSpc>
                <a:spcPct val="95000"/>
              </a:lnSpc>
            </a:pPr>
            <a:r>
              <a:rPr lang="en-US" sz="12000" b="1">
                <a:solidFill>
                  <a:schemeClr val="bg1">
                    <a:lumMod val="65000"/>
                  </a:schemeClr>
                </a:solidFill>
                <a:latin typeface="+mj-lt"/>
                <a:sym typeface="Webdings" panose="05030102010509060703" pitchFamily="18" charset="2"/>
              </a:rPr>
              <a:t></a:t>
            </a:r>
            <a:endParaRPr lang="en-US" sz="12000" b="1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65" name="Hexagon 164">
            <a:extLst>
              <a:ext uri="{FF2B5EF4-FFF2-40B4-BE49-F238E27FC236}">
                <a16:creationId xmlns:a16="http://schemas.microsoft.com/office/drawing/2014/main" id="{E1645CAD-D3C8-4B95-8D61-8F7B8A39D121}"/>
              </a:ext>
            </a:extLst>
          </p:cNvPr>
          <p:cNvSpPr/>
          <p:nvPr userDrawn="1"/>
        </p:nvSpPr>
        <p:spPr>
          <a:xfrm>
            <a:off x="12733867" y="4583614"/>
            <a:ext cx="2922827" cy="1889760"/>
          </a:xfrm>
          <a:prstGeom prst="hex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12000" b="1">
                <a:solidFill>
                  <a:schemeClr val="bg1">
                    <a:lumMod val="65000"/>
                  </a:schemeClr>
                </a:solidFill>
                <a:latin typeface="+mj-lt"/>
                <a:sym typeface="Webdings" panose="05030102010509060703" pitchFamily="18" charset="2"/>
              </a:rPr>
              <a:t></a:t>
            </a:r>
            <a:endParaRPr lang="en-US" sz="12000" b="1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66" name="Hexagon 165">
            <a:extLst>
              <a:ext uri="{FF2B5EF4-FFF2-40B4-BE49-F238E27FC236}">
                <a16:creationId xmlns:a16="http://schemas.microsoft.com/office/drawing/2014/main" id="{2F81B4E2-4466-435C-9B09-7CA8FBCD09E9}"/>
              </a:ext>
            </a:extLst>
          </p:cNvPr>
          <p:cNvSpPr/>
          <p:nvPr userDrawn="1"/>
        </p:nvSpPr>
        <p:spPr>
          <a:xfrm>
            <a:off x="15009707" y="5538654"/>
            <a:ext cx="2922827" cy="1889760"/>
          </a:xfrm>
          <a:prstGeom prst="hexagon">
            <a:avLst/>
          </a:prstGeom>
          <a:solidFill>
            <a:srgbClr val="17458F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ct val="95000"/>
              </a:lnSpc>
            </a:pPr>
            <a:r>
              <a:rPr lang="en-US" sz="2200" b="1">
                <a:solidFill>
                  <a:schemeClr val="bg1"/>
                </a:solidFill>
                <a:latin typeface="+mj-lt"/>
              </a:rPr>
              <a:t>Data</a:t>
            </a:r>
          </a:p>
          <a:p>
            <a:pPr algn="ctr">
              <a:lnSpc>
                <a:spcPct val="95000"/>
              </a:lnSpc>
            </a:pPr>
            <a:r>
              <a:rPr lang="en-US" sz="2200" b="1">
                <a:solidFill>
                  <a:schemeClr val="bg1"/>
                </a:solidFill>
                <a:latin typeface="+mj-lt"/>
              </a:rPr>
              <a:t>Governance</a:t>
            </a:r>
          </a:p>
        </p:txBody>
      </p:sp>
      <p:sp>
        <p:nvSpPr>
          <p:cNvPr id="167" name="Hexagon 166">
            <a:extLst>
              <a:ext uri="{FF2B5EF4-FFF2-40B4-BE49-F238E27FC236}">
                <a16:creationId xmlns:a16="http://schemas.microsoft.com/office/drawing/2014/main" id="{008F80C6-75F8-4A49-A263-B601AF3F573F}"/>
              </a:ext>
            </a:extLst>
          </p:cNvPr>
          <p:cNvSpPr/>
          <p:nvPr userDrawn="1"/>
        </p:nvSpPr>
        <p:spPr>
          <a:xfrm>
            <a:off x="17312640" y="6453054"/>
            <a:ext cx="2922827" cy="1889760"/>
          </a:xfrm>
          <a:prstGeom prst="hexagon">
            <a:avLst/>
          </a:prstGeom>
          <a:solidFill>
            <a:srgbClr val="17458F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ct val="95000"/>
              </a:lnSpc>
            </a:pPr>
            <a:r>
              <a:rPr lang="en-US" sz="2200" b="1">
                <a:solidFill>
                  <a:schemeClr val="bg1"/>
                </a:solidFill>
                <a:latin typeface="+mj-lt"/>
              </a:rPr>
              <a:t>Dashboards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D43490C-FE01-4B66-A104-E488D6FD6647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10556559"/>
              </p:ext>
            </p:extLst>
          </p:nvPr>
        </p:nvGraphicFramePr>
        <p:xfrm>
          <a:off x="6163737" y="7751233"/>
          <a:ext cx="2252131" cy="1126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43845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371600"/>
            <a:ext cx="8485472" cy="24560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0" hasCustomPrompt="1"/>
          </p:nvPr>
        </p:nvSpPr>
        <p:spPr>
          <a:xfrm>
            <a:off x="1219201" y="4639741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1"/>
          </p:nvPr>
        </p:nvSpPr>
        <p:spPr>
          <a:xfrm>
            <a:off x="10210800" y="1371600"/>
            <a:ext cx="12954000" cy="2456056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</p:txBody>
      </p:sp>
      <p:sp>
        <p:nvSpPr>
          <p:cNvPr id="38" name="Text Placeholder 33"/>
          <p:cNvSpPr>
            <a:spLocks noGrp="1"/>
          </p:cNvSpPr>
          <p:nvPr>
            <p:ph type="body" sz="quarter" idx="12" hasCustomPrompt="1"/>
          </p:nvPr>
        </p:nvSpPr>
        <p:spPr>
          <a:xfrm>
            <a:off x="5707593" y="4639741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40" name="Text Placeholder 33"/>
          <p:cNvSpPr>
            <a:spLocks noGrp="1"/>
          </p:cNvSpPr>
          <p:nvPr>
            <p:ph type="body" sz="quarter" idx="13" hasCustomPrompt="1"/>
          </p:nvPr>
        </p:nvSpPr>
        <p:spPr>
          <a:xfrm>
            <a:off x="10195985" y="4639741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42" name="Text Placeholder 33"/>
          <p:cNvSpPr>
            <a:spLocks noGrp="1"/>
          </p:cNvSpPr>
          <p:nvPr>
            <p:ph type="body" sz="quarter" idx="14" hasCustomPrompt="1"/>
          </p:nvPr>
        </p:nvSpPr>
        <p:spPr>
          <a:xfrm>
            <a:off x="14684377" y="4639741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44" name="Text Placeholder 33"/>
          <p:cNvSpPr>
            <a:spLocks noGrp="1"/>
          </p:cNvSpPr>
          <p:nvPr>
            <p:ph type="body" sz="quarter" idx="15" hasCustomPrompt="1"/>
          </p:nvPr>
        </p:nvSpPr>
        <p:spPr>
          <a:xfrm>
            <a:off x="19172767" y="4639741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5" name="Text Placeholder 33"/>
          <p:cNvSpPr>
            <a:spLocks noGrp="1"/>
          </p:cNvSpPr>
          <p:nvPr>
            <p:ph type="body" sz="quarter" idx="21" hasCustomPrompt="1"/>
          </p:nvPr>
        </p:nvSpPr>
        <p:spPr>
          <a:xfrm>
            <a:off x="1337735" y="4456272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sp>
        <p:nvSpPr>
          <p:cNvPr id="26" name="Text Placeholder 33"/>
          <p:cNvSpPr>
            <a:spLocks noGrp="1"/>
          </p:cNvSpPr>
          <p:nvPr>
            <p:ph type="body" sz="quarter" idx="22" hasCustomPrompt="1"/>
          </p:nvPr>
        </p:nvSpPr>
        <p:spPr>
          <a:xfrm>
            <a:off x="5826127" y="4456272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sp>
        <p:nvSpPr>
          <p:cNvPr id="27" name="Text Placeholder 33"/>
          <p:cNvSpPr>
            <a:spLocks noGrp="1"/>
          </p:cNvSpPr>
          <p:nvPr>
            <p:ph type="body" sz="quarter" idx="23" hasCustomPrompt="1"/>
          </p:nvPr>
        </p:nvSpPr>
        <p:spPr>
          <a:xfrm>
            <a:off x="10263719" y="4456272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sp>
        <p:nvSpPr>
          <p:cNvPr id="28" name="Text Placeholder 33"/>
          <p:cNvSpPr>
            <a:spLocks noGrp="1"/>
          </p:cNvSpPr>
          <p:nvPr>
            <p:ph type="body" sz="quarter" idx="24" hasCustomPrompt="1"/>
          </p:nvPr>
        </p:nvSpPr>
        <p:spPr>
          <a:xfrm>
            <a:off x="14752111" y="4456272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sp>
        <p:nvSpPr>
          <p:cNvPr id="29" name="Text Placeholder 33"/>
          <p:cNvSpPr>
            <a:spLocks noGrp="1"/>
          </p:cNvSpPr>
          <p:nvPr>
            <p:ph type="body" sz="quarter" idx="25" hasCustomPrompt="1"/>
          </p:nvPr>
        </p:nvSpPr>
        <p:spPr>
          <a:xfrm>
            <a:off x="19240500" y="4456272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sp>
        <p:nvSpPr>
          <p:cNvPr id="71" name="Text Placeholder 33"/>
          <p:cNvSpPr>
            <a:spLocks noGrp="1"/>
          </p:cNvSpPr>
          <p:nvPr>
            <p:ph type="body" sz="quarter" idx="31" hasCustomPrompt="1"/>
          </p:nvPr>
        </p:nvSpPr>
        <p:spPr>
          <a:xfrm>
            <a:off x="1219201" y="8856139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72" name="Text Placeholder 33"/>
          <p:cNvSpPr>
            <a:spLocks noGrp="1"/>
          </p:cNvSpPr>
          <p:nvPr>
            <p:ph type="body" sz="quarter" idx="32" hasCustomPrompt="1"/>
          </p:nvPr>
        </p:nvSpPr>
        <p:spPr>
          <a:xfrm>
            <a:off x="5707593" y="8856139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73" name="Text Placeholder 33"/>
          <p:cNvSpPr>
            <a:spLocks noGrp="1"/>
          </p:cNvSpPr>
          <p:nvPr>
            <p:ph type="body" sz="quarter" idx="33" hasCustomPrompt="1"/>
          </p:nvPr>
        </p:nvSpPr>
        <p:spPr>
          <a:xfrm>
            <a:off x="10195985" y="8856139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74" name="Text Placeholder 33"/>
          <p:cNvSpPr>
            <a:spLocks noGrp="1"/>
          </p:cNvSpPr>
          <p:nvPr>
            <p:ph type="body" sz="quarter" idx="34" hasCustomPrompt="1"/>
          </p:nvPr>
        </p:nvSpPr>
        <p:spPr>
          <a:xfrm>
            <a:off x="14684377" y="8856139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75" name="Text Placeholder 33"/>
          <p:cNvSpPr>
            <a:spLocks noGrp="1"/>
          </p:cNvSpPr>
          <p:nvPr>
            <p:ph type="body" sz="quarter" idx="35" hasCustomPrompt="1"/>
          </p:nvPr>
        </p:nvSpPr>
        <p:spPr>
          <a:xfrm>
            <a:off x="19172767" y="8856139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76" name="Text Placeholder 33"/>
          <p:cNvSpPr>
            <a:spLocks noGrp="1"/>
          </p:cNvSpPr>
          <p:nvPr>
            <p:ph type="body" sz="quarter" idx="36" hasCustomPrompt="1"/>
          </p:nvPr>
        </p:nvSpPr>
        <p:spPr>
          <a:xfrm>
            <a:off x="1286934" y="8672670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sp>
        <p:nvSpPr>
          <p:cNvPr id="77" name="Text Placeholder 33"/>
          <p:cNvSpPr>
            <a:spLocks noGrp="1"/>
          </p:cNvSpPr>
          <p:nvPr>
            <p:ph type="body" sz="quarter" idx="37" hasCustomPrompt="1"/>
          </p:nvPr>
        </p:nvSpPr>
        <p:spPr>
          <a:xfrm>
            <a:off x="5775327" y="8672670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sp>
        <p:nvSpPr>
          <p:cNvPr id="78" name="Text Placeholder 33"/>
          <p:cNvSpPr>
            <a:spLocks noGrp="1"/>
          </p:cNvSpPr>
          <p:nvPr>
            <p:ph type="body" sz="quarter" idx="38" hasCustomPrompt="1"/>
          </p:nvPr>
        </p:nvSpPr>
        <p:spPr>
          <a:xfrm>
            <a:off x="10263719" y="8672670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sp>
        <p:nvSpPr>
          <p:cNvPr id="79" name="Text Placeholder 33"/>
          <p:cNvSpPr>
            <a:spLocks noGrp="1"/>
          </p:cNvSpPr>
          <p:nvPr>
            <p:ph type="body" sz="quarter" idx="39" hasCustomPrompt="1"/>
          </p:nvPr>
        </p:nvSpPr>
        <p:spPr>
          <a:xfrm>
            <a:off x="14752111" y="8672670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sp>
        <p:nvSpPr>
          <p:cNvPr id="80" name="Text Placeholder 33"/>
          <p:cNvSpPr>
            <a:spLocks noGrp="1"/>
          </p:cNvSpPr>
          <p:nvPr>
            <p:ph type="body" sz="quarter" idx="40" hasCustomPrompt="1"/>
          </p:nvPr>
        </p:nvSpPr>
        <p:spPr>
          <a:xfrm>
            <a:off x="19172767" y="8672670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4F8DBB1-8434-4EFF-B086-8DFC12D80F5D}"/>
              </a:ext>
            </a:extLst>
          </p:cNvPr>
          <p:cNvGrpSpPr/>
          <p:nvPr userDrawn="1"/>
        </p:nvGrpSpPr>
        <p:grpSpPr>
          <a:xfrm>
            <a:off x="-403532" y="-282329"/>
            <a:ext cx="25173128" cy="14273054"/>
            <a:chOff x="-151325" y="-141165"/>
            <a:chExt cx="9439923" cy="713652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AA32F9B-7B9A-41BB-8300-D0EDE14DCDEC}"/>
                </a:ext>
              </a:extLst>
            </p:cNvPr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5176CE36-D468-484E-ACE8-067E36E2BF1F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4A5641C4-71C0-485D-8395-B66DACD087F0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A33ED5C8-6086-4CD9-9A5A-C8837E18AE21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8" name="Straight Connector 187">
                  <a:extLst>
                    <a:ext uri="{FF2B5EF4-FFF2-40B4-BE49-F238E27FC236}">
                      <a16:creationId xmlns:a16="http://schemas.microsoft.com/office/drawing/2014/main" id="{0DA63214-8A28-4F8B-864F-D866FD3A252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>
                  <a:extLst>
                    <a:ext uri="{FF2B5EF4-FFF2-40B4-BE49-F238E27FC236}">
                      <a16:creationId xmlns:a16="http://schemas.microsoft.com/office/drawing/2014/main" id="{970E8DC6-D5FF-48D8-ADE0-0EE172641DA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2658644A-AEF7-4B0C-B72C-DEFB716E79C2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6" name="Straight Connector 185">
                  <a:extLst>
                    <a:ext uri="{FF2B5EF4-FFF2-40B4-BE49-F238E27FC236}">
                      <a16:creationId xmlns:a16="http://schemas.microsoft.com/office/drawing/2014/main" id="{B575A601-EF0D-4228-A1B4-CCDB7ECCF01D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Straight Connector 186">
                  <a:extLst>
                    <a:ext uri="{FF2B5EF4-FFF2-40B4-BE49-F238E27FC236}">
                      <a16:creationId xmlns:a16="http://schemas.microsoft.com/office/drawing/2014/main" id="{FBFBCD3D-E84D-446B-A6F6-A8F80E11E6A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8298E255-FC74-436D-AED6-20F0975260DE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4" name="Straight Connector 183">
                  <a:extLst>
                    <a:ext uri="{FF2B5EF4-FFF2-40B4-BE49-F238E27FC236}">
                      <a16:creationId xmlns:a16="http://schemas.microsoft.com/office/drawing/2014/main" id="{B53A0AF2-A5CD-4096-A8F3-060868416C0C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Connector 184">
                  <a:extLst>
                    <a:ext uri="{FF2B5EF4-FFF2-40B4-BE49-F238E27FC236}">
                      <a16:creationId xmlns:a16="http://schemas.microsoft.com/office/drawing/2014/main" id="{A70E09E6-2B85-4B44-A7AA-4AD03667ED9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id="{A752D3F7-C15B-4BC4-8D13-D0758B9FFB44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38F4919C-9C26-4689-A191-EBA656C96F40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>
                  <a:extLst>
                    <a:ext uri="{FF2B5EF4-FFF2-40B4-BE49-F238E27FC236}">
                      <a16:creationId xmlns:a16="http://schemas.microsoft.com/office/drawing/2014/main" id="{E05D656A-9288-41B2-B276-4CD63807347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856ACBDB-9724-48CE-BF4E-DB700CDDBD1B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0" name="Straight Connector 179">
                  <a:extLst>
                    <a:ext uri="{FF2B5EF4-FFF2-40B4-BE49-F238E27FC236}">
                      <a16:creationId xmlns:a16="http://schemas.microsoft.com/office/drawing/2014/main" id="{3058D4DC-EC8B-4677-9885-1662BED5CC5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015E0A17-EEE1-40E8-9616-42F15928D80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CAFF69D0-DD96-4F28-A960-0D1741306649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8" name="Straight Connector 177">
                  <a:extLst>
                    <a:ext uri="{FF2B5EF4-FFF2-40B4-BE49-F238E27FC236}">
                      <a16:creationId xmlns:a16="http://schemas.microsoft.com/office/drawing/2014/main" id="{5454C8E3-954E-4737-BE24-3C479692906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Connector 178">
                  <a:extLst>
                    <a:ext uri="{FF2B5EF4-FFF2-40B4-BE49-F238E27FC236}">
                      <a16:creationId xmlns:a16="http://schemas.microsoft.com/office/drawing/2014/main" id="{1FAED6D1-2A4C-4DB9-BDF3-73956533CB3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id="{F85A7BEA-8810-4ABE-8513-CD184D8FF523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6" name="Straight Connector 175">
                  <a:extLst>
                    <a:ext uri="{FF2B5EF4-FFF2-40B4-BE49-F238E27FC236}">
                      <a16:creationId xmlns:a16="http://schemas.microsoft.com/office/drawing/2014/main" id="{DFF9BBF9-A9BB-494C-A74A-04B3B3D31C9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>
                  <a:extLst>
                    <a:ext uri="{FF2B5EF4-FFF2-40B4-BE49-F238E27FC236}">
                      <a16:creationId xmlns:a16="http://schemas.microsoft.com/office/drawing/2014/main" id="{37D7F54A-C686-4D00-B987-502853DC863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962621CE-10AE-4597-A7B0-239B3E8F9726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4" name="Straight Connector 173">
                  <a:extLst>
                    <a:ext uri="{FF2B5EF4-FFF2-40B4-BE49-F238E27FC236}">
                      <a16:creationId xmlns:a16="http://schemas.microsoft.com/office/drawing/2014/main" id="{93F708AF-1183-4159-B888-93283853DF6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Straight Connector 174">
                  <a:extLst>
                    <a:ext uri="{FF2B5EF4-FFF2-40B4-BE49-F238E27FC236}">
                      <a16:creationId xmlns:a16="http://schemas.microsoft.com/office/drawing/2014/main" id="{B632D7F1-D60E-4B20-84CC-1868F5B7E5A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DEF4EA36-9909-432F-9EA6-144387375157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2" name="Straight Connector 171">
                  <a:extLst>
                    <a:ext uri="{FF2B5EF4-FFF2-40B4-BE49-F238E27FC236}">
                      <a16:creationId xmlns:a16="http://schemas.microsoft.com/office/drawing/2014/main" id="{4E403122-CFB1-410C-A5B1-59292D51441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>
                  <a:extLst>
                    <a:ext uri="{FF2B5EF4-FFF2-40B4-BE49-F238E27FC236}">
                      <a16:creationId xmlns:a16="http://schemas.microsoft.com/office/drawing/2014/main" id="{2DDF5E09-276C-486C-9AB3-099B77D17DE8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77E8E3D6-5B95-464E-9B55-D30C6B9780FC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0" name="Straight Connector 169">
                  <a:extLst>
                    <a:ext uri="{FF2B5EF4-FFF2-40B4-BE49-F238E27FC236}">
                      <a16:creationId xmlns:a16="http://schemas.microsoft.com/office/drawing/2014/main" id="{BB91C210-6946-4FCD-9466-B8F2ADC89290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170">
                  <a:extLst>
                    <a:ext uri="{FF2B5EF4-FFF2-40B4-BE49-F238E27FC236}">
                      <a16:creationId xmlns:a16="http://schemas.microsoft.com/office/drawing/2014/main" id="{F8AA4EC6-1209-4350-9E52-EBF3D358C94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6FCB5C93-89C4-4B16-A5B8-460E9F542DC5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68" name="Straight Connector 167">
                  <a:extLst>
                    <a:ext uri="{FF2B5EF4-FFF2-40B4-BE49-F238E27FC236}">
                      <a16:creationId xmlns:a16="http://schemas.microsoft.com/office/drawing/2014/main" id="{6A31A400-9E66-4EF7-94FB-EF72753D916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Straight Connector 168">
                  <a:extLst>
                    <a:ext uri="{FF2B5EF4-FFF2-40B4-BE49-F238E27FC236}">
                      <a16:creationId xmlns:a16="http://schemas.microsoft.com/office/drawing/2014/main" id="{C0F7E18E-8B4D-4730-8AE4-48BC72A180A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D22C578-07BA-4F30-B7E3-54C6192C3E68}"/>
                </a:ext>
              </a:extLst>
            </p:cNvPr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E86A4CED-8323-4DAB-87BB-7DE31368D054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22D5617B-DF64-4DF4-90F8-E821B7F8420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932D5517-8379-416C-A897-C8A9DEAB356D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FDCE29E2-50A5-4B5A-9EE6-2C593DBE98D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2918BC0A-DF5F-449F-9FE2-15A487F63FD2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4DCB8847-3ABB-405E-AA37-6C2A731FB01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1A518951-B7D8-4DCC-B17C-1F4B0017FD38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20F72F14-4E7E-46D8-BA4D-3561357F52F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5F262156-5651-4B45-9CF0-F33FAD40C80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689B65AD-1FB6-4496-8263-E51CC28463D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741A2D2E-F518-4509-9294-DAAE3148DCFE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7731D769-8F88-453C-855A-6FF02E5EF89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FDA2D37E-9DF4-497B-B8CC-58FF5B145BF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82676A81-D2AC-4628-A217-7675F7CCE59B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2810BF76-92F9-47E4-BF9A-E097105EEBC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40293B09-41FC-4B5F-83DE-E77769FE764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6B8D9EF7-F51B-4028-ACCA-69E2ACC2FEA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BBBFBF97-3365-411F-BE3C-5F802D8C697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185D8112-F0DC-4854-B679-71BA9B69774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276E4CC1-FF3B-4075-859C-E2FDFEFE09E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2B65E3A3-0465-4EB8-BED9-9A85496C303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7A51F0A1-2C17-4A7C-BDC8-99C97783062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09EA2BEB-929D-4D57-BA15-8EA1ABB8EEFE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8D8E68D9-4FD2-436A-8D67-18BF70FD992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6E2AB999-E7EF-4704-9F58-1EEDE5A1BE3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D89EAA50-8D41-4A68-B08A-C37D104F1CF7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5C5DF5F7-796D-4349-A935-CC8896083BC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C5AC86E3-F3B5-4670-BA70-B1D9995ACB8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C8399BB5-7445-4E9F-80FB-E4F2F83F5C7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F800A935-9E35-47BA-ADED-EC9549383BEC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FBB24766-3DC4-4BD2-B164-62187EBFD6D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135F3B9A-39B6-4D23-9EEB-1D7132E9211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6035ACAB-AB61-4051-83C6-F0050D7F6C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B63F2B2C-795E-4EC4-8F3A-87201EE4226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DB9E33AE-EE0A-4491-8EAB-682AEF7AD77B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907CA41-011C-43B2-9F89-9168DB184DF2}"/>
                </a:ext>
              </a:extLst>
            </p:cNvPr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B5636509-DC36-4ED0-931E-4AE2B2D28DE2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0826EE7B-CF7A-4D06-9EF1-CC4545DCEF28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2B556995-9E6D-4FA9-9CD9-24E91AABE09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6B8C3EFD-3FA9-45FE-9E46-17382EDE2A1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800685D3-B7EC-4512-A65C-E772A1EB00D6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7CFA65A4-223C-4EC7-BB25-E8FB0D90235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998EF778-DCD3-49D6-9B40-811854146DE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1C19CF31-3E1A-49A5-87D0-E1B7F0D46DF3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7882EDAF-3216-461E-9987-14D092F93FE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79B44D0E-3652-4964-AD3A-33C73EDAA9C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C3B5C114-DFA0-4BEA-9BD9-84284A37961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ECD69D3C-D4E6-4A56-BB96-3314E40BC80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98A19627-3B38-4F34-A34D-CF38B064692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8C061BCF-D00F-4584-9FE5-D05DEC9DD7EB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56B327BC-C70B-46BD-B6DB-C25F896A22C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E48A535B-1B61-41B6-A4A1-197680D7432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BD52CA31-4C35-422A-8302-8981364C06AA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4BFC5FE9-E095-45FB-A0FB-392A516ABE3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4B0E4ADF-53DD-49C1-8570-EB65FE28333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3BCC8034-CBC4-4794-A053-B4C6E81D4ADA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EE56C5C2-6941-4C76-A511-BF3402F9043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EBAE3883-9E5C-4C8A-A885-BC76D5EC2C6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7BD85798-F1A2-4C99-BFC1-708E127E8289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FAA6C452-E6F4-4B69-9071-1A12A139DBE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C10436CF-5F5F-4A3C-A83C-9364E67ED4F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934844F8-D756-41CC-B19D-1C68D1C935D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1E2DADC6-1007-46D7-80E7-21C00F5E5CDD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EF0F40AF-47E6-4216-BB99-D80E3977523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2EDC53C9-427D-401F-A1AB-9E0A5907FFD2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968B51BF-CFA3-4F00-98B9-346EA33FACC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9BDBA6F5-75C7-4D4E-A34F-9598049B2568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BAB8C150-70E6-4473-A932-796BEC39C32B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id="{458D8F8B-F0CC-4EF8-BC3A-C671ACD7A41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77D1B796-42A2-4F09-90CB-E3C1E0F6D87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EAC5E873-6079-493F-90DC-21C2B6724055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F6C51C5-E142-4E36-8B43-BD60E9231509}"/>
                </a:ext>
              </a:extLst>
            </p:cNvPr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BDE26D83-034A-46CA-ADC0-0516E4578C39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E81E4B17-AC0A-4247-AAC1-706ED68768BA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BDCB1808-99DB-45BA-A4F9-5C0B4652F6BC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1AFEE673-AFA5-43F0-A81C-9680F1EB959C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E28BB091-B2F0-4727-A586-389A9E72BC4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C7300743-F43C-431D-B2D6-12CD8078595C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2D0A2BE7-BE93-45EB-B7CD-B75772D37E8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34A7E349-C1DF-428D-A904-C8AA21F4313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478D03E7-133C-4E0F-825C-C18B5841B85E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E70BAFC1-0631-4E60-84AB-3ACE0C885F8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637F66C0-B73B-4BCD-AA76-21C64168437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F775A49C-CA88-4F1E-998E-A6450CBCA5D8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811E9B99-343E-4926-9A5E-67354767B2C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CD077293-9FD0-4D98-B48D-06528B36FEE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F8A32AAF-8348-45B6-867D-4464210EB122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5A7755E3-9A26-4D2E-8385-8715CEF2AF8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703FC9AE-7958-484E-BD19-CE1D01176CE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EDDF868D-EC55-4D15-8BDC-5EA92D1C4BB7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3AE66BF5-3A45-4B87-B05F-D3D6D8555E6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A95BB705-6616-4DE5-BB95-4C22E78F4548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3CD8AF62-2C19-456C-B167-F8720FEA5C4C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80C06E2F-4B73-46CC-B5D1-2ED93EDC87A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FEAD82A6-7F87-4882-8B84-7C1F7A57160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94344858-03CF-41E6-B983-314C00448D52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D5A36CA9-8DA2-4D0C-BE04-D0D54666472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0D2B583D-1220-4F1D-B7EC-0159AD99250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90CF4505-F720-4500-A935-12C2B31ECFC9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32C6013E-381E-4ACC-8D70-CC5DF064004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951F4FF8-A0CC-43A2-A966-658A151EA86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5A908E31-008F-420B-9F21-06673EEA8A20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C91178EE-348A-4990-A2B4-C20FF781BE0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D28B5335-56ED-4789-8DF8-0CF9492894D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AE5A78A2-4B8F-4ACD-9A67-89C6787AB510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A6922AC2-E365-4C62-8593-2C788620DAA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37D6DDFD-F287-4552-A13F-B276834C57B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711197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 spc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470035" y="12814300"/>
            <a:ext cx="11177301" cy="90170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1600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attribution</a:t>
            </a:r>
          </a:p>
        </p:txBody>
      </p:sp>
    </p:spTree>
    <p:extLst>
      <p:ext uri="{BB962C8B-B14F-4D97-AF65-F5344CB8AC3E}">
        <p14:creationId xmlns:p14="http://schemas.microsoft.com/office/powerpoint/2010/main" val="3836347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+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3470033" y="6858000"/>
            <a:ext cx="6191347" cy="54991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470035" y="12814300"/>
            <a:ext cx="10787835" cy="90170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1600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attribution</a:t>
            </a:r>
          </a:p>
        </p:txBody>
      </p:sp>
    </p:spTree>
    <p:extLst>
      <p:ext uri="{BB962C8B-B14F-4D97-AF65-F5344CB8AC3E}">
        <p14:creationId xmlns:p14="http://schemas.microsoft.com/office/powerpoint/2010/main" val="3413169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06895" y="6858000"/>
            <a:ext cx="12957907" cy="54991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470035" y="12814300"/>
            <a:ext cx="10770901" cy="90170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1600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attribution</a:t>
            </a:r>
          </a:p>
        </p:txBody>
      </p:sp>
    </p:spTree>
    <p:extLst>
      <p:ext uri="{BB962C8B-B14F-4D97-AF65-F5344CB8AC3E}">
        <p14:creationId xmlns:p14="http://schemas.microsoft.com/office/powerpoint/2010/main" val="375390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270" y="3987800"/>
            <a:ext cx="21962533" cy="83693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470035" y="12814300"/>
            <a:ext cx="10787835" cy="90170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1600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attribution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F9C4EAC-2217-4538-B320-0A2DE97D78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83767" y="1371600"/>
            <a:ext cx="12881032" cy="2456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6668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3124200" y="-38100"/>
            <a:ext cx="18135600" cy="120966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06895" y="1371600"/>
            <a:ext cx="6191347" cy="109855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More</a:t>
            </a:r>
          </a:p>
          <a:p>
            <a:pPr lvl="8"/>
            <a:r>
              <a:rPr lang="en-US"/>
              <a:t>More</a:t>
            </a:r>
          </a:p>
        </p:txBody>
      </p:sp>
      <p:sp>
        <p:nvSpPr>
          <p:cNvPr id="46" name="Content Placeholder 2"/>
          <p:cNvSpPr>
            <a:spLocks noGrp="1"/>
          </p:cNvSpPr>
          <p:nvPr>
            <p:ph idx="10"/>
          </p:nvPr>
        </p:nvSpPr>
        <p:spPr>
          <a:xfrm>
            <a:off x="16943755" y="1371600"/>
            <a:ext cx="6221045" cy="109855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More</a:t>
            </a:r>
          </a:p>
          <a:p>
            <a:pPr lvl="8"/>
            <a:r>
              <a:rPr lang="en-US"/>
              <a:t>More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470035" y="12814300"/>
            <a:ext cx="10787835" cy="90170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1600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attribution</a:t>
            </a:r>
          </a:p>
        </p:txBody>
      </p:sp>
    </p:spTree>
    <p:extLst>
      <p:ext uri="{BB962C8B-B14F-4D97-AF65-F5344CB8AC3E}">
        <p14:creationId xmlns:p14="http://schemas.microsoft.com/office/powerpoint/2010/main" val="705222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0206895" y="6858000"/>
            <a:ext cx="6191347" cy="54991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More</a:t>
            </a:r>
          </a:p>
          <a:p>
            <a:pPr lvl="8"/>
            <a:r>
              <a:rPr lang="en-US"/>
              <a:t>More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16943755" y="6858000"/>
            <a:ext cx="6221045" cy="54991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More</a:t>
            </a:r>
          </a:p>
          <a:p>
            <a:pPr lvl="8"/>
            <a:r>
              <a:rPr lang="en-US"/>
              <a:t>More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470035" y="12814300"/>
            <a:ext cx="10787835" cy="90170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1600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attribution</a:t>
            </a:r>
          </a:p>
        </p:txBody>
      </p:sp>
    </p:spTree>
    <p:extLst>
      <p:ext uri="{BB962C8B-B14F-4D97-AF65-F5344CB8AC3E}">
        <p14:creationId xmlns:p14="http://schemas.microsoft.com/office/powerpoint/2010/main" val="4204210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0206895" y="6858000"/>
            <a:ext cx="6191347" cy="54991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More</a:t>
            </a:r>
          </a:p>
          <a:p>
            <a:pPr lvl="8"/>
            <a:r>
              <a:rPr lang="en-US"/>
              <a:t>More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0"/>
          </p:nvPr>
        </p:nvSpPr>
        <p:spPr>
          <a:xfrm>
            <a:off x="16943755" y="6858000"/>
            <a:ext cx="6221045" cy="54991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More</a:t>
            </a:r>
          </a:p>
          <a:p>
            <a:pPr lvl="8"/>
            <a:r>
              <a:rPr lang="en-US"/>
              <a:t>More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3470033" y="6858000"/>
            <a:ext cx="6191347" cy="54991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More</a:t>
            </a:r>
          </a:p>
          <a:p>
            <a:pPr lvl="8"/>
            <a:r>
              <a:rPr lang="en-US"/>
              <a:t>More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470035" y="12814300"/>
            <a:ext cx="10804768" cy="90170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1600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attribution</a:t>
            </a:r>
          </a:p>
        </p:txBody>
      </p:sp>
    </p:spTree>
    <p:extLst>
      <p:ext uri="{BB962C8B-B14F-4D97-AF65-F5344CB8AC3E}">
        <p14:creationId xmlns:p14="http://schemas.microsoft.com/office/powerpoint/2010/main" val="3421399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219203" y="12814300"/>
            <a:ext cx="13021733" cy="90170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1600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attribution</a:t>
            </a:r>
          </a:p>
        </p:txBody>
      </p:sp>
    </p:spTree>
    <p:extLst>
      <p:ext uri="{BB962C8B-B14F-4D97-AF65-F5344CB8AC3E}">
        <p14:creationId xmlns:p14="http://schemas.microsoft.com/office/powerpoint/2010/main" val="3133026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0" y="0"/>
            <a:ext cx="24384000" cy="13716000"/>
            <a:chOff x="0" y="0"/>
            <a:chExt cx="9144000" cy="6858000"/>
          </a:xfrm>
        </p:grpSpPr>
        <p:cxnSp>
          <p:nvCxnSpPr>
            <p:cNvPr id="49" name="Straight Connector 48"/>
            <p:cNvCxnSpPr/>
            <p:nvPr userDrawn="1"/>
          </p:nvCxnSpPr>
          <p:spPr>
            <a:xfrm>
              <a:off x="457200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 userDrawn="1"/>
          </p:nvCxnSpPr>
          <p:spPr>
            <a:xfrm>
              <a:off x="8686800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 userDrawn="1"/>
          </p:nvCxnSpPr>
          <p:spPr>
            <a:xfrm>
              <a:off x="1113726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 userDrawn="1"/>
          </p:nvCxnSpPr>
          <p:spPr>
            <a:xfrm>
              <a:off x="1300622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 userDrawn="1"/>
          </p:nvCxnSpPr>
          <p:spPr>
            <a:xfrm>
              <a:off x="1954396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 userDrawn="1"/>
          </p:nvCxnSpPr>
          <p:spPr>
            <a:xfrm>
              <a:off x="2143050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 userDrawn="1"/>
          </p:nvCxnSpPr>
          <p:spPr>
            <a:xfrm>
              <a:off x="2796824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 userDrawn="1"/>
          </p:nvCxnSpPr>
          <p:spPr>
            <a:xfrm>
              <a:off x="2990753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 userDrawn="1"/>
          </p:nvCxnSpPr>
          <p:spPr>
            <a:xfrm>
              <a:off x="3639252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 userDrawn="1"/>
          </p:nvCxnSpPr>
          <p:spPr>
            <a:xfrm>
              <a:off x="3829078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 userDrawn="1"/>
          </p:nvCxnSpPr>
          <p:spPr>
            <a:xfrm>
              <a:off x="4478749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 userDrawn="1"/>
          </p:nvCxnSpPr>
          <p:spPr>
            <a:xfrm>
              <a:off x="4670334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 userDrawn="1"/>
          </p:nvCxnSpPr>
          <p:spPr>
            <a:xfrm>
              <a:off x="5324108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 userDrawn="1"/>
          </p:nvCxnSpPr>
          <p:spPr>
            <a:xfrm>
              <a:off x="5512762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 userDrawn="1"/>
          </p:nvCxnSpPr>
          <p:spPr>
            <a:xfrm>
              <a:off x="6166536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 userDrawn="1"/>
          </p:nvCxnSpPr>
          <p:spPr>
            <a:xfrm>
              <a:off x="6355190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 userDrawn="1"/>
          </p:nvCxnSpPr>
          <p:spPr>
            <a:xfrm>
              <a:off x="7008964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 userDrawn="1"/>
          </p:nvCxnSpPr>
          <p:spPr>
            <a:xfrm>
              <a:off x="7197618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 userDrawn="1"/>
          </p:nvCxnSpPr>
          <p:spPr>
            <a:xfrm>
              <a:off x="7851392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 userDrawn="1"/>
          </p:nvCxnSpPr>
          <p:spPr>
            <a:xfrm>
              <a:off x="8040049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 userDrawn="1"/>
          </p:nvCxnSpPr>
          <p:spPr>
            <a:xfrm>
              <a:off x="0" y="457200"/>
              <a:ext cx="9144000" cy="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 userDrawn="1"/>
          </p:nvCxnSpPr>
          <p:spPr>
            <a:xfrm>
              <a:off x="0" y="685800"/>
              <a:ext cx="9144000" cy="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 userDrawn="1"/>
          </p:nvCxnSpPr>
          <p:spPr>
            <a:xfrm>
              <a:off x="0" y="6178550"/>
              <a:ext cx="9144000" cy="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 userDrawn="1"/>
          </p:nvCxnSpPr>
          <p:spPr>
            <a:xfrm>
              <a:off x="0" y="6407150"/>
              <a:ext cx="9144000" cy="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 userDrawn="1"/>
          </p:nvCxnSpPr>
          <p:spPr>
            <a:xfrm flipH="1">
              <a:off x="0" y="3429000"/>
              <a:ext cx="9144000" cy="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32399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8">
          <p15:clr>
            <a:srgbClr val="FBAE40"/>
          </p15:clr>
        </p15:guide>
        <p15:guide id="2" orient="horz" pos="432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4032">
          <p15:clr>
            <a:srgbClr val="FBAE40"/>
          </p15:clr>
        </p15:guide>
        <p15:guide id="5" orient="horz" pos="3888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866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E5716-A8E4-4095-8212-73B0E16DC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6BFA57-4167-494C-BD86-ABB0A3FF7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64C1A-DFE9-4AE2-9C61-01F62F4DF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4446A-AD17-42DD-8477-367EE354C06E}" type="datetimeFigureOut">
              <a:rPr lang="en-AU" smtClean="0"/>
              <a:t>27/03/2024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0FF11-CC09-4062-A949-043D19205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2DCEE-6632-4BED-B272-3483555F9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1801D-146A-43F3-A600-F859CBA93DB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75590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717849"/>
            <a:ext cx="19566384" cy="3419146"/>
          </a:xfrm>
        </p:spPr>
        <p:txBody>
          <a:bodyPr/>
          <a:lstStyle>
            <a:lvl1pPr>
              <a:lnSpc>
                <a:spcPct val="90000"/>
              </a:lnSpc>
              <a:defRPr sz="8800" kern="100" cap="all" spc="-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add </a:t>
            </a:r>
            <a:r>
              <a:rPr lang="en-US" err="1"/>
              <a:t>slidedoc</a:t>
            </a:r>
            <a:r>
              <a:rPr lang="en-US"/>
              <a:t> title</a:t>
            </a:r>
          </a:p>
        </p:txBody>
      </p:sp>
      <p:sp>
        <p:nvSpPr>
          <p:cNvPr id="60" name="Text Placeholder 59"/>
          <p:cNvSpPr>
            <a:spLocks noGrp="1"/>
          </p:cNvSpPr>
          <p:nvPr>
            <p:ph type="body" sz="quarter" idx="10"/>
          </p:nvPr>
        </p:nvSpPr>
        <p:spPr>
          <a:xfrm>
            <a:off x="1219201" y="10813002"/>
            <a:ext cx="3992035" cy="1205420"/>
          </a:xfrm>
        </p:spPr>
        <p:txBody>
          <a:bodyPr anchor="b"/>
          <a:lstStyle>
            <a:lvl1pPr>
              <a:lnSpc>
                <a:spcPct val="100000"/>
              </a:lnSpc>
              <a:defRPr sz="260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</a:p>
        </p:txBody>
      </p:sp>
      <p:cxnSp>
        <p:nvCxnSpPr>
          <p:cNvPr id="62" name="Straight Connector 61"/>
          <p:cNvCxnSpPr/>
          <p:nvPr userDrawn="1"/>
        </p:nvCxnSpPr>
        <p:spPr>
          <a:xfrm>
            <a:off x="1219200" y="12357100"/>
            <a:ext cx="399252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Placeholder 59"/>
          <p:cNvSpPr>
            <a:spLocks noGrp="1"/>
          </p:cNvSpPr>
          <p:nvPr>
            <p:ph type="body" sz="quarter" idx="12"/>
          </p:nvPr>
        </p:nvSpPr>
        <p:spPr>
          <a:xfrm>
            <a:off x="11986329" y="10759737"/>
            <a:ext cx="11178472" cy="1648162"/>
          </a:xfrm>
        </p:spPr>
        <p:txBody>
          <a:bodyPr anchor="b"/>
          <a:lstStyle>
            <a:lvl1pPr algn="r">
              <a:lnSpc>
                <a:spcPct val="100000"/>
              </a:lnSpc>
              <a:defRPr sz="2600" b="1">
                <a:solidFill>
                  <a:schemeClr val="bg1"/>
                </a:solidFill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002D0F-003B-4661-8BDA-2AA59010FDE4}"/>
              </a:ext>
            </a:extLst>
          </p:cNvPr>
          <p:cNvGrpSpPr/>
          <p:nvPr userDrawn="1"/>
        </p:nvGrpSpPr>
        <p:grpSpPr>
          <a:xfrm>
            <a:off x="-403532" y="-282329"/>
            <a:ext cx="25173128" cy="14273054"/>
            <a:chOff x="-151325" y="-141165"/>
            <a:chExt cx="9439923" cy="713652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AD9B239-62A5-4DC0-9A7E-7F4055CA1316}"/>
                </a:ext>
              </a:extLst>
            </p:cNvPr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11EC4EB6-BEC2-49BB-8D3B-5C50BBC14A58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E2C10562-586B-470B-8B83-C27A4ED6318C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0CF0B719-3006-49C4-9568-AC97D93F6754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E8A8F031-70C5-484A-BA1F-51D272145DC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60728379-FD79-41FE-8EBA-0B16A6B7200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B2447072-4261-4EC9-A1AE-EE94CFDEF2AD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B5D9D67F-866E-4A3B-BAC3-018C0450112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2F583D83-5B6E-470C-B30C-BC8601779B88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AF7FD344-B75C-4F0A-9E4D-2301CAF49AD7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B6CBB9C7-AE70-4FDF-AA2A-C80C1C3D87A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A4256B3C-AA11-434F-BE7D-59DADD39ECF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50F0361B-1F87-4918-828B-8A4773C93DCE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6FDB259C-9B7F-4118-BC3F-418CF5B033D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B4ED8F2A-9E6F-4A40-B22D-6F1DDB7E783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6B92D1E3-57AE-4FA3-A145-4484E4BBE834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F24381BF-F5C7-441E-BCB5-1F24E821904D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07A96C77-6DFD-41E4-93BA-00739A8D74C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BAE2235D-0D78-4823-8376-1309BB3F510F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0E20C328-9483-43AA-B5F4-556024CAB94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9569FC26-4B03-4EDC-AFFD-CBAA01F9A47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844848D6-0173-4881-BC8F-2F3647B1DDF1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2AB8CB25-7521-4C09-94DC-199FF2562BD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D2074819-E894-402F-9D47-33B24BAE088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6ABD5469-4F1E-47FF-A1A3-C635FF6EC858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94312BFB-12FE-4053-9D4F-ED53B1997030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49FFE8E5-4DE0-439D-B22B-ED5483359EA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7A9D28C5-825C-4B7D-8055-6ED055D7528C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6EA81875-D2C2-4585-A930-A1BDE44F86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CA71A06B-72BD-463A-A25F-105AFABBECE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834DC094-BEAE-46FB-A3D0-7B26C16DCF96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E79CCA60-51AC-4D7C-8FE7-069A8E9A9F9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C80B664C-0474-4C9D-B701-ABAD2DC603A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597021C1-B155-4074-812A-9158B104DBB8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A6443D54-FF88-470E-B055-AC8F54B5469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85EB65A3-0AA1-4A34-BB50-CC1C4184C83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57F0663-9F1D-4DBA-A25B-1A2569984E2A}"/>
                </a:ext>
              </a:extLst>
            </p:cNvPr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62761ACA-F7BB-4250-8D3A-8B1F66C9FC16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11137F9B-BE03-4491-8199-14A5C03FB8D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5BD38F39-AE48-46FB-9003-D77798D01C1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189151BD-6B87-4CEF-9452-53E9A8362D1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C23BE920-67B1-4F83-8AD1-935A3E461615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62A9A277-B649-417A-80F0-B566EBF8C2B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F10F8EE5-FE38-4F70-BD9D-EE0D9408A5B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603C1CAC-F41A-4F96-B555-2F214929436E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0FD88FC5-0310-4B89-9CB0-8C46F121181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78A67AFE-1D04-4AA4-9C39-61539F1416D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0360D814-7E28-4AE1-ABB2-E9D12C0B9128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0118B1DD-354F-4F4D-84E9-1997F235E5D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C39A776A-B553-4582-AEF5-397DBD19550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6025A5FC-7D23-465E-87B0-84C2F8D8498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AE052961-39AF-4A73-91E1-352B5F096E3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725EA8D1-B1CA-4859-AE45-83D213374D7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1A52198B-9266-4356-B7BC-6A650437435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AC21FD66-4024-42F4-A282-F90D1D9774D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254585BC-4156-4E41-BF79-098DA2EDE68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612B7D4F-7D6B-4D11-9AD9-4051628419D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AFE376FB-4F23-49AC-888E-7015618E9A3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EDC3EB10-0978-491B-8DFB-7F2048AD411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F79DCC91-B739-4D45-9F98-E71B6E58DC5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4DE0D443-570A-475A-A3D4-BBE7B59A5CA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C584D3B6-36CC-47C3-A0C0-26FF27F2BEA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3932963D-DB3C-4128-BB4D-ADEF4C5AAB1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2C802D8A-4525-41C4-ABE1-890F219FB22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2C89AA03-0733-4C7F-A85E-D980DC14291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99CB4DB9-348A-46EB-A78B-4A5D0B0F3D0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1B624FBA-A136-42DA-BF33-885318047C1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CB94E297-408B-4881-83DA-E0038913827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89F71FF1-9977-497B-AF50-FB29AEC2764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A731D060-00CA-4B43-851E-EE4DC2D7B15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00529763-B81B-449C-AEDC-D749C3640F3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3C961972-0DEA-4F1C-8FA6-DB9177A878C9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A410A65-C9E5-4DD9-A6C1-FF81A0E1BABC}"/>
                </a:ext>
              </a:extLst>
            </p:cNvPr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B73B844C-E3B0-4FDD-AD78-48051B191047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B91ED133-BED0-463A-97F3-76122406E80A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9FBDFBE9-7C00-4FB9-AC9E-EBC0FD43D9C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EA48FCC5-6C2C-4B9B-9800-451BDABF9F6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663549CD-C654-4372-A4BB-EE20223ED24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5273C0EF-8056-49CE-9BBB-7ADA19951B2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0E748D84-5B72-4D03-9804-C23B140FD92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CF1F3488-142F-4676-8763-7C4B82FC7BA0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A0D9AD76-2867-405F-920E-510F5471CC9C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96687E0F-9697-4D33-A649-B968A80A7DC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97D77D99-BE87-4010-85CB-050B07ED5A9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7BF2614D-FC0F-423C-A88C-9BCBA1003DD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B6420FD1-4156-49C0-8593-2C85F64D20C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2701A41-3406-41AB-8E1B-06CD58BEC76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57D912FE-8B3A-4291-BDB4-629B378992B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0BAC272B-92E7-4065-B8F6-B482728218D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030C7D1E-FB59-4844-BFCB-301EFC14C55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19CEEC15-E15A-4198-A77A-D3153079076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7CB05551-2F36-49A1-BD87-11FC8FB4DD1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B311C8C4-F99B-487F-8BC7-DC003581A58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E4322C4F-62FC-4C73-AB7A-330F6364726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C10D3CA8-13D8-4D24-B8C1-E887C21D64D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88198C43-102E-45B9-9F51-816EDA9EE20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528E6066-DC2E-47D9-B313-C7A8DBDAD9D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AFB86401-35CF-469D-902A-197FDA57776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80FCBE5B-DF83-4162-BE4B-2B032E49902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C6B46325-77A5-406A-BC01-F2707943903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BEE06919-65E7-4F4F-A0CC-3C98D983F31A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48BB9E87-4DB9-40CB-8381-750B7C27D4B3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AA74030E-82FB-461B-AD2C-387B7293134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00996D26-1E3E-44C9-935F-159E4D2D6C8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2F7B9572-EE43-49B0-A3F7-58B59FF50E9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BEC638A3-834B-4738-AF01-465B23FB87B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FF4C35C4-6C21-4C9B-A61F-E0C317DE898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8F09A76C-BF2F-4E75-AE39-9FBAB17A061B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5870480-5EC1-48C7-973C-C0952417F916}"/>
                </a:ext>
              </a:extLst>
            </p:cNvPr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9845F0FE-F3B6-403A-B83B-A55CBFF35E2A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2683A85D-AF7B-4358-9FAC-5098630B643A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29D6B1EE-2C99-44E5-87D3-6EE08778EC19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F5014C11-E812-43BF-86F6-2F1CE9942C5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39F8A161-A313-4DAE-A0A7-C5A819357C1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DD85AFFE-0EC6-4691-8966-2666ACFC734A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7F68B06A-E3A1-4EA9-AB4E-334AE31E14E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E726DB35-C425-4704-B0A4-68B9AAD7CBE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EF51D4C-D229-4455-B3F5-5ABF51002B50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9F3BC873-4798-4657-9A21-4F74BA18EEB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BF8FEB74-434C-4753-BE0C-F1AC32702D5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A16054BE-CB6A-4948-97EA-15279540B4CC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AD6CF790-16F9-42AF-A2B3-1932229F7B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4F65E492-86F8-48BC-887F-2FE1F27AC11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FE69BCF-D0BA-47AD-AC1D-EAC41C57B15D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F76CB44B-8343-47E0-A79A-7B65F206B9F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9B711585-C446-474B-99BB-794432A985F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7D3FFEFF-08B0-4EB5-8A1E-BB315C77C476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A9E14517-8E16-45A5-BF10-D761BB5D1C4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EF67155D-6038-460D-B7FD-45328C413E1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078F663-A715-436B-9544-E7AF97A23CBF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00B12C9E-5319-48F2-BE77-3F611A5673C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2A6E56FF-04F5-4675-94B7-97C3A9C00A2A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6182CEAB-8E67-4D42-BB2A-378EDD900455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C2F43921-1187-4640-A522-88378AF1D4C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4A75F54-AAA3-405F-B81B-6B3F8F5E845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A8F4288-9A3E-4C17-9102-4B0CB57C8CFD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E318D21C-B877-4768-AA28-56C7DB118EC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01A0D968-FD62-4FA3-917B-202CE651F69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95A4A62-02E2-4D37-8084-F4C157B8F862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C99B875B-8A4B-4B4C-9DD0-63498D1DC0E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D27C203B-3A8D-43FC-8365-94245D22202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C5C7A4E-F763-49B9-AE1D-7420B79A52D2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4118E0AD-C64B-43B9-98EA-BC132F65588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F7CD2B1E-3E78-4D37-B5DE-353EF1F6964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6" name="Rectangle 155">
            <a:extLst>
              <a:ext uri="{FF2B5EF4-FFF2-40B4-BE49-F238E27FC236}">
                <a16:creationId xmlns:a16="http://schemas.microsoft.com/office/drawing/2014/main" id="{8C14B75E-A7E0-453B-B93E-BB927A8FC691}"/>
              </a:ext>
            </a:extLst>
          </p:cNvPr>
          <p:cNvSpPr/>
          <p:nvPr userDrawn="1"/>
        </p:nvSpPr>
        <p:spPr>
          <a:xfrm>
            <a:off x="0" y="4241800"/>
            <a:ext cx="24384000" cy="63627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3C3D3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2862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717849"/>
            <a:ext cx="19566384" cy="3419146"/>
          </a:xfrm>
        </p:spPr>
        <p:txBody>
          <a:bodyPr/>
          <a:lstStyle>
            <a:lvl1pPr>
              <a:lnSpc>
                <a:spcPct val="90000"/>
              </a:lnSpc>
              <a:defRPr sz="8800" kern="100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add </a:t>
            </a:r>
            <a:r>
              <a:rPr lang="en-US" err="1"/>
              <a:t>slidedoc</a:t>
            </a:r>
            <a:r>
              <a:rPr lang="en-US"/>
              <a:t> title</a:t>
            </a:r>
          </a:p>
        </p:txBody>
      </p:sp>
      <p:cxnSp>
        <p:nvCxnSpPr>
          <p:cNvPr id="62" name="Straight Connector 61"/>
          <p:cNvCxnSpPr/>
          <p:nvPr userDrawn="1"/>
        </p:nvCxnSpPr>
        <p:spPr>
          <a:xfrm>
            <a:off x="1219200" y="12357100"/>
            <a:ext cx="399252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Placeholder 59"/>
          <p:cNvSpPr>
            <a:spLocks noGrp="1"/>
          </p:cNvSpPr>
          <p:nvPr>
            <p:ph type="body" sz="quarter" idx="12"/>
          </p:nvPr>
        </p:nvSpPr>
        <p:spPr>
          <a:xfrm>
            <a:off x="12192003" y="11056687"/>
            <a:ext cx="10972800" cy="961734"/>
          </a:xfrm>
        </p:spPr>
        <p:txBody>
          <a:bodyPr anchor="b"/>
          <a:lstStyle>
            <a:lvl1pPr algn="r">
              <a:lnSpc>
                <a:spcPct val="100000"/>
              </a:lnSpc>
              <a:defRPr sz="2600" b="1">
                <a:solidFill>
                  <a:schemeClr val="bg1"/>
                </a:solidFill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002D0F-003B-4661-8BDA-2AA59010FDE4}"/>
              </a:ext>
            </a:extLst>
          </p:cNvPr>
          <p:cNvGrpSpPr/>
          <p:nvPr userDrawn="1"/>
        </p:nvGrpSpPr>
        <p:grpSpPr>
          <a:xfrm>
            <a:off x="-403532" y="-282329"/>
            <a:ext cx="25173128" cy="14273054"/>
            <a:chOff x="-151325" y="-141165"/>
            <a:chExt cx="9439923" cy="713652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AD9B239-62A5-4DC0-9A7E-7F4055CA1316}"/>
                </a:ext>
              </a:extLst>
            </p:cNvPr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11EC4EB6-BEC2-49BB-8D3B-5C50BBC14A58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E2C10562-586B-470B-8B83-C27A4ED6318C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0CF0B719-3006-49C4-9568-AC97D93F6754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E8A8F031-70C5-484A-BA1F-51D272145DC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60728379-FD79-41FE-8EBA-0B16A6B7200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B2447072-4261-4EC9-A1AE-EE94CFDEF2AD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B5D9D67F-866E-4A3B-BAC3-018C0450112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2F583D83-5B6E-470C-B30C-BC8601779B88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AF7FD344-B75C-4F0A-9E4D-2301CAF49AD7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B6CBB9C7-AE70-4FDF-AA2A-C80C1C3D87A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A4256B3C-AA11-434F-BE7D-59DADD39ECF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50F0361B-1F87-4918-828B-8A4773C93DCE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6FDB259C-9B7F-4118-BC3F-418CF5B033D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B4ED8F2A-9E6F-4A40-B22D-6F1DDB7E783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6B92D1E3-57AE-4FA3-A145-4484E4BBE834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F24381BF-F5C7-441E-BCB5-1F24E821904D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07A96C77-6DFD-41E4-93BA-00739A8D74C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BAE2235D-0D78-4823-8376-1309BB3F510F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0E20C328-9483-43AA-B5F4-556024CAB94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9569FC26-4B03-4EDC-AFFD-CBAA01F9A47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844848D6-0173-4881-BC8F-2F3647B1DDF1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2AB8CB25-7521-4C09-94DC-199FF2562BD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D2074819-E894-402F-9D47-33B24BAE088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6ABD5469-4F1E-47FF-A1A3-C635FF6EC858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94312BFB-12FE-4053-9D4F-ED53B1997030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49FFE8E5-4DE0-439D-B22B-ED5483359EA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7A9D28C5-825C-4B7D-8055-6ED055D7528C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6EA81875-D2C2-4585-A930-A1BDE44F86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CA71A06B-72BD-463A-A25F-105AFABBECE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834DC094-BEAE-46FB-A3D0-7B26C16DCF96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E79CCA60-51AC-4D7C-8FE7-069A8E9A9F9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C80B664C-0474-4C9D-B701-ABAD2DC603A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597021C1-B155-4074-812A-9158B104DBB8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A6443D54-FF88-470E-B055-AC8F54B5469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85EB65A3-0AA1-4A34-BB50-CC1C4184C83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57F0663-9F1D-4DBA-A25B-1A2569984E2A}"/>
                </a:ext>
              </a:extLst>
            </p:cNvPr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62761ACA-F7BB-4250-8D3A-8B1F66C9FC16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11137F9B-BE03-4491-8199-14A5C03FB8D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5BD38F39-AE48-46FB-9003-D77798D01C1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189151BD-6B87-4CEF-9452-53E9A8362D1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C23BE920-67B1-4F83-8AD1-935A3E461615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62A9A277-B649-417A-80F0-B566EBF8C2B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F10F8EE5-FE38-4F70-BD9D-EE0D9408A5B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603C1CAC-F41A-4F96-B555-2F214929436E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0FD88FC5-0310-4B89-9CB0-8C46F121181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78A67AFE-1D04-4AA4-9C39-61539F1416D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0360D814-7E28-4AE1-ABB2-E9D12C0B9128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0118B1DD-354F-4F4D-84E9-1997F235E5D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C39A776A-B553-4582-AEF5-397DBD19550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6025A5FC-7D23-465E-87B0-84C2F8D8498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AE052961-39AF-4A73-91E1-352B5F096E3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725EA8D1-B1CA-4859-AE45-83D213374D7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1A52198B-9266-4356-B7BC-6A650437435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AC21FD66-4024-42F4-A282-F90D1D9774D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254585BC-4156-4E41-BF79-098DA2EDE68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612B7D4F-7D6B-4D11-9AD9-4051628419D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AFE376FB-4F23-49AC-888E-7015618E9A3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EDC3EB10-0978-491B-8DFB-7F2048AD411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F79DCC91-B739-4D45-9F98-E71B6E58DC5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4DE0D443-570A-475A-A3D4-BBE7B59A5CA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C584D3B6-36CC-47C3-A0C0-26FF27F2BEA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3932963D-DB3C-4128-BB4D-ADEF4C5AAB1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2C802D8A-4525-41C4-ABE1-890F219FB22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2C89AA03-0733-4C7F-A85E-D980DC14291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99CB4DB9-348A-46EB-A78B-4A5D0B0F3D0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1B624FBA-A136-42DA-BF33-885318047C1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CB94E297-408B-4881-83DA-E0038913827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89F71FF1-9977-497B-AF50-FB29AEC2764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A731D060-00CA-4B43-851E-EE4DC2D7B15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00529763-B81B-449C-AEDC-D749C3640F3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3C961972-0DEA-4F1C-8FA6-DB9177A878C9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A410A65-C9E5-4DD9-A6C1-FF81A0E1BABC}"/>
                </a:ext>
              </a:extLst>
            </p:cNvPr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B73B844C-E3B0-4FDD-AD78-48051B191047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B91ED133-BED0-463A-97F3-76122406E80A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9FBDFBE9-7C00-4FB9-AC9E-EBC0FD43D9C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EA48FCC5-6C2C-4B9B-9800-451BDABF9F6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663549CD-C654-4372-A4BB-EE20223ED24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5273C0EF-8056-49CE-9BBB-7ADA19951B2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0E748D84-5B72-4D03-9804-C23B140FD92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CF1F3488-142F-4676-8763-7C4B82FC7BA0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A0D9AD76-2867-405F-920E-510F5471CC9C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96687E0F-9697-4D33-A649-B968A80A7DC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97D77D99-BE87-4010-85CB-050B07ED5A9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7BF2614D-FC0F-423C-A88C-9BCBA1003DD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B6420FD1-4156-49C0-8593-2C85F64D20C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2701A41-3406-41AB-8E1B-06CD58BEC76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57D912FE-8B3A-4291-BDB4-629B378992B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0BAC272B-92E7-4065-B8F6-B482728218D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030C7D1E-FB59-4844-BFCB-301EFC14C55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19CEEC15-E15A-4198-A77A-D3153079076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7CB05551-2F36-49A1-BD87-11FC8FB4DD1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B311C8C4-F99B-487F-8BC7-DC003581A58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E4322C4F-62FC-4C73-AB7A-330F6364726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C10D3CA8-13D8-4D24-B8C1-E887C21D64D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88198C43-102E-45B9-9F51-816EDA9EE20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528E6066-DC2E-47D9-B313-C7A8DBDAD9D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AFB86401-35CF-469D-902A-197FDA57776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80FCBE5B-DF83-4162-BE4B-2B032E49902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C6B46325-77A5-406A-BC01-F2707943903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BEE06919-65E7-4F4F-A0CC-3C98D983F31A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48BB9E87-4DB9-40CB-8381-750B7C27D4B3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AA74030E-82FB-461B-AD2C-387B7293134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00996D26-1E3E-44C9-935F-159E4D2D6C8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2F7B9572-EE43-49B0-A3F7-58B59FF50E9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BEC638A3-834B-4738-AF01-465B23FB87B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FF4C35C4-6C21-4C9B-A61F-E0C317DE898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8F09A76C-BF2F-4E75-AE39-9FBAB17A061B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5870480-5EC1-48C7-973C-C0952417F916}"/>
                </a:ext>
              </a:extLst>
            </p:cNvPr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9845F0FE-F3B6-403A-B83B-A55CBFF35E2A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2683A85D-AF7B-4358-9FAC-5098630B643A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29D6B1EE-2C99-44E5-87D3-6EE08778EC19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F5014C11-E812-43BF-86F6-2F1CE9942C5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39F8A161-A313-4DAE-A0A7-C5A819357C1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DD85AFFE-0EC6-4691-8966-2666ACFC734A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7F68B06A-E3A1-4EA9-AB4E-334AE31E14E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E726DB35-C425-4704-B0A4-68B9AAD7CBE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EF51D4C-D229-4455-B3F5-5ABF51002B50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9F3BC873-4798-4657-9A21-4F74BA18EEB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BF8FEB74-434C-4753-BE0C-F1AC32702D5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A16054BE-CB6A-4948-97EA-15279540B4CC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AD6CF790-16F9-42AF-A2B3-1932229F7B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4F65E492-86F8-48BC-887F-2FE1F27AC11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FE69BCF-D0BA-47AD-AC1D-EAC41C57B15D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F76CB44B-8343-47E0-A79A-7B65F206B9F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9B711585-C446-474B-99BB-794432A985F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7D3FFEFF-08B0-4EB5-8A1E-BB315C77C476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A9E14517-8E16-45A5-BF10-D761BB5D1C4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EF67155D-6038-460D-B7FD-45328C413E1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078F663-A715-436B-9544-E7AF97A23CBF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00B12C9E-5319-48F2-BE77-3F611A5673C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2A6E56FF-04F5-4675-94B7-97C3A9C00A2A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6182CEAB-8E67-4D42-BB2A-378EDD900455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C2F43921-1187-4640-A522-88378AF1D4C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4A75F54-AAA3-405F-B81B-6B3F8F5E845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A8F4288-9A3E-4C17-9102-4B0CB57C8CFD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E318D21C-B877-4768-AA28-56C7DB118EC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01A0D968-FD62-4FA3-917B-202CE651F69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95A4A62-02E2-4D37-8084-F4C157B8F862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C99B875B-8A4B-4B4C-9DD0-63498D1DC0E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D27C203B-3A8D-43FC-8365-94245D22202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C5C7A4E-F763-49B9-AE1D-7420B79A52D2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4118E0AD-C64B-43B9-98EA-BC132F65588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F7CD2B1E-3E78-4D37-B5DE-353EF1F6964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6" name="Rectangle 155">
            <a:extLst>
              <a:ext uri="{FF2B5EF4-FFF2-40B4-BE49-F238E27FC236}">
                <a16:creationId xmlns:a16="http://schemas.microsoft.com/office/drawing/2014/main" id="{8C14B75E-A7E0-453B-B93E-BB927A8FC691}"/>
              </a:ext>
            </a:extLst>
          </p:cNvPr>
          <p:cNvSpPr/>
          <p:nvPr userDrawn="1"/>
        </p:nvSpPr>
        <p:spPr>
          <a:xfrm>
            <a:off x="0" y="4241800"/>
            <a:ext cx="24384000" cy="63627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3C3D3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1" name="Text Placeholder 59">
            <a:extLst>
              <a:ext uri="{FF2B5EF4-FFF2-40B4-BE49-F238E27FC236}">
                <a16:creationId xmlns:a16="http://schemas.microsoft.com/office/drawing/2014/main" id="{5966E550-3C7F-4699-A875-9E40FDFF60A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9201" y="11056687"/>
            <a:ext cx="7449480" cy="961734"/>
          </a:xfrm>
        </p:spPr>
        <p:txBody>
          <a:bodyPr anchor="b"/>
          <a:lstStyle>
            <a:lvl1pPr algn="l">
              <a:lnSpc>
                <a:spcPct val="100000"/>
              </a:lnSpc>
              <a:defRPr sz="2600" b="1">
                <a:solidFill>
                  <a:schemeClr val="bg1"/>
                </a:solidFill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42328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717849"/>
            <a:ext cx="19566384" cy="3419146"/>
          </a:xfrm>
        </p:spPr>
        <p:txBody>
          <a:bodyPr/>
          <a:lstStyle>
            <a:lvl1pPr>
              <a:lnSpc>
                <a:spcPct val="90000"/>
              </a:lnSpc>
              <a:defRPr sz="8800" kern="100" cap="all" spc="-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add </a:t>
            </a:r>
            <a:r>
              <a:rPr lang="en-US" err="1"/>
              <a:t>slidedoc</a:t>
            </a:r>
            <a:r>
              <a:rPr lang="en-US"/>
              <a:t> title</a:t>
            </a:r>
          </a:p>
        </p:txBody>
      </p:sp>
      <p:sp>
        <p:nvSpPr>
          <p:cNvPr id="60" name="Text Placeholder 59"/>
          <p:cNvSpPr>
            <a:spLocks noGrp="1"/>
          </p:cNvSpPr>
          <p:nvPr>
            <p:ph type="body" sz="quarter" idx="10"/>
          </p:nvPr>
        </p:nvSpPr>
        <p:spPr>
          <a:xfrm>
            <a:off x="1219201" y="10813002"/>
            <a:ext cx="3992035" cy="1205420"/>
          </a:xfrm>
        </p:spPr>
        <p:txBody>
          <a:bodyPr anchor="b"/>
          <a:lstStyle>
            <a:lvl1pPr>
              <a:lnSpc>
                <a:spcPct val="100000"/>
              </a:lnSpc>
              <a:defRPr sz="260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2" name="Straight Connector 61"/>
          <p:cNvCxnSpPr/>
          <p:nvPr userDrawn="1"/>
        </p:nvCxnSpPr>
        <p:spPr>
          <a:xfrm>
            <a:off x="1219200" y="12357100"/>
            <a:ext cx="399252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Placeholder 59"/>
          <p:cNvSpPr>
            <a:spLocks noGrp="1"/>
          </p:cNvSpPr>
          <p:nvPr>
            <p:ph type="body" sz="quarter" idx="11"/>
          </p:nvPr>
        </p:nvSpPr>
        <p:spPr>
          <a:xfrm>
            <a:off x="14691585" y="10777493"/>
            <a:ext cx="3992035" cy="1630406"/>
          </a:xfrm>
        </p:spPr>
        <p:txBody>
          <a:bodyPr anchor="b"/>
          <a:lstStyle>
            <a:lvl1pPr algn="r">
              <a:lnSpc>
                <a:spcPct val="100000"/>
              </a:lnSpc>
              <a:defRPr sz="2600" b="1">
                <a:solidFill>
                  <a:schemeClr val="bg1"/>
                </a:solidFill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59"/>
          <p:cNvSpPr>
            <a:spLocks noGrp="1"/>
          </p:cNvSpPr>
          <p:nvPr>
            <p:ph type="body" sz="quarter" idx="12"/>
          </p:nvPr>
        </p:nvSpPr>
        <p:spPr>
          <a:xfrm>
            <a:off x="19172767" y="10759737"/>
            <a:ext cx="3992035" cy="1648162"/>
          </a:xfrm>
        </p:spPr>
        <p:txBody>
          <a:bodyPr anchor="b"/>
          <a:lstStyle>
            <a:lvl1pPr algn="r">
              <a:lnSpc>
                <a:spcPct val="100000"/>
              </a:lnSpc>
              <a:defRPr sz="2600" b="1">
                <a:solidFill>
                  <a:schemeClr val="bg1"/>
                </a:solidFill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002D0F-003B-4661-8BDA-2AA59010FDE4}"/>
              </a:ext>
            </a:extLst>
          </p:cNvPr>
          <p:cNvGrpSpPr/>
          <p:nvPr userDrawn="1"/>
        </p:nvGrpSpPr>
        <p:grpSpPr>
          <a:xfrm>
            <a:off x="-403532" y="-282329"/>
            <a:ext cx="25173128" cy="14273054"/>
            <a:chOff x="-151325" y="-141165"/>
            <a:chExt cx="9439923" cy="713652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AD9B239-62A5-4DC0-9A7E-7F4055CA1316}"/>
                </a:ext>
              </a:extLst>
            </p:cNvPr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11EC4EB6-BEC2-49BB-8D3B-5C50BBC14A58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E2C10562-586B-470B-8B83-C27A4ED6318C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0CF0B719-3006-49C4-9568-AC97D93F6754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E8A8F031-70C5-484A-BA1F-51D272145DC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60728379-FD79-41FE-8EBA-0B16A6B7200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B2447072-4261-4EC9-A1AE-EE94CFDEF2AD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B5D9D67F-866E-4A3B-BAC3-018C0450112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2F583D83-5B6E-470C-B30C-BC8601779B88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AF7FD344-B75C-4F0A-9E4D-2301CAF49AD7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B6CBB9C7-AE70-4FDF-AA2A-C80C1C3D87A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A4256B3C-AA11-434F-BE7D-59DADD39ECF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50F0361B-1F87-4918-828B-8A4773C93DCE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6FDB259C-9B7F-4118-BC3F-418CF5B033D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B4ED8F2A-9E6F-4A40-B22D-6F1DDB7E783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6B92D1E3-57AE-4FA3-A145-4484E4BBE834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F24381BF-F5C7-441E-BCB5-1F24E821904D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07A96C77-6DFD-41E4-93BA-00739A8D74C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BAE2235D-0D78-4823-8376-1309BB3F510F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0E20C328-9483-43AA-B5F4-556024CAB94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9569FC26-4B03-4EDC-AFFD-CBAA01F9A47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844848D6-0173-4881-BC8F-2F3647B1DDF1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2AB8CB25-7521-4C09-94DC-199FF2562BD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D2074819-E894-402F-9D47-33B24BAE088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6ABD5469-4F1E-47FF-A1A3-C635FF6EC858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94312BFB-12FE-4053-9D4F-ED53B1997030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49FFE8E5-4DE0-439D-B22B-ED5483359EA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7A9D28C5-825C-4B7D-8055-6ED055D7528C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6EA81875-D2C2-4585-A930-A1BDE44F86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CA71A06B-72BD-463A-A25F-105AFABBECE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834DC094-BEAE-46FB-A3D0-7B26C16DCF96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E79CCA60-51AC-4D7C-8FE7-069A8E9A9F9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C80B664C-0474-4C9D-B701-ABAD2DC603A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597021C1-B155-4074-812A-9158B104DBB8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A6443D54-FF88-470E-B055-AC8F54B5469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85EB65A3-0AA1-4A34-BB50-CC1C4184C83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57F0663-9F1D-4DBA-A25B-1A2569984E2A}"/>
                </a:ext>
              </a:extLst>
            </p:cNvPr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62761ACA-F7BB-4250-8D3A-8B1F66C9FC16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11137F9B-BE03-4491-8199-14A5C03FB8D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5BD38F39-AE48-46FB-9003-D77798D01C1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189151BD-6B87-4CEF-9452-53E9A8362D1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C23BE920-67B1-4F83-8AD1-935A3E461615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62A9A277-B649-417A-80F0-B566EBF8C2B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F10F8EE5-FE38-4F70-BD9D-EE0D9408A5B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603C1CAC-F41A-4F96-B555-2F214929436E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0FD88FC5-0310-4B89-9CB0-8C46F121181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78A67AFE-1D04-4AA4-9C39-61539F1416D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0360D814-7E28-4AE1-ABB2-E9D12C0B9128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0118B1DD-354F-4F4D-84E9-1997F235E5D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C39A776A-B553-4582-AEF5-397DBD19550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6025A5FC-7D23-465E-87B0-84C2F8D8498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AE052961-39AF-4A73-91E1-352B5F096E3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725EA8D1-B1CA-4859-AE45-83D213374D7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1A52198B-9266-4356-B7BC-6A650437435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AC21FD66-4024-42F4-A282-F90D1D9774D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254585BC-4156-4E41-BF79-098DA2EDE68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612B7D4F-7D6B-4D11-9AD9-4051628419D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AFE376FB-4F23-49AC-888E-7015618E9A3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EDC3EB10-0978-491B-8DFB-7F2048AD411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F79DCC91-B739-4D45-9F98-E71B6E58DC5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4DE0D443-570A-475A-A3D4-BBE7B59A5CA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C584D3B6-36CC-47C3-A0C0-26FF27F2BEA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3932963D-DB3C-4128-BB4D-ADEF4C5AAB1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2C802D8A-4525-41C4-ABE1-890F219FB22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2C89AA03-0733-4C7F-A85E-D980DC14291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99CB4DB9-348A-46EB-A78B-4A5D0B0F3D0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1B624FBA-A136-42DA-BF33-885318047C1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CB94E297-408B-4881-83DA-E0038913827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89F71FF1-9977-497B-AF50-FB29AEC2764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A731D060-00CA-4B43-851E-EE4DC2D7B15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00529763-B81B-449C-AEDC-D749C3640F3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3C961972-0DEA-4F1C-8FA6-DB9177A878C9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A410A65-C9E5-4DD9-A6C1-FF81A0E1BABC}"/>
                </a:ext>
              </a:extLst>
            </p:cNvPr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B73B844C-E3B0-4FDD-AD78-48051B191047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B91ED133-BED0-463A-97F3-76122406E80A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9FBDFBE9-7C00-4FB9-AC9E-EBC0FD43D9C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EA48FCC5-6C2C-4B9B-9800-451BDABF9F6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663549CD-C654-4372-A4BB-EE20223ED24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5273C0EF-8056-49CE-9BBB-7ADA19951B2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0E748D84-5B72-4D03-9804-C23B140FD92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CF1F3488-142F-4676-8763-7C4B82FC7BA0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A0D9AD76-2867-405F-920E-510F5471CC9C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96687E0F-9697-4D33-A649-B968A80A7DC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97D77D99-BE87-4010-85CB-050B07ED5A9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7BF2614D-FC0F-423C-A88C-9BCBA1003DD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B6420FD1-4156-49C0-8593-2C85F64D20C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2701A41-3406-41AB-8E1B-06CD58BEC76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57D912FE-8B3A-4291-BDB4-629B378992B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0BAC272B-92E7-4065-B8F6-B482728218D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030C7D1E-FB59-4844-BFCB-301EFC14C55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19CEEC15-E15A-4198-A77A-D3153079076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7CB05551-2F36-49A1-BD87-11FC8FB4DD1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B311C8C4-F99B-487F-8BC7-DC003581A58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E4322C4F-62FC-4C73-AB7A-330F6364726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C10D3CA8-13D8-4D24-B8C1-E887C21D64D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88198C43-102E-45B9-9F51-816EDA9EE20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528E6066-DC2E-47D9-B313-C7A8DBDAD9D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AFB86401-35CF-469D-902A-197FDA57776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80FCBE5B-DF83-4162-BE4B-2B032E49902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C6B46325-77A5-406A-BC01-F2707943903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BEE06919-65E7-4F4F-A0CC-3C98D983F31A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48BB9E87-4DB9-40CB-8381-750B7C27D4B3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AA74030E-82FB-461B-AD2C-387B7293134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00996D26-1E3E-44C9-935F-159E4D2D6C8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2F7B9572-EE43-49B0-A3F7-58B59FF50E9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BEC638A3-834B-4738-AF01-465B23FB87B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FF4C35C4-6C21-4C9B-A61F-E0C317DE898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8F09A76C-BF2F-4E75-AE39-9FBAB17A061B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5870480-5EC1-48C7-973C-C0952417F916}"/>
                </a:ext>
              </a:extLst>
            </p:cNvPr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9845F0FE-F3B6-403A-B83B-A55CBFF35E2A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2683A85D-AF7B-4358-9FAC-5098630B643A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29D6B1EE-2C99-44E5-87D3-6EE08778EC19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F5014C11-E812-43BF-86F6-2F1CE9942C5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39F8A161-A313-4DAE-A0A7-C5A819357C1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DD85AFFE-0EC6-4691-8966-2666ACFC734A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7F68B06A-E3A1-4EA9-AB4E-334AE31E14E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E726DB35-C425-4704-B0A4-68B9AAD7CBE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EF51D4C-D229-4455-B3F5-5ABF51002B50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9F3BC873-4798-4657-9A21-4F74BA18EEB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BF8FEB74-434C-4753-BE0C-F1AC32702D5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A16054BE-CB6A-4948-97EA-15279540B4CC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AD6CF790-16F9-42AF-A2B3-1932229F7B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4F65E492-86F8-48BC-887F-2FE1F27AC11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FE69BCF-D0BA-47AD-AC1D-EAC41C57B15D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F76CB44B-8343-47E0-A79A-7B65F206B9F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9B711585-C446-474B-99BB-794432A985F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7D3FFEFF-08B0-4EB5-8A1E-BB315C77C476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A9E14517-8E16-45A5-BF10-D761BB5D1C4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EF67155D-6038-460D-B7FD-45328C413E1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078F663-A715-436B-9544-E7AF97A23CBF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00B12C9E-5319-48F2-BE77-3F611A5673C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2A6E56FF-04F5-4675-94B7-97C3A9C00A2A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6182CEAB-8E67-4D42-BB2A-378EDD900455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C2F43921-1187-4640-A522-88378AF1D4C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4A75F54-AAA3-405F-B81B-6B3F8F5E845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A8F4288-9A3E-4C17-9102-4B0CB57C8CFD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E318D21C-B877-4768-AA28-56C7DB118EC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01A0D968-FD62-4FA3-917B-202CE651F69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95A4A62-02E2-4D37-8084-F4C157B8F862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C99B875B-8A4B-4B4C-9DD0-63498D1DC0E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D27C203B-3A8D-43FC-8365-94245D22202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C5C7A4E-F763-49B9-AE1D-7420B79A52D2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4118E0AD-C64B-43B9-98EA-BC132F65588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F7CD2B1E-3E78-4D37-B5DE-353EF1F6964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6" name="Rectangle 155">
            <a:extLst>
              <a:ext uri="{FF2B5EF4-FFF2-40B4-BE49-F238E27FC236}">
                <a16:creationId xmlns:a16="http://schemas.microsoft.com/office/drawing/2014/main" id="{8C14B75E-A7E0-453B-B93E-BB927A8FC691}"/>
              </a:ext>
            </a:extLst>
          </p:cNvPr>
          <p:cNvSpPr/>
          <p:nvPr userDrawn="1"/>
        </p:nvSpPr>
        <p:spPr>
          <a:xfrm>
            <a:off x="0" y="4241800"/>
            <a:ext cx="24384000" cy="63627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3C3D3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992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13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717849"/>
            <a:ext cx="19566384" cy="3419146"/>
          </a:xfrm>
        </p:spPr>
        <p:txBody>
          <a:bodyPr/>
          <a:lstStyle>
            <a:lvl1pPr>
              <a:lnSpc>
                <a:spcPct val="90000"/>
              </a:lnSpc>
              <a:defRPr sz="8800" kern="100" cap="all" spc="-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add </a:t>
            </a:r>
            <a:r>
              <a:rPr lang="en-US" err="1"/>
              <a:t>slidedoc</a:t>
            </a:r>
            <a:r>
              <a:rPr lang="en-US"/>
              <a:t> title</a:t>
            </a:r>
          </a:p>
        </p:txBody>
      </p:sp>
      <p:sp>
        <p:nvSpPr>
          <p:cNvPr id="60" name="Text Placeholder 59"/>
          <p:cNvSpPr>
            <a:spLocks noGrp="1"/>
          </p:cNvSpPr>
          <p:nvPr>
            <p:ph type="body" sz="quarter" idx="10"/>
          </p:nvPr>
        </p:nvSpPr>
        <p:spPr>
          <a:xfrm>
            <a:off x="1219201" y="10813002"/>
            <a:ext cx="3992035" cy="1205420"/>
          </a:xfrm>
        </p:spPr>
        <p:txBody>
          <a:bodyPr anchor="b"/>
          <a:lstStyle>
            <a:lvl1pPr>
              <a:lnSpc>
                <a:spcPct val="100000"/>
              </a:lnSpc>
              <a:defRPr sz="260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2" name="Straight Connector 61"/>
          <p:cNvCxnSpPr/>
          <p:nvPr userDrawn="1"/>
        </p:nvCxnSpPr>
        <p:spPr>
          <a:xfrm>
            <a:off x="1219200" y="12357100"/>
            <a:ext cx="399252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Placeholder 59"/>
          <p:cNvSpPr>
            <a:spLocks noGrp="1"/>
          </p:cNvSpPr>
          <p:nvPr>
            <p:ph type="body" sz="quarter" idx="11"/>
          </p:nvPr>
        </p:nvSpPr>
        <p:spPr>
          <a:xfrm>
            <a:off x="14691585" y="10777493"/>
            <a:ext cx="3992035" cy="1630406"/>
          </a:xfrm>
        </p:spPr>
        <p:txBody>
          <a:bodyPr anchor="b"/>
          <a:lstStyle>
            <a:lvl1pPr algn="r">
              <a:lnSpc>
                <a:spcPct val="100000"/>
              </a:lnSpc>
              <a:defRPr sz="2600" b="1">
                <a:solidFill>
                  <a:schemeClr val="bg1"/>
                </a:solidFill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59"/>
          <p:cNvSpPr>
            <a:spLocks noGrp="1"/>
          </p:cNvSpPr>
          <p:nvPr>
            <p:ph type="body" sz="quarter" idx="12"/>
          </p:nvPr>
        </p:nvSpPr>
        <p:spPr>
          <a:xfrm>
            <a:off x="19172767" y="10759737"/>
            <a:ext cx="3992035" cy="1648162"/>
          </a:xfrm>
        </p:spPr>
        <p:txBody>
          <a:bodyPr anchor="b"/>
          <a:lstStyle>
            <a:lvl1pPr algn="r">
              <a:lnSpc>
                <a:spcPct val="100000"/>
              </a:lnSpc>
              <a:defRPr sz="2600" b="1">
                <a:solidFill>
                  <a:schemeClr val="bg1"/>
                </a:solidFill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002D0F-003B-4661-8BDA-2AA59010FDE4}"/>
              </a:ext>
            </a:extLst>
          </p:cNvPr>
          <p:cNvGrpSpPr/>
          <p:nvPr userDrawn="1"/>
        </p:nvGrpSpPr>
        <p:grpSpPr>
          <a:xfrm>
            <a:off x="-403532" y="-282329"/>
            <a:ext cx="25173128" cy="14273054"/>
            <a:chOff x="-151325" y="-141165"/>
            <a:chExt cx="9439923" cy="713652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AD9B239-62A5-4DC0-9A7E-7F4055CA1316}"/>
                </a:ext>
              </a:extLst>
            </p:cNvPr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11EC4EB6-BEC2-49BB-8D3B-5C50BBC14A58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E2C10562-586B-470B-8B83-C27A4ED6318C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0CF0B719-3006-49C4-9568-AC97D93F6754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E8A8F031-70C5-484A-BA1F-51D272145DC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60728379-FD79-41FE-8EBA-0B16A6B7200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B2447072-4261-4EC9-A1AE-EE94CFDEF2AD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B5D9D67F-866E-4A3B-BAC3-018C0450112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2F583D83-5B6E-470C-B30C-BC8601779B88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AF7FD344-B75C-4F0A-9E4D-2301CAF49AD7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B6CBB9C7-AE70-4FDF-AA2A-C80C1C3D87A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A4256B3C-AA11-434F-BE7D-59DADD39ECF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50F0361B-1F87-4918-828B-8A4773C93DCE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6FDB259C-9B7F-4118-BC3F-418CF5B033D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B4ED8F2A-9E6F-4A40-B22D-6F1DDB7E783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6B92D1E3-57AE-4FA3-A145-4484E4BBE834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F24381BF-F5C7-441E-BCB5-1F24E821904D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07A96C77-6DFD-41E4-93BA-00739A8D74C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BAE2235D-0D78-4823-8376-1309BB3F510F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0E20C328-9483-43AA-B5F4-556024CAB94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9569FC26-4B03-4EDC-AFFD-CBAA01F9A47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844848D6-0173-4881-BC8F-2F3647B1DDF1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2AB8CB25-7521-4C09-94DC-199FF2562BD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D2074819-E894-402F-9D47-33B24BAE088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6ABD5469-4F1E-47FF-A1A3-C635FF6EC858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94312BFB-12FE-4053-9D4F-ED53B1997030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49FFE8E5-4DE0-439D-B22B-ED5483359EA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7A9D28C5-825C-4B7D-8055-6ED055D7528C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6EA81875-D2C2-4585-A930-A1BDE44F86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CA71A06B-72BD-463A-A25F-105AFABBECE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834DC094-BEAE-46FB-A3D0-7B26C16DCF96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E79CCA60-51AC-4D7C-8FE7-069A8E9A9F9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C80B664C-0474-4C9D-B701-ABAD2DC603A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597021C1-B155-4074-812A-9158B104DBB8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A6443D54-FF88-470E-B055-AC8F54B5469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85EB65A3-0AA1-4A34-BB50-CC1C4184C83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57F0663-9F1D-4DBA-A25B-1A2569984E2A}"/>
                </a:ext>
              </a:extLst>
            </p:cNvPr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62761ACA-F7BB-4250-8D3A-8B1F66C9FC16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11137F9B-BE03-4491-8199-14A5C03FB8D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5BD38F39-AE48-46FB-9003-D77798D01C1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189151BD-6B87-4CEF-9452-53E9A8362D1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C23BE920-67B1-4F83-8AD1-935A3E461615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62A9A277-B649-417A-80F0-B566EBF8C2B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F10F8EE5-FE38-4F70-BD9D-EE0D9408A5B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603C1CAC-F41A-4F96-B555-2F214929436E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0FD88FC5-0310-4B89-9CB0-8C46F121181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78A67AFE-1D04-4AA4-9C39-61539F1416D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0360D814-7E28-4AE1-ABB2-E9D12C0B9128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0118B1DD-354F-4F4D-84E9-1997F235E5D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C39A776A-B553-4582-AEF5-397DBD19550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6025A5FC-7D23-465E-87B0-84C2F8D8498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AE052961-39AF-4A73-91E1-352B5F096E3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725EA8D1-B1CA-4859-AE45-83D213374D7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1A52198B-9266-4356-B7BC-6A650437435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AC21FD66-4024-42F4-A282-F90D1D9774D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254585BC-4156-4E41-BF79-098DA2EDE68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612B7D4F-7D6B-4D11-9AD9-4051628419D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AFE376FB-4F23-49AC-888E-7015618E9A3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EDC3EB10-0978-491B-8DFB-7F2048AD411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F79DCC91-B739-4D45-9F98-E71B6E58DC5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4DE0D443-570A-475A-A3D4-BBE7B59A5CA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C584D3B6-36CC-47C3-A0C0-26FF27F2BEA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3932963D-DB3C-4128-BB4D-ADEF4C5AAB1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2C802D8A-4525-41C4-ABE1-890F219FB22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2C89AA03-0733-4C7F-A85E-D980DC14291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99CB4DB9-348A-46EB-A78B-4A5D0B0F3D0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1B624FBA-A136-42DA-BF33-885318047C1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CB94E297-408B-4881-83DA-E0038913827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89F71FF1-9977-497B-AF50-FB29AEC2764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A731D060-00CA-4B43-851E-EE4DC2D7B15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00529763-B81B-449C-AEDC-D749C3640F3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3C961972-0DEA-4F1C-8FA6-DB9177A878C9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A410A65-C9E5-4DD9-A6C1-FF81A0E1BABC}"/>
                </a:ext>
              </a:extLst>
            </p:cNvPr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B73B844C-E3B0-4FDD-AD78-48051B191047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B91ED133-BED0-463A-97F3-76122406E80A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9FBDFBE9-7C00-4FB9-AC9E-EBC0FD43D9C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EA48FCC5-6C2C-4B9B-9800-451BDABF9F6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663549CD-C654-4372-A4BB-EE20223ED24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5273C0EF-8056-49CE-9BBB-7ADA19951B2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0E748D84-5B72-4D03-9804-C23B140FD92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CF1F3488-142F-4676-8763-7C4B82FC7BA0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A0D9AD76-2867-405F-920E-510F5471CC9C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96687E0F-9697-4D33-A649-B968A80A7DC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97D77D99-BE87-4010-85CB-050B07ED5A9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7BF2614D-FC0F-423C-A88C-9BCBA1003DD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B6420FD1-4156-49C0-8593-2C85F64D20C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2701A41-3406-41AB-8E1B-06CD58BEC76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57D912FE-8B3A-4291-BDB4-629B378992B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0BAC272B-92E7-4065-B8F6-B482728218D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030C7D1E-FB59-4844-BFCB-301EFC14C55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19CEEC15-E15A-4198-A77A-D3153079076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7CB05551-2F36-49A1-BD87-11FC8FB4DD1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B311C8C4-F99B-487F-8BC7-DC003581A58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E4322C4F-62FC-4C73-AB7A-330F6364726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C10D3CA8-13D8-4D24-B8C1-E887C21D64D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88198C43-102E-45B9-9F51-816EDA9EE20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528E6066-DC2E-47D9-B313-C7A8DBDAD9D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AFB86401-35CF-469D-902A-197FDA57776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80FCBE5B-DF83-4162-BE4B-2B032E49902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C6B46325-77A5-406A-BC01-F2707943903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BEE06919-65E7-4F4F-A0CC-3C98D983F31A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48BB9E87-4DB9-40CB-8381-750B7C27D4B3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AA74030E-82FB-461B-AD2C-387B7293134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00996D26-1E3E-44C9-935F-159E4D2D6C8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2F7B9572-EE43-49B0-A3F7-58B59FF50E9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BEC638A3-834B-4738-AF01-465B23FB87B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FF4C35C4-6C21-4C9B-A61F-E0C317DE898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8F09A76C-BF2F-4E75-AE39-9FBAB17A061B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5870480-5EC1-48C7-973C-C0952417F916}"/>
                </a:ext>
              </a:extLst>
            </p:cNvPr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9845F0FE-F3B6-403A-B83B-A55CBFF35E2A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2683A85D-AF7B-4358-9FAC-5098630B643A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29D6B1EE-2C99-44E5-87D3-6EE08778EC19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F5014C11-E812-43BF-86F6-2F1CE9942C5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39F8A161-A313-4DAE-A0A7-C5A819357C1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DD85AFFE-0EC6-4691-8966-2666ACFC734A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7F68B06A-E3A1-4EA9-AB4E-334AE31E14E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E726DB35-C425-4704-B0A4-68B9AAD7CBE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EF51D4C-D229-4455-B3F5-5ABF51002B50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9F3BC873-4798-4657-9A21-4F74BA18EEB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BF8FEB74-434C-4753-BE0C-F1AC32702D5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A16054BE-CB6A-4948-97EA-15279540B4CC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AD6CF790-16F9-42AF-A2B3-1932229F7B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4F65E492-86F8-48BC-887F-2FE1F27AC11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FE69BCF-D0BA-47AD-AC1D-EAC41C57B15D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F76CB44B-8343-47E0-A79A-7B65F206B9F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9B711585-C446-474B-99BB-794432A985F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7D3FFEFF-08B0-4EB5-8A1E-BB315C77C476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A9E14517-8E16-45A5-BF10-D761BB5D1C4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EF67155D-6038-460D-B7FD-45328C413E1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078F663-A715-436B-9544-E7AF97A23CBF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00B12C9E-5319-48F2-BE77-3F611A5673C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2A6E56FF-04F5-4675-94B7-97C3A9C00A2A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6182CEAB-8E67-4D42-BB2A-378EDD900455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C2F43921-1187-4640-A522-88378AF1D4C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4A75F54-AAA3-405F-B81B-6B3F8F5E845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A8F4288-9A3E-4C17-9102-4B0CB57C8CFD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E318D21C-B877-4768-AA28-56C7DB118EC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01A0D968-FD62-4FA3-917B-202CE651F69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95A4A62-02E2-4D37-8084-F4C157B8F862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C99B875B-8A4B-4B4C-9DD0-63498D1DC0E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D27C203B-3A8D-43FC-8365-94245D22202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C5C7A4E-F763-49B9-AE1D-7420B79A52D2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4118E0AD-C64B-43B9-98EA-BC132F65588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F7CD2B1E-3E78-4D37-B5DE-353EF1F6964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6" name="Rectangle 155">
            <a:extLst>
              <a:ext uri="{FF2B5EF4-FFF2-40B4-BE49-F238E27FC236}">
                <a16:creationId xmlns:a16="http://schemas.microsoft.com/office/drawing/2014/main" id="{8C14B75E-A7E0-453B-B93E-BB927A8FC691}"/>
              </a:ext>
            </a:extLst>
          </p:cNvPr>
          <p:cNvSpPr/>
          <p:nvPr userDrawn="1"/>
        </p:nvSpPr>
        <p:spPr>
          <a:xfrm>
            <a:off x="0" y="4241800"/>
            <a:ext cx="24384000" cy="6362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3C3D3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8827C7A8-3D5E-4AFF-9F15-A5D5281EEC3F}"/>
              </a:ext>
            </a:extLst>
          </p:cNvPr>
          <p:cNvSpPr/>
          <p:nvPr userDrawn="1"/>
        </p:nvSpPr>
        <p:spPr>
          <a:xfrm>
            <a:off x="3607285" y="6474826"/>
            <a:ext cx="2922827" cy="1889760"/>
          </a:xfrm>
          <a:prstGeom prst="hexagon">
            <a:avLst/>
          </a:prstGeom>
          <a:solidFill>
            <a:srgbClr val="17458F"/>
          </a:solidFill>
          <a:ln>
            <a:noFill/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2200" b="1">
                <a:solidFill>
                  <a:schemeClr val="bg1"/>
                </a:solidFill>
                <a:latin typeface="+mj-lt"/>
              </a:rPr>
              <a:t>Strategy</a:t>
            </a:r>
          </a:p>
        </p:txBody>
      </p:sp>
      <p:sp>
        <p:nvSpPr>
          <p:cNvPr id="157" name="Hexagon 156">
            <a:extLst>
              <a:ext uri="{FF2B5EF4-FFF2-40B4-BE49-F238E27FC236}">
                <a16:creationId xmlns:a16="http://schemas.microsoft.com/office/drawing/2014/main" id="{460056EF-FF6E-4F9F-806A-497DAADBEE97}"/>
              </a:ext>
            </a:extLst>
          </p:cNvPr>
          <p:cNvSpPr/>
          <p:nvPr userDrawn="1"/>
        </p:nvSpPr>
        <p:spPr>
          <a:xfrm>
            <a:off x="5881189" y="7387774"/>
            <a:ext cx="2922827" cy="1889760"/>
          </a:xfrm>
          <a:prstGeom prst="hexagon">
            <a:avLst/>
          </a:prstGeom>
          <a:blipFill>
            <a:blip r:embed="rId2"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6000" b="1">
              <a:solidFill>
                <a:schemeClr val="tx2"/>
              </a:solidFill>
              <a:latin typeface="+mj-lt"/>
            </a:endParaRPr>
          </a:p>
        </p:txBody>
      </p:sp>
      <p:sp>
        <p:nvSpPr>
          <p:cNvPr id="158" name="Hexagon 157">
            <a:extLst>
              <a:ext uri="{FF2B5EF4-FFF2-40B4-BE49-F238E27FC236}">
                <a16:creationId xmlns:a16="http://schemas.microsoft.com/office/drawing/2014/main" id="{7ECEC7D7-A795-461F-8D3F-13985F278AA3}"/>
              </a:ext>
            </a:extLst>
          </p:cNvPr>
          <p:cNvSpPr/>
          <p:nvPr userDrawn="1"/>
        </p:nvSpPr>
        <p:spPr>
          <a:xfrm>
            <a:off x="8155093" y="8322494"/>
            <a:ext cx="2922827" cy="1889760"/>
          </a:xfrm>
          <a:prstGeom prst="hexagon">
            <a:avLst/>
          </a:prstGeom>
          <a:solidFill>
            <a:srgbClr val="17458F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ct val="95000"/>
              </a:lnSpc>
            </a:pPr>
            <a:r>
              <a:rPr lang="en-US" sz="2200" b="1">
                <a:solidFill>
                  <a:schemeClr val="bg1"/>
                </a:solidFill>
                <a:latin typeface="+mj-lt"/>
              </a:rPr>
              <a:t>Reporting</a:t>
            </a:r>
          </a:p>
        </p:txBody>
      </p:sp>
      <p:sp>
        <p:nvSpPr>
          <p:cNvPr id="159" name="Hexagon 158">
            <a:extLst>
              <a:ext uri="{FF2B5EF4-FFF2-40B4-BE49-F238E27FC236}">
                <a16:creationId xmlns:a16="http://schemas.microsoft.com/office/drawing/2014/main" id="{DED85F63-85D8-4551-B646-C14D17DC0431}"/>
              </a:ext>
            </a:extLst>
          </p:cNvPr>
          <p:cNvSpPr/>
          <p:nvPr userDrawn="1"/>
        </p:nvSpPr>
        <p:spPr>
          <a:xfrm>
            <a:off x="8155093" y="6432734"/>
            <a:ext cx="2922827" cy="1889760"/>
          </a:xfrm>
          <a:prstGeom prst="hex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12000" b="0">
                <a:solidFill>
                  <a:schemeClr val="bg1">
                    <a:lumMod val="65000"/>
                  </a:schemeClr>
                </a:solidFill>
                <a:latin typeface="+mj-lt"/>
                <a:sym typeface="Webdings" panose="05030102010509060703" pitchFamily="18" charset="2"/>
              </a:rPr>
              <a:t></a:t>
            </a:r>
            <a:endParaRPr lang="en-US" sz="12000" b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60" name="Hexagon 159">
            <a:extLst>
              <a:ext uri="{FF2B5EF4-FFF2-40B4-BE49-F238E27FC236}">
                <a16:creationId xmlns:a16="http://schemas.microsoft.com/office/drawing/2014/main" id="{EE2EBA48-6E57-4715-BD7E-C10EDAD1D371}"/>
              </a:ext>
            </a:extLst>
          </p:cNvPr>
          <p:cNvSpPr/>
          <p:nvPr userDrawn="1"/>
        </p:nvSpPr>
        <p:spPr>
          <a:xfrm>
            <a:off x="8182187" y="4542974"/>
            <a:ext cx="2922827" cy="1889760"/>
          </a:xfrm>
          <a:prstGeom prst="hexagon">
            <a:avLst/>
          </a:prstGeom>
          <a:solidFill>
            <a:srgbClr val="17458F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5000"/>
              </a:lnSpc>
            </a:pPr>
            <a:r>
              <a:rPr lang="en-US" sz="2200" b="1">
                <a:solidFill>
                  <a:schemeClr val="bg1"/>
                </a:solidFill>
                <a:latin typeface="+mj-lt"/>
              </a:rPr>
              <a:t>Insights</a:t>
            </a:r>
          </a:p>
        </p:txBody>
      </p:sp>
      <p:sp>
        <p:nvSpPr>
          <p:cNvPr id="161" name="Hexagon 160">
            <a:extLst>
              <a:ext uri="{FF2B5EF4-FFF2-40B4-BE49-F238E27FC236}">
                <a16:creationId xmlns:a16="http://schemas.microsoft.com/office/drawing/2014/main" id="{3D6D3BBE-C8BA-4FA0-AAE6-2BE2EDAFAEAA}"/>
              </a:ext>
            </a:extLst>
          </p:cNvPr>
          <p:cNvSpPr/>
          <p:nvPr userDrawn="1"/>
        </p:nvSpPr>
        <p:spPr>
          <a:xfrm>
            <a:off x="10458027" y="5498014"/>
            <a:ext cx="2922827" cy="1889760"/>
          </a:xfrm>
          <a:prstGeom prst="hex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12000" b="1">
                <a:solidFill>
                  <a:schemeClr val="bg1">
                    <a:lumMod val="65000"/>
                  </a:schemeClr>
                </a:solidFill>
                <a:latin typeface="+mj-lt"/>
                <a:sym typeface="Webdings" panose="05030102010509060703" pitchFamily="18" charset="2"/>
              </a:rPr>
              <a:t></a:t>
            </a:r>
            <a:endParaRPr lang="en-US" sz="12000" b="1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62" name="Hexagon 161">
            <a:extLst>
              <a:ext uri="{FF2B5EF4-FFF2-40B4-BE49-F238E27FC236}">
                <a16:creationId xmlns:a16="http://schemas.microsoft.com/office/drawing/2014/main" id="{2DAC54A6-A02D-4AFB-BA3F-17EC5F9B434B}"/>
              </a:ext>
            </a:extLst>
          </p:cNvPr>
          <p:cNvSpPr/>
          <p:nvPr userDrawn="1"/>
        </p:nvSpPr>
        <p:spPr>
          <a:xfrm>
            <a:off x="10430933" y="7387774"/>
            <a:ext cx="2922827" cy="1889760"/>
          </a:xfrm>
          <a:prstGeom prst="hexagon">
            <a:avLst/>
          </a:prstGeom>
          <a:solidFill>
            <a:srgbClr val="17458F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2200" b="1">
                <a:solidFill>
                  <a:schemeClr val="bg1"/>
                </a:solidFill>
                <a:latin typeface="+mj-lt"/>
              </a:rPr>
              <a:t>Self-Service</a:t>
            </a:r>
          </a:p>
        </p:txBody>
      </p:sp>
      <p:sp>
        <p:nvSpPr>
          <p:cNvPr id="163" name="Hexagon 162">
            <a:extLst>
              <a:ext uri="{FF2B5EF4-FFF2-40B4-BE49-F238E27FC236}">
                <a16:creationId xmlns:a16="http://schemas.microsoft.com/office/drawing/2014/main" id="{4E5F5155-9398-4CBB-AA43-4C218C328450}"/>
              </a:ext>
            </a:extLst>
          </p:cNvPr>
          <p:cNvSpPr/>
          <p:nvPr userDrawn="1"/>
        </p:nvSpPr>
        <p:spPr>
          <a:xfrm>
            <a:off x="12706773" y="8363134"/>
            <a:ext cx="2922827" cy="1889760"/>
          </a:xfrm>
          <a:prstGeom prst="hex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12000" b="1">
                <a:solidFill>
                  <a:schemeClr val="bg1">
                    <a:lumMod val="65000"/>
                  </a:schemeClr>
                </a:solidFill>
                <a:latin typeface="+mj-lt"/>
                <a:sym typeface="Webdings" panose="05030102010509060703" pitchFamily="18" charset="2"/>
              </a:rPr>
              <a:t></a:t>
            </a:r>
            <a:endParaRPr lang="en-US" sz="12000" b="1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64" name="Hexagon 163">
            <a:extLst>
              <a:ext uri="{FF2B5EF4-FFF2-40B4-BE49-F238E27FC236}">
                <a16:creationId xmlns:a16="http://schemas.microsoft.com/office/drawing/2014/main" id="{E43F3ABC-593B-4124-A6D7-7F5DC282ACA2}"/>
              </a:ext>
            </a:extLst>
          </p:cNvPr>
          <p:cNvSpPr/>
          <p:nvPr userDrawn="1"/>
        </p:nvSpPr>
        <p:spPr>
          <a:xfrm>
            <a:off x="12706773" y="6473374"/>
            <a:ext cx="2922827" cy="1889760"/>
          </a:xfrm>
          <a:prstGeom prst="hex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>
              <a:lnSpc>
                <a:spcPct val="95000"/>
              </a:lnSpc>
            </a:pPr>
            <a:r>
              <a:rPr lang="en-US" sz="12000" b="1">
                <a:solidFill>
                  <a:schemeClr val="bg1">
                    <a:lumMod val="65000"/>
                  </a:schemeClr>
                </a:solidFill>
                <a:latin typeface="+mj-lt"/>
                <a:sym typeface="Webdings" panose="05030102010509060703" pitchFamily="18" charset="2"/>
              </a:rPr>
              <a:t></a:t>
            </a:r>
            <a:endParaRPr lang="en-US" sz="12000" b="1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65" name="Hexagon 164">
            <a:extLst>
              <a:ext uri="{FF2B5EF4-FFF2-40B4-BE49-F238E27FC236}">
                <a16:creationId xmlns:a16="http://schemas.microsoft.com/office/drawing/2014/main" id="{E1645CAD-D3C8-4B95-8D61-8F7B8A39D121}"/>
              </a:ext>
            </a:extLst>
          </p:cNvPr>
          <p:cNvSpPr/>
          <p:nvPr userDrawn="1"/>
        </p:nvSpPr>
        <p:spPr>
          <a:xfrm>
            <a:off x="12733867" y="4583614"/>
            <a:ext cx="2922827" cy="1889760"/>
          </a:xfrm>
          <a:prstGeom prst="hex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12000" b="1">
                <a:solidFill>
                  <a:schemeClr val="bg1">
                    <a:lumMod val="65000"/>
                  </a:schemeClr>
                </a:solidFill>
                <a:latin typeface="+mj-lt"/>
                <a:sym typeface="Webdings" panose="05030102010509060703" pitchFamily="18" charset="2"/>
              </a:rPr>
              <a:t></a:t>
            </a:r>
            <a:endParaRPr lang="en-US" sz="12000" b="1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66" name="Hexagon 165">
            <a:extLst>
              <a:ext uri="{FF2B5EF4-FFF2-40B4-BE49-F238E27FC236}">
                <a16:creationId xmlns:a16="http://schemas.microsoft.com/office/drawing/2014/main" id="{2F81B4E2-4466-435C-9B09-7CA8FBCD09E9}"/>
              </a:ext>
            </a:extLst>
          </p:cNvPr>
          <p:cNvSpPr/>
          <p:nvPr userDrawn="1"/>
        </p:nvSpPr>
        <p:spPr>
          <a:xfrm>
            <a:off x="15009707" y="5538654"/>
            <a:ext cx="2922827" cy="1889760"/>
          </a:xfrm>
          <a:prstGeom prst="hexagon">
            <a:avLst/>
          </a:prstGeom>
          <a:solidFill>
            <a:srgbClr val="17458F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ct val="95000"/>
              </a:lnSpc>
            </a:pPr>
            <a:r>
              <a:rPr lang="en-US" sz="2200" b="1">
                <a:solidFill>
                  <a:schemeClr val="bg1"/>
                </a:solidFill>
                <a:latin typeface="+mj-lt"/>
              </a:rPr>
              <a:t>Data</a:t>
            </a:r>
          </a:p>
          <a:p>
            <a:pPr algn="ctr">
              <a:lnSpc>
                <a:spcPct val="95000"/>
              </a:lnSpc>
            </a:pPr>
            <a:r>
              <a:rPr lang="en-US" sz="2200" b="1">
                <a:solidFill>
                  <a:schemeClr val="bg1"/>
                </a:solidFill>
                <a:latin typeface="+mj-lt"/>
              </a:rPr>
              <a:t>Governance</a:t>
            </a:r>
          </a:p>
        </p:txBody>
      </p:sp>
      <p:sp>
        <p:nvSpPr>
          <p:cNvPr id="167" name="Hexagon 166">
            <a:extLst>
              <a:ext uri="{FF2B5EF4-FFF2-40B4-BE49-F238E27FC236}">
                <a16:creationId xmlns:a16="http://schemas.microsoft.com/office/drawing/2014/main" id="{008F80C6-75F8-4A49-A263-B601AF3F573F}"/>
              </a:ext>
            </a:extLst>
          </p:cNvPr>
          <p:cNvSpPr/>
          <p:nvPr userDrawn="1"/>
        </p:nvSpPr>
        <p:spPr>
          <a:xfrm>
            <a:off x="17312640" y="6453054"/>
            <a:ext cx="2922827" cy="1889760"/>
          </a:xfrm>
          <a:prstGeom prst="hexagon">
            <a:avLst/>
          </a:prstGeom>
          <a:solidFill>
            <a:srgbClr val="17458F"/>
          </a:solidFill>
          <a:ln w="12700">
            <a:solidFill>
              <a:schemeClr val="tx1"/>
            </a:solidFill>
          </a:ln>
          <a:effectLst>
            <a:outerShdw dist="38100" dir="5400000" algn="t" rotWithShape="0">
              <a:schemeClr val="bg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ct val="95000"/>
              </a:lnSpc>
            </a:pPr>
            <a:r>
              <a:rPr lang="en-US" sz="2200" b="1">
                <a:solidFill>
                  <a:schemeClr val="bg1"/>
                </a:solidFill>
                <a:latin typeface="+mj-lt"/>
              </a:rPr>
              <a:t>Dashboards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D43490C-FE01-4B66-A104-E488D6FD6647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10556559"/>
              </p:ext>
            </p:extLst>
          </p:nvPr>
        </p:nvGraphicFramePr>
        <p:xfrm>
          <a:off x="6163737" y="7751233"/>
          <a:ext cx="2252131" cy="1126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823984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371600"/>
            <a:ext cx="8485472" cy="24560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0" hasCustomPrompt="1"/>
          </p:nvPr>
        </p:nvSpPr>
        <p:spPr>
          <a:xfrm>
            <a:off x="1219201" y="4639741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1"/>
          </p:nvPr>
        </p:nvSpPr>
        <p:spPr>
          <a:xfrm>
            <a:off x="10210800" y="1371600"/>
            <a:ext cx="12954000" cy="2456056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</p:txBody>
      </p:sp>
      <p:sp>
        <p:nvSpPr>
          <p:cNvPr id="38" name="Text Placeholder 33"/>
          <p:cNvSpPr>
            <a:spLocks noGrp="1"/>
          </p:cNvSpPr>
          <p:nvPr>
            <p:ph type="body" sz="quarter" idx="12" hasCustomPrompt="1"/>
          </p:nvPr>
        </p:nvSpPr>
        <p:spPr>
          <a:xfrm>
            <a:off x="5707593" y="4639741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40" name="Text Placeholder 33"/>
          <p:cNvSpPr>
            <a:spLocks noGrp="1"/>
          </p:cNvSpPr>
          <p:nvPr>
            <p:ph type="body" sz="quarter" idx="13" hasCustomPrompt="1"/>
          </p:nvPr>
        </p:nvSpPr>
        <p:spPr>
          <a:xfrm>
            <a:off x="10195985" y="4639741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42" name="Text Placeholder 33"/>
          <p:cNvSpPr>
            <a:spLocks noGrp="1"/>
          </p:cNvSpPr>
          <p:nvPr>
            <p:ph type="body" sz="quarter" idx="14" hasCustomPrompt="1"/>
          </p:nvPr>
        </p:nvSpPr>
        <p:spPr>
          <a:xfrm>
            <a:off x="14684377" y="4639741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44" name="Text Placeholder 33"/>
          <p:cNvSpPr>
            <a:spLocks noGrp="1"/>
          </p:cNvSpPr>
          <p:nvPr>
            <p:ph type="body" sz="quarter" idx="15" hasCustomPrompt="1"/>
          </p:nvPr>
        </p:nvSpPr>
        <p:spPr>
          <a:xfrm>
            <a:off x="19172767" y="4639741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5" name="Text Placeholder 33"/>
          <p:cNvSpPr>
            <a:spLocks noGrp="1"/>
          </p:cNvSpPr>
          <p:nvPr>
            <p:ph type="body" sz="quarter" idx="21" hasCustomPrompt="1"/>
          </p:nvPr>
        </p:nvSpPr>
        <p:spPr>
          <a:xfrm>
            <a:off x="1337735" y="4456272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sp>
        <p:nvSpPr>
          <p:cNvPr id="26" name="Text Placeholder 33"/>
          <p:cNvSpPr>
            <a:spLocks noGrp="1"/>
          </p:cNvSpPr>
          <p:nvPr>
            <p:ph type="body" sz="quarter" idx="22" hasCustomPrompt="1"/>
          </p:nvPr>
        </p:nvSpPr>
        <p:spPr>
          <a:xfrm>
            <a:off x="5826127" y="4456272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sp>
        <p:nvSpPr>
          <p:cNvPr id="27" name="Text Placeholder 33"/>
          <p:cNvSpPr>
            <a:spLocks noGrp="1"/>
          </p:cNvSpPr>
          <p:nvPr>
            <p:ph type="body" sz="quarter" idx="23" hasCustomPrompt="1"/>
          </p:nvPr>
        </p:nvSpPr>
        <p:spPr>
          <a:xfrm>
            <a:off x="10263719" y="4456272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sp>
        <p:nvSpPr>
          <p:cNvPr id="28" name="Text Placeholder 33"/>
          <p:cNvSpPr>
            <a:spLocks noGrp="1"/>
          </p:cNvSpPr>
          <p:nvPr>
            <p:ph type="body" sz="quarter" idx="24" hasCustomPrompt="1"/>
          </p:nvPr>
        </p:nvSpPr>
        <p:spPr>
          <a:xfrm>
            <a:off x="14752111" y="4456272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sp>
        <p:nvSpPr>
          <p:cNvPr id="29" name="Text Placeholder 33"/>
          <p:cNvSpPr>
            <a:spLocks noGrp="1"/>
          </p:cNvSpPr>
          <p:nvPr>
            <p:ph type="body" sz="quarter" idx="25" hasCustomPrompt="1"/>
          </p:nvPr>
        </p:nvSpPr>
        <p:spPr>
          <a:xfrm>
            <a:off x="19240500" y="4456272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sp>
        <p:nvSpPr>
          <p:cNvPr id="71" name="Text Placeholder 33"/>
          <p:cNvSpPr>
            <a:spLocks noGrp="1"/>
          </p:cNvSpPr>
          <p:nvPr>
            <p:ph type="body" sz="quarter" idx="31" hasCustomPrompt="1"/>
          </p:nvPr>
        </p:nvSpPr>
        <p:spPr>
          <a:xfrm>
            <a:off x="1219201" y="8856139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72" name="Text Placeholder 33"/>
          <p:cNvSpPr>
            <a:spLocks noGrp="1"/>
          </p:cNvSpPr>
          <p:nvPr>
            <p:ph type="body" sz="quarter" idx="32" hasCustomPrompt="1"/>
          </p:nvPr>
        </p:nvSpPr>
        <p:spPr>
          <a:xfrm>
            <a:off x="5707593" y="8856139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73" name="Text Placeholder 33"/>
          <p:cNvSpPr>
            <a:spLocks noGrp="1"/>
          </p:cNvSpPr>
          <p:nvPr>
            <p:ph type="body" sz="quarter" idx="33" hasCustomPrompt="1"/>
          </p:nvPr>
        </p:nvSpPr>
        <p:spPr>
          <a:xfrm>
            <a:off x="10195985" y="8856139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74" name="Text Placeholder 33"/>
          <p:cNvSpPr>
            <a:spLocks noGrp="1"/>
          </p:cNvSpPr>
          <p:nvPr>
            <p:ph type="body" sz="quarter" idx="34" hasCustomPrompt="1"/>
          </p:nvPr>
        </p:nvSpPr>
        <p:spPr>
          <a:xfrm>
            <a:off x="14684377" y="8856139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75" name="Text Placeholder 33"/>
          <p:cNvSpPr>
            <a:spLocks noGrp="1"/>
          </p:cNvSpPr>
          <p:nvPr>
            <p:ph type="body" sz="quarter" idx="35" hasCustomPrompt="1"/>
          </p:nvPr>
        </p:nvSpPr>
        <p:spPr>
          <a:xfrm>
            <a:off x="19172767" y="8856139"/>
            <a:ext cx="3992035" cy="2167466"/>
          </a:xfrm>
        </p:spPr>
        <p:txBody>
          <a:bodyPr/>
          <a:lstStyle>
            <a:lvl1pPr>
              <a:buNone/>
              <a:defRPr sz="13200" b="1" i="0" spc="-6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76" name="Text Placeholder 33"/>
          <p:cNvSpPr>
            <a:spLocks noGrp="1"/>
          </p:cNvSpPr>
          <p:nvPr>
            <p:ph type="body" sz="quarter" idx="36" hasCustomPrompt="1"/>
          </p:nvPr>
        </p:nvSpPr>
        <p:spPr>
          <a:xfrm>
            <a:off x="1286934" y="8672670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sp>
        <p:nvSpPr>
          <p:cNvPr id="77" name="Text Placeholder 33"/>
          <p:cNvSpPr>
            <a:spLocks noGrp="1"/>
          </p:cNvSpPr>
          <p:nvPr>
            <p:ph type="body" sz="quarter" idx="37" hasCustomPrompt="1"/>
          </p:nvPr>
        </p:nvSpPr>
        <p:spPr>
          <a:xfrm>
            <a:off x="5775327" y="8672670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sp>
        <p:nvSpPr>
          <p:cNvPr id="78" name="Text Placeholder 33"/>
          <p:cNvSpPr>
            <a:spLocks noGrp="1"/>
          </p:cNvSpPr>
          <p:nvPr>
            <p:ph type="body" sz="quarter" idx="38" hasCustomPrompt="1"/>
          </p:nvPr>
        </p:nvSpPr>
        <p:spPr>
          <a:xfrm>
            <a:off x="10263719" y="8672670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sp>
        <p:nvSpPr>
          <p:cNvPr id="79" name="Text Placeholder 33"/>
          <p:cNvSpPr>
            <a:spLocks noGrp="1"/>
          </p:cNvSpPr>
          <p:nvPr>
            <p:ph type="body" sz="quarter" idx="39" hasCustomPrompt="1"/>
          </p:nvPr>
        </p:nvSpPr>
        <p:spPr>
          <a:xfrm>
            <a:off x="14752111" y="8672670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sp>
        <p:nvSpPr>
          <p:cNvPr id="80" name="Text Placeholder 33"/>
          <p:cNvSpPr>
            <a:spLocks noGrp="1"/>
          </p:cNvSpPr>
          <p:nvPr>
            <p:ph type="body" sz="quarter" idx="40" hasCustomPrompt="1"/>
          </p:nvPr>
        </p:nvSpPr>
        <p:spPr>
          <a:xfrm>
            <a:off x="19172767" y="8672670"/>
            <a:ext cx="3992035" cy="590932"/>
          </a:xfrm>
        </p:spPr>
        <p:txBody>
          <a:bodyPr anchor="b">
            <a:noAutofit/>
          </a:bodyPr>
          <a:lstStyle>
            <a:lvl1pPr>
              <a:buNone/>
              <a:defRPr sz="2400" b="0" i="1" spc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342900" indent="0">
              <a:buNone/>
              <a:defRPr/>
            </a:lvl5pPr>
          </a:lstStyle>
          <a:p>
            <a:pPr lvl="0"/>
            <a:r>
              <a:rPr lang="en-US"/>
              <a:t>Insert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4F8DBB1-8434-4EFF-B086-8DFC12D80F5D}"/>
              </a:ext>
            </a:extLst>
          </p:cNvPr>
          <p:cNvGrpSpPr/>
          <p:nvPr userDrawn="1"/>
        </p:nvGrpSpPr>
        <p:grpSpPr>
          <a:xfrm>
            <a:off x="-403532" y="-282329"/>
            <a:ext cx="25173128" cy="14273054"/>
            <a:chOff x="-151325" y="-141165"/>
            <a:chExt cx="9439923" cy="713652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AA32F9B-7B9A-41BB-8300-D0EDE14DCDEC}"/>
                </a:ext>
              </a:extLst>
            </p:cNvPr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5176CE36-D468-484E-ACE8-067E36E2BF1F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4A5641C4-71C0-485D-8395-B66DACD087F0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A33ED5C8-6086-4CD9-9A5A-C8837E18AE21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8" name="Straight Connector 187">
                  <a:extLst>
                    <a:ext uri="{FF2B5EF4-FFF2-40B4-BE49-F238E27FC236}">
                      <a16:creationId xmlns:a16="http://schemas.microsoft.com/office/drawing/2014/main" id="{0DA63214-8A28-4F8B-864F-D866FD3A252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>
                  <a:extLst>
                    <a:ext uri="{FF2B5EF4-FFF2-40B4-BE49-F238E27FC236}">
                      <a16:creationId xmlns:a16="http://schemas.microsoft.com/office/drawing/2014/main" id="{970E8DC6-D5FF-48D8-ADE0-0EE172641DA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2658644A-AEF7-4B0C-B72C-DEFB716E79C2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6" name="Straight Connector 185">
                  <a:extLst>
                    <a:ext uri="{FF2B5EF4-FFF2-40B4-BE49-F238E27FC236}">
                      <a16:creationId xmlns:a16="http://schemas.microsoft.com/office/drawing/2014/main" id="{B575A601-EF0D-4228-A1B4-CCDB7ECCF01D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Straight Connector 186">
                  <a:extLst>
                    <a:ext uri="{FF2B5EF4-FFF2-40B4-BE49-F238E27FC236}">
                      <a16:creationId xmlns:a16="http://schemas.microsoft.com/office/drawing/2014/main" id="{FBFBCD3D-E84D-446B-A6F6-A8F80E11E6A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8298E255-FC74-436D-AED6-20F0975260DE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4" name="Straight Connector 183">
                  <a:extLst>
                    <a:ext uri="{FF2B5EF4-FFF2-40B4-BE49-F238E27FC236}">
                      <a16:creationId xmlns:a16="http://schemas.microsoft.com/office/drawing/2014/main" id="{B53A0AF2-A5CD-4096-A8F3-060868416C0C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Connector 184">
                  <a:extLst>
                    <a:ext uri="{FF2B5EF4-FFF2-40B4-BE49-F238E27FC236}">
                      <a16:creationId xmlns:a16="http://schemas.microsoft.com/office/drawing/2014/main" id="{A70E09E6-2B85-4B44-A7AA-4AD03667ED9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id="{A752D3F7-C15B-4BC4-8D13-D0758B9FFB44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38F4919C-9C26-4689-A191-EBA656C96F40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>
                  <a:extLst>
                    <a:ext uri="{FF2B5EF4-FFF2-40B4-BE49-F238E27FC236}">
                      <a16:creationId xmlns:a16="http://schemas.microsoft.com/office/drawing/2014/main" id="{E05D656A-9288-41B2-B276-4CD63807347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856ACBDB-9724-48CE-BF4E-DB700CDDBD1B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0" name="Straight Connector 179">
                  <a:extLst>
                    <a:ext uri="{FF2B5EF4-FFF2-40B4-BE49-F238E27FC236}">
                      <a16:creationId xmlns:a16="http://schemas.microsoft.com/office/drawing/2014/main" id="{3058D4DC-EC8B-4677-9885-1662BED5CC5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015E0A17-EEE1-40E8-9616-42F15928D80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CAFF69D0-DD96-4F28-A960-0D1741306649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8" name="Straight Connector 177">
                  <a:extLst>
                    <a:ext uri="{FF2B5EF4-FFF2-40B4-BE49-F238E27FC236}">
                      <a16:creationId xmlns:a16="http://schemas.microsoft.com/office/drawing/2014/main" id="{5454C8E3-954E-4737-BE24-3C479692906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Connector 178">
                  <a:extLst>
                    <a:ext uri="{FF2B5EF4-FFF2-40B4-BE49-F238E27FC236}">
                      <a16:creationId xmlns:a16="http://schemas.microsoft.com/office/drawing/2014/main" id="{1FAED6D1-2A4C-4DB9-BDF3-73956533CB3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id="{F85A7BEA-8810-4ABE-8513-CD184D8FF523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6" name="Straight Connector 175">
                  <a:extLst>
                    <a:ext uri="{FF2B5EF4-FFF2-40B4-BE49-F238E27FC236}">
                      <a16:creationId xmlns:a16="http://schemas.microsoft.com/office/drawing/2014/main" id="{DFF9BBF9-A9BB-494C-A74A-04B3B3D31C9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>
                  <a:extLst>
                    <a:ext uri="{FF2B5EF4-FFF2-40B4-BE49-F238E27FC236}">
                      <a16:creationId xmlns:a16="http://schemas.microsoft.com/office/drawing/2014/main" id="{37D7F54A-C686-4D00-B987-502853DC863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962621CE-10AE-4597-A7B0-239B3E8F9726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4" name="Straight Connector 173">
                  <a:extLst>
                    <a:ext uri="{FF2B5EF4-FFF2-40B4-BE49-F238E27FC236}">
                      <a16:creationId xmlns:a16="http://schemas.microsoft.com/office/drawing/2014/main" id="{93F708AF-1183-4159-B888-93283853DF6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Straight Connector 174">
                  <a:extLst>
                    <a:ext uri="{FF2B5EF4-FFF2-40B4-BE49-F238E27FC236}">
                      <a16:creationId xmlns:a16="http://schemas.microsoft.com/office/drawing/2014/main" id="{B632D7F1-D60E-4B20-84CC-1868F5B7E5A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DEF4EA36-9909-432F-9EA6-144387375157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2" name="Straight Connector 171">
                  <a:extLst>
                    <a:ext uri="{FF2B5EF4-FFF2-40B4-BE49-F238E27FC236}">
                      <a16:creationId xmlns:a16="http://schemas.microsoft.com/office/drawing/2014/main" id="{4E403122-CFB1-410C-A5B1-59292D51441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>
                  <a:extLst>
                    <a:ext uri="{FF2B5EF4-FFF2-40B4-BE49-F238E27FC236}">
                      <a16:creationId xmlns:a16="http://schemas.microsoft.com/office/drawing/2014/main" id="{2DDF5E09-276C-486C-9AB3-099B77D17DE8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77E8E3D6-5B95-464E-9B55-D30C6B9780FC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0" name="Straight Connector 169">
                  <a:extLst>
                    <a:ext uri="{FF2B5EF4-FFF2-40B4-BE49-F238E27FC236}">
                      <a16:creationId xmlns:a16="http://schemas.microsoft.com/office/drawing/2014/main" id="{BB91C210-6946-4FCD-9466-B8F2ADC89290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170">
                  <a:extLst>
                    <a:ext uri="{FF2B5EF4-FFF2-40B4-BE49-F238E27FC236}">
                      <a16:creationId xmlns:a16="http://schemas.microsoft.com/office/drawing/2014/main" id="{F8AA4EC6-1209-4350-9E52-EBF3D358C94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6FCB5C93-89C4-4B16-A5B8-460E9F542DC5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68" name="Straight Connector 167">
                  <a:extLst>
                    <a:ext uri="{FF2B5EF4-FFF2-40B4-BE49-F238E27FC236}">
                      <a16:creationId xmlns:a16="http://schemas.microsoft.com/office/drawing/2014/main" id="{6A31A400-9E66-4EF7-94FB-EF72753D916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Straight Connector 168">
                  <a:extLst>
                    <a:ext uri="{FF2B5EF4-FFF2-40B4-BE49-F238E27FC236}">
                      <a16:creationId xmlns:a16="http://schemas.microsoft.com/office/drawing/2014/main" id="{C0F7E18E-8B4D-4730-8AE4-48BC72A180A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D22C578-07BA-4F30-B7E3-54C6192C3E68}"/>
                </a:ext>
              </a:extLst>
            </p:cNvPr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E86A4CED-8323-4DAB-87BB-7DE31368D054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22D5617B-DF64-4DF4-90F8-E821B7F8420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932D5517-8379-416C-A897-C8A9DEAB356D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FDCE29E2-50A5-4B5A-9EE6-2C593DBE98D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2918BC0A-DF5F-449F-9FE2-15A487F63FD2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4DCB8847-3ABB-405E-AA37-6C2A731FB01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1A518951-B7D8-4DCC-B17C-1F4B0017FD38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20F72F14-4E7E-46D8-BA4D-3561357F52F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5F262156-5651-4B45-9CF0-F33FAD40C80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689B65AD-1FB6-4496-8263-E51CC28463D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741A2D2E-F518-4509-9294-DAAE3148DCFE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7731D769-8F88-453C-855A-6FF02E5EF89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FDA2D37E-9DF4-497B-B8CC-58FF5B145BF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82676A81-D2AC-4628-A217-7675F7CCE59B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2810BF76-92F9-47E4-BF9A-E097105EEBC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40293B09-41FC-4B5F-83DE-E77769FE764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6B8D9EF7-F51B-4028-ACCA-69E2ACC2FEA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BBBFBF97-3365-411F-BE3C-5F802D8C697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185D8112-F0DC-4854-B679-71BA9B69774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276E4CC1-FF3B-4075-859C-E2FDFEFE09E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2B65E3A3-0465-4EB8-BED9-9A85496C303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7A51F0A1-2C17-4A7C-BDC8-99C97783062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09EA2BEB-929D-4D57-BA15-8EA1ABB8EEFE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8D8E68D9-4FD2-436A-8D67-18BF70FD992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6E2AB999-E7EF-4704-9F58-1EEDE5A1BE3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D89EAA50-8D41-4A68-B08A-C37D104F1CF7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5C5DF5F7-796D-4349-A935-CC8896083BC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C5AC86E3-F3B5-4670-BA70-B1D9995ACB8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C8399BB5-7445-4E9F-80FB-E4F2F83F5C7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F800A935-9E35-47BA-ADED-EC9549383BEC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FBB24766-3DC4-4BD2-B164-62187EBFD6D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135F3B9A-39B6-4D23-9EEB-1D7132E9211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6035ACAB-AB61-4051-83C6-F0050D7F6C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B63F2B2C-795E-4EC4-8F3A-87201EE4226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DB9E33AE-EE0A-4491-8EAB-682AEF7AD77B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907CA41-011C-43B2-9F89-9168DB184DF2}"/>
                </a:ext>
              </a:extLst>
            </p:cNvPr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B5636509-DC36-4ED0-931E-4AE2B2D28DE2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0826EE7B-CF7A-4D06-9EF1-CC4545DCEF28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2B556995-9E6D-4FA9-9CD9-24E91AABE09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6B8C3EFD-3FA9-45FE-9E46-17382EDE2A1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800685D3-B7EC-4512-A65C-E772A1EB00D6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7CFA65A4-223C-4EC7-BB25-E8FB0D90235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998EF778-DCD3-49D6-9B40-811854146DE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1C19CF31-3E1A-49A5-87D0-E1B7F0D46DF3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7882EDAF-3216-461E-9987-14D092F93FE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79B44D0E-3652-4964-AD3A-33C73EDAA9C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C3B5C114-DFA0-4BEA-9BD9-84284A37961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ECD69D3C-D4E6-4A56-BB96-3314E40BC80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98A19627-3B38-4F34-A34D-CF38B064692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8C061BCF-D00F-4584-9FE5-D05DEC9DD7EB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56B327BC-C70B-46BD-B6DB-C25F896A22C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E48A535B-1B61-41B6-A4A1-197680D7432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BD52CA31-4C35-422A-8302-8981364C06AA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4BFC5FE9-E095-45FB-A0FB-392A516ABE3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4B0E4ADF-53DD-49C1-8570-EB65FE28333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3BCC8034-CBC4-4794-A053-B4C6E81D4ADA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EE56C5C2-6941-4C76-A511-BF3402F9043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EBAE3883-9E5C-4C8A-A885-BC76D5EC2C6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7BD85798-F1A2-4C99-BFC1-708E127E8289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FAA6C452-E6F4-4B69-9071-1A12A139DBE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C10436CF-5F5F-4A3C-A83C-9364E67ED4F4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934844F8-D756-41CC-B19D-1C68D1C935D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1E2DADC6-1007-46D7-80E7-21C00F5E5CDD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EF0F40AF-47E6-4216-BB99-D80E39775230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2EDC53C9-427D-401F-A1AB-9E0A5907FFD2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968B51BF-CFA3-4F00-98B9-346EA33FACC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9BDBA6F5-75C7-4D4E-A34F-9598049B2568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BAB8C150-70E6-4473-A932-796BEC39C32B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id="{458D8F8B-F0CC-4EF8-BC3A-C671ACD7A41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77D1B796-42A2-4F09-90CB-E3C1E0F6D87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EAC5E873-6079-493F-90DC-21C2B6724055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F6C51C5-E142-4E36-8B43-BD60E9231509}"/>
                </a:ext>
              </a:extLst>
            </p:cNvPr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BDE26D83-034A-46CA-ADC0-0516E4578C39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E81E4B17-AC0A-4247-AAC1-706ED68768BA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BDCB1808-99DB-45BA-A4F9-5C0B4652F6BC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1AFEE673-AFA5-43F0-A81C-9680F1EB959C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E28BB091-B2F0-4727-A586-389A9E72BC4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C7300743-F43C-431D-B2D6-12CD8078595C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2D0A2BE7-BE93-45EB-B7CD-B75772D37E8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34A7E349-C1DF-428D-A904-C8AA21F4313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478D03E7-133C-4E0F-825C-C18B5841B85E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E70BAFC1-0631-4E60-84AB-3ACE0C885F8F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637F66C0-B73B-4BCD-AA76-21C64168437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F775A49C-CA88-4F1E-998E-A6450CBCA5D8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811E9B99-343E-4926-9A5E-67354767B2C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CD077293-9FD0-4D98-B48D-06528B36FEE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F8A32AAF-8348-45B6-867D-4464210EB122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5A7755E3-9A26-4D2E-8385-8715CEF2AF8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703FC9AE-7958-484E-BD19-CE1D01176CE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EDDF868D-EC55-4D15-8BDC-5EA92D1C4BB7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3AE66BF5-3A45-4B87-B05F-D3D6D8555E64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A95BB705-6616-4DE5-BB95-4C22E78F4548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3CD8AF62-2C19-456C-B167-F8720FEA5C4C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80C06E2F-4B73-46CC-B5D1-2ED93EDC87A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FEAD82A6-7F87-4882-8B84-7C1F7A57160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94344858-03CF-41E6-B983-314C00448D52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D5A36CA9-8DA2-4D0C-BE04-D0D54666472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0D2B583D-1220-4F1D-B7EC-0159AD99250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90CF4505-F720-4500-A935-12C2B31ECFC9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32C6013E-381E-4ACC-8D70-CC5DF064004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951F4FF8-A0CC-43A2-A966-658A151EA86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5A908E31-008F-420B-9F21-06673EEA8A20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C91178EE-348A-4990-A2B4-C20FF781BE0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D28B5335-56ED-4789-8DF8-0CF9492894D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AE5A78A2-4B8F-4ACD-9A67-89C6787AB510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A6922AC2-E365-4C62-8593-2C788620DAA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37D6DDFD-F287-4552-A13F-B276834C57B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27453756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 spc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470035" y="12814300"/>
            <a:ext cx="11177301" cy="90170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1600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attribution</a:t>
            </a:r>
          </a:p>
        </p:txBody>
      </p:sp>
    </p:spTree>
    <p:extLst>
      <p:ext uri="{BB962C8B-B14F-4D97-AF65-F5344CB8AC3E}">
        <p14:creationId xmlns:p14="http://schemas.microsoft.com/office/powerpoint/2010/main" val="34303143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+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3470033" y="6858000"/>
            <a:ext cx="6191347" cy="54991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470035" y="12814300"/>
            <a:ext cx="10787835" cy="90170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1600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attribution</a:t>
            </a:r>
          </a:p>
        </p:txBody>
      </p:sp>
    </p:spTree>
    <p:extLst>
      <p:ext uri="{BB962C8B-B14F-4D97-AF65-F5344CB8AC3E}">
        <p14:creationId xmlns:p14="http://schemas.microsoft.com/office/powerpoint/2010/main" val="42257178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06895" y="6858000"/>
            <a:ext cx="12957907" cy="54991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470035" y="12814300"/>
            <a:ext cx="10770901" cy="90170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1600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attribution</a:t>
            </a:r>
          </a:p>
        </p:txBody>
      </p:sp>
    </p:spTree>
    <p:extLst>
      <p:ext uri="{BB962C8B-B14F-4D97-AF65-F5344CB8AC3E}">
        <p14:creationId xmlns:p14="http://schemas.microsoft.com/office/powerpoint/2010/main" val="21699841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270" y="3987800"/>
            <a:ext cx="21962533" cy="83693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470035" y="12814300"/>
            <a:ext cx="10787835" cy="90170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1600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attribution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F9C4EAC-2217-4538-B320-0A2DE97D78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83767" y="1371600"/>
            <a:ext cx="12881032" cy="2456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77874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06895" y="1371600"/>
            <a:ext cx="6191347" cy="109855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More</a:t>
            </a:r>
          </a:p>
          <a:p>
            <a:pPr lvl="8"/>
            <a:r>
              <a:rPr lang="en-US"/>
              <a:t>More</a:t>
            </a:r>
          </a:p>
        </p:txBody>
      </p:sp>
      <p:sp>
        <p:nvSpPr>
          <p:cNvPr id="46" name="Content Placeholder 2"/>
          <p:cNvSpPr>
            <a:spLocks noGrp="1"/>
          </p:cNvSpPr>
          <p:nvPr>
            <p:ph idx="10"/>
          </p:nvPr>
        </p:nvSpPr>
        <p:spPr>
          <a:xfrm>
            <a:off x="16943755" y="1371600"/>
            <a:ext cx="6221045" cy="109855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More</a:t>
            </a:r>
          </a:p>
          <a:p>
            <a:pPr lvl="8"/>
            <a:r>
              <a:rPr lang="en-US"/>
              <a:t>More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470035" y="12814300"/>
            <a:ext cx="10787835" cy="90170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1600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attribution</a:t>
            </a:r>
          </a:p>
        </p:txBody>
      </p:sp>
    </p:spTree>
    <p:extLst>
      <p:ext uri="{BB962C8B-B14F-4D97-AF65-F5344CB8AC3E}">
        <p14:creationId xmlns:p14="http://schemas.microsoft.com/office/powerpoint/2010/main" val="31255785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0206895" y="6858000"/>
            <a:ext cx="6191347" cy="54991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More</a:t>
            </a:r>
          </a:p>
          <a:p>
            <a:pPr lvl="8"/>
            <a:r>
              <a:rPr lang="en-US"/>
              <a:t>More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16943755" y="6858000"/>
            <a:ext cx="6221045" cy="54991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More</a:t>
            </a:r>
          </a:p>
          <a:p>
            <a:pPr lvl="8"/>
            <a:r>
              <a:rPr lang="en-US"/>
              <a:t>More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470035" y="12814300"/>
            <a:ext cx="10787835" cy="90170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1600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attribution</a:t>
            </a:r>
          </a:p>
        </p:txBody>
      </p:sp>
    </p:spTree>
    <p:extLst>
      <p:ext uri="{BB962C8B-B14F-4D97-AF65-F5344CB8AC3E}">
        <p14:creationId xmlns:p14="http://schemas.microsoft.com/office/powerpoint/2010/main" val="33541736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0206895" y="6858000"/>
            <a:ext cx="6191347" cy="54991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More</a:t>
            </a:r>
          </a:p>
          <a:p>
            <a:pPr lvl="8"/>
            <a:r>
              <a:rPr lang="en-US"/>
              <a:t>More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0"/>
          </p:nvPr>
        </p:nvSpPr>
        <p:spPr>
          <a:xfrm>
            <a:off x="16943755" y="6858000"/>
            <a:ext cx="6221045" cy="54991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More</a:t>
            </a:r>
          </a:p>
          <a:p>
            <a:pPr lvl="8"/>
            <a:r>
              <a:rPr lang="en-US"/>
              <a:t>More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3470033" y="6858000"/>
            <a:ext cx="6191347" cy="54991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00"/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More</a:t>
            </a:r>
          </a:p>
          <a:p>
            <a:pPr lvl="8"/>
            <a:r>
              <a:rPr lang="en-US"/>
              <a:t>More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470035" y="12814300"/>
            <a:ext cx="10804768" cy="90170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1600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attribution</a:t>
            </a:r>
          </a:p>
        </p:txBody>
      </p:sp>
    </p:spTree>
    <p:extLst>
      <p:ext uri="{BB962C8B-B14F-4D97-AF65-F5344CB8AC3E}">
        <p14:creationId xmlns:p14="http://schemas.microsoft.com/office/powerpoint/2010/main" val="17299464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219203" y="12814300"/>
            <a:ext cx="13021733" cy="901700"/>
          </a:xfrm>
        </p:spPr>
        <p:txBody>
          <a:bodyPr/>
          <a:lstStyle>
            <a:lvl1pPr>
              <a:lnSpc>
                <a:spcPct val="85000"/>
              </a:lnSpc>
              <a:buFontTx/>
              <a:buNone/>
              <a:defRPr sz="1600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2pPr>
            <a:lvl3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3pPr>
            <a:lvl4pPr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85000"/>
              </a:lnSpc>
              <a:buFontTx/>
              <a:buNone/>
              <a:defRPr sz="1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insert attribution</a:t>
            </a:r>
          </a:p>
        </p:txBody>
      </p:sp>
    </p:spTree>
    <p:extLst>
      <p:ext uri="{BB962C8B-B14F-4D97-AF65-F5344CB8AC3E}">
        <p14:creationId xmlns:p14="http://schemas.microsoft.com/office/powerpoint/2010/main" val="2782216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0" y="0"/>
            <a:ext cx="24384000" cy="13716000"/>
            <a:chOff x="0" y="0"/>
            <a:chExt cx="9144000" cy="6858000"/>
          </a:xfrm>
        </p:grpSpPr>
        <p:cxnSp>
          <p:nvCxnSpPr>
            <p:cNvPr id="49" name="Straight Connector 48"/>
            <p:cNvCxnSpPr/>
            <p:nvPr userDrawn="1"/>
          </p:nvCxnSpPr>
          <p:spPr>
            <a:xfrm>
              <a:off x="457200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 userDrawn="1"/>
          </p:nvCxnSpPr>
          <p:spPr>
            <a:xfrm>
              <a:off x="8686800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 userDrawn="1"/>
          </p:nvCxnSpPr>
          <p:spPr>
            <a:xfrm>
              <a:off x="1113726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 userDrawn="1"/>
          </p:nvCxnSpPr>
          <p:spPr>
            <a:xfrm>
              <a:off x="1300622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 userDrawn="1"/>
          </p:nvCxnSpPr>
          <p:spPr>
            <a:xfrm>
              <a:off x="1954396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 userDrawn="1"/>
          </p:nvCxnSpPr>
          <p:spPr>
            <a:xfrm>
              <a:off x="2143050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 userDrawn="1"/>
          </p:nvCxnSpPr>
          <p:spPr>
            <a:xfrm>
              <a:off x="2796824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 userDrawn="1"/>
          </p:nvCxnSpPr>
          <p:spPr>
            <a:xfrm>
              <a:off x="2990753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 userDrawn="1"/>
          </p:nvCxnSpPr>
          <p:spPr>
            <a:xfrm>
              <a:off x="3639252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 userDrawn="1"/>
          </p:nvCxnSpPr>
          <p:spPr>
            <a:xfrm>
              <a:off x="3829078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 userDrawn="1"/>
          </p:nvCxnSpPr>
          <p:spPr>
            <a:xfrm>
              <a:off x="4478749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 userDrawn="1"/>
          </p:nvCxnSpPr>
          <p:spPr>
            <a:xfrm>
              <a:off x="4670334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 userDrawn="1"/>
          </p:nvCxnSpPr>
          <p:spPr>
            <a:xfrm>
              <a:off x="5324108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 userDrawn="1"/>
          </p:nvCxnSpPr>
          <p:spPr>
            <a:xfrm>
              <a:off x="5512762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 userDrawn="1"/>
          </p:nvCxnSpPr>
          <p:spPr>
            <a:xfrm>
              <a:off x="6166536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 userDrawn="1"/>
          </p:nvCxnSpPr>
          <p:spPr>
            <a:xfrm>
              <a:off x="6355190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 userDrawn="1"/>
          </p:nvCxnSpPr>
          <p:spPr>
            <a:xfrm>
              <a:off x="7008964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 userDrawn="1"/>
          </p:nvCxnSpPr>
          <p:spPr>
            <a:xfrm>
              <a:off x="7197618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 userDrawn="1"/>
          </p:nvCxnSpPr>
          <p:spPr>
            <a:xfrm>
              <a:off x="7851392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 userDrawn="1"/>
          </p:nvCxnSpPr>
          <p:spPr>
            <a:xfrm>
              <a:off x="8040049" y="0"/>
              <a:ext cx="0" cy="685800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 userDrawn="1"/>
          </p:nvCxnSpPr>
          <p:spPr>
            <a:xfrm>
              <a:off x="0" y="457200"/>
              <a:ext cx="9144000" cy="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 userDrawn="1"/>
          </p:nvCxnSpPr>
          <p:spPr>
            <a:xfrm>
              <a:off x="0" y="685800"/>
              <a:ext cx="9144000" cy="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 userDrawn="1"/>
          </p:nvCxnSpPr>
          <p:spPr>
            <a:xfrm>
              <a:off x="0" y="6178550"/>
              <a:ext cx="9144000" cy="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 userDrawn="1"/>
          </p:nvCxnSpPr>
          <p:spPr>
            <a:xfrm>
              <a:off x="0" y="6407150"/>
              <a:ext cx="9144000" cy="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 userDrawn="1"/>
          </p:nvCxnSpPr>
          <p:spPr>
            <a:xfrm flipH="1">
              <a:off x="0" y="3429000"/>
              <a:ext cx="9144000" cy="0"/>
            </a:xfrm>
            <a:prstGeom prst="line">
              <a:avLst/>
            </a:prstGeom>
            <a:ln>
              <a:solidFill>
                <a:srgbClr val="FF006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79739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>
          <p15:clr>
            <a:srgbClr val="FBAE40"/>
          </p15:clr>
        </p15:guide>
        <p15:guide id="2" orient="horz" pos="432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4032">
          <p15:clr>
            <a:srgbClr val="FBAE40"/>
          </p15:clr>
        </p15:guide>
        <p15:guide id="5" orient="horz" pos="3888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5015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E5716-A8E4-4095-8212-73B0E16DC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6BFA57-4167-494C-BD86-ABB0A3FF7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64C1A-DFE9-4AE2-9C61-01F62F4DF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4446A-AD17-42DD-8477-367EE354C06E}" type="datetimeFigureOut">
              <a:rPr lang="en-AU" smtClean="0"/>
              <a:t>27/03/2024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0FF11-CC09-4062-A949-043D19205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2DCEE-6632-4BED-B272-3483555F9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1801D-146A-43F3-A600-F859CBA93DB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88138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5681340" y="7035800"/>
            <a:ext cx="8396678" cy="5600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5290800" y="1130300"/>
            <a:ext cx="8331200" cy="5554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-3048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e Bloggs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–Joe Bloggs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6264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1371600"/>
            <a:ext cx="8485472" cy="245605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/>
              <a:t>All Click To Edit Master Title </a:t>
            </a:r>
            <a:br>
              <a:rPr lang="en-US"/>
            </a:br>
            <a:r>
              <a:rPr lang="en-US"/>
              <a:t>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10875" y="1371600"/>
            <a:ext cx="12953925" cy="109855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More</a:t>
            </a:r>
          </a:p>
          <a:p>
            <a:pPr lvl="8"/>
            <a:r>
              <a:rPr lang="en-US"/>
              <a:t>More</a:t>
            </a:r>
          </a:p>
        </p:txBody>
      </p:sp>
      <p:cxnSp>
        <p:nvCxnSpPr>
          <p:cNvPr id="69" name="Straight Connector 68"/>
          <p:cNvCxnSpPr/>
          <p:nvPr userDrawn="1"/>
        </p:nvCxnSpPr>
        <p:spPr>
          <a:xfrm>
            <a:off x="1219200" y="920114"/>
            <a:ext cx="8485472" cy="0"/>
          </a:xfrm>
          <a:prstGeom prst="line">
            <a:avLst/>
          </a:prstGeom>
          <a:ln w="12700">
            <a:solidFill>
              <a:schemeClr val="tx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 userDrawn="1"/>
        </p:nvCxnSpPr>
        <p:spPr>
          <a:xfrm>
            <a:off x="10210875" y="920114"/>
            <a:ext cx="12953925" cy="0"/>
          </a:xfrm>
          <a:prstGeom prst="line">
            <a:avLst/>
          </a:prstGeom>
          <a:ln w="12700">
            <a:solidFill>
              <a:schemeClr val="tx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 userDrawn="1"/>
        </p:nvSpPr>
        <p:spPr>
          <a:xfrm>
            <a:off x="22913129" y="12795431"/>
            <a:ext cx="25167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fld id="{2385CB4A-7E96-44CA-B116-B71B544B697D}" type="slidenum">
              <a:rPr lang="en-US" sz="1600" smtClean="0">
                <a:solidFill>
                  <a:schemeClr val="bg2"/>
                </a:solidFill>
              </a:rPr>
              <a:pPr algn="r"/>
              <a:t>‹#›</a:t>
            </a:fld>
            <a:endParaRPr lang="en-US" sz="1600">
              <a:solidFill>
                <a:schemeClr val="bg2"/>
              </a:solidFill>
            </a:endParaRPr>
          </a:p>
        </p:txBody>
      </p:sp>
      <p:sp>
        <p:nvSpPr>
          <p:cNvPr id="117" name="TextBox 116"/>
          <p:cNvSpPr txBox="1"/>
          <p:nvPr userDrawn="1"/>
        </p:nvSpPr>
        <p:spPr>
          <a:xfrm>
            <a:off x="22224784" y="12795431"/>
            <a:ext cx="5770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600">
                <a:solidFill>
                  <a:schemeClr val="bg2"/>
                </a:solidFill>
              </a:rPr>
              <a:t>|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B78E6A3-BB53-4C6D-AB85-4416E67E3F0F}"/>
              </a:ext>
            </a:extLst>
          </p:cNvPr>
          <p:cNvGrpSpPr/>
          <p:nvPr userDrawn="1"/>
        </p:nvGrpSpPr>
        <p:grpSpPr>
          <a:xfrm>
            <a:off x="-403532" y="-282329"/>
            <a:ext cx="25173128" cy="14273054"/>
            <a:chOff x="-151325" y="-141165"/>
            <a:chExt cx="9439923" cy="713652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6A0CA4F-269B-402B-8747-CDE7F5E26D61}"/>
                </a:ext>
              </a:extLst>
            </p:cNvPr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AE8B47F8-F271-4389-BC6B-FCF73FA12274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16029DFE-76C3-48FC-90F5-06329752B48B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A790E9A0-EBCF-42E8-92DD-ED631287E45C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67177F03-9A82-4D00-97BF-870BEEF4AEFD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>
                  <a:extLst>
                    <a:ext uri="{FF2B5EF4-FFF2-40B4-BE49-F238E27FC236}">
                      <a16:creationId xmlns:a16="http://schemas.microsoft.com/office/drawing/2014/main" id="{EC90B5F0-D455-4432-8034-3960D9B5040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F5EF1562-01E0-471A-B360-D0F80105E4B1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36DB7FAA-C706-467A-8ADD-A00A320FFD9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68EDED61-9190-4B93-B523-5293190EC87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D206EF16-3753-4476-9A40-7409373300DD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53D195D9-3EE4-4A21-8C2A-06DB46D5F23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CA8E7DD1-5565-41D7-B589-237FEB65A53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2DD182C8-6C51-4899-BE37-66F711533A8E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9A0BBCE5-CC88-420C-9D01-FC1FE5774F2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0ACE0C31-E490-44D7-AECC-6F44EE83268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DF7CB19E-B8E5-4CAE-A985-866520EEA1DE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03EAE875-99FC-4C58-B9F0-FF1CE6DE088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56E3310A-45AE-4EBB-BB05-5FEEECF133B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1A9048D4-4333-4C2D-87F3-CFF54835433E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69F56938-8081-4451-B957-256FD090371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00366DEA-D529-4EB6-846E-A72907ACAB6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2F0F2072-6F74-43B6-9E8C-00BC983E41E1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C6BCBF57-4D9B-4FFE-BACC-0484075512D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36C5BF40-B158-469C-825C-8082D49C292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D3B37C24-AACE-4EBD-AB64-702991C21F30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09838A8E-302E-43FE-A2E7-669D64533BA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B32D7A70-203F-4B27-BAD9-925E08A6A16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806B80FB-4085-4E5E-89B9-B4221E661A8C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79F3B032-DB87-4A63-BC19-39859FCF2AAC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B39E6348-CDB2-4C84-8416-47C5293BA5AA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DCA3F78F-23CE-45BD-BF90-F7F1947CAEB7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10EBA261-E774-4BC6-8FBA-74083A93788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A73DB0D2-CC59-4AFE-8066-8F0031D4408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49F6ED72-F62F-484C-92C1-E956C36538E4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7742FD41-D045-41BB-8A3F-63D4CDF3A52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6B400DD8-AC19-4B65-A4D2-E30E28E415A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11EC53B-6971-4F6C-8EF6-B744B0EDAA0B}"/>
                </a:ext>
              </a:extLst>
            </p:cNvPr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7A07F7B7-E543-4EE5-97A1-1A061EDC7C81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37AD67FC-5540-4E77-B97D-536A0903E9B9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11934C06-93C9-4508-94F6-31AC50881EE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2A6688BB-5E53-43D6-B8B5-481875408F9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FB3621E2-7ECC-485B-9877-DE8EE2187252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30BC3B35-8CB9-41AE-96EB-BA3ADC90368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88F8BD82-C7D8-48CE-BF5E-0BC5EC7E7F8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A123F446-3BE6-46A4-8C24-5B7B892B251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AC8FC480-E76A-4AD4-A732-4BB109F23C8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41D66BC9-3C50-4E6D-BC95-9EE78B8F823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4BEC49FC-3612-4D0E-AB52-BC1BC47FA410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7350812F-09A4-496D-A503-B7A4C8A211F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E3BB0657-A65C-4F4C-B757-68E695B27CE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15A4E293-9D24-4BE3-8BF4-C64B70F2426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EE1B1DBA-878C-4A8E-9346-F4B1A6CEBA4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63B840EE-A82B-4E9D-BAE1-18F273C8F30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3089FA6D-7041-477F-B7F0-946F452B6A7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DA2605C2-7B1A-4A5B-961E-78DAFBF6121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622B502F-094C-4A3B-85D3-FCDD69EA243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F8062A47-B8A5-4BE4-BDF2-A7FBE1D9FE3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018C5A54-0542-462E-B269-A2922B6E5F0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C620B74F-DD03-48AC-9011-4362F610B3A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9680DB97-F221-4410-AE6C-B0B7CD931DE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265663FA-952E-40C5-83C3-7D9EF08C150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9A7087C6-1BF1-4519-B515-368BB95FF1D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C467C5B3-4F90-4562-BAF3-7B8D4EC3213E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46CFB7EC-53F2-4D82-86DA-FE6238004B2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F9586BCF-00EF-4FFE-95B3-7A175E53658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0BF2F287-8576-48FA-9275-CFBB72D19F5B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949B54B9-A53E-4F10-9B33-A306BD9A44C0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924CA6D2-FC91-48C1-A0E5-4745AB4FA06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58301EC9-37B0-4358-ADD2-F62E1F894516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7261F985-5B56-4784-B2AB-8243B92A265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FAA33E56-FA79-4218-9DF9-C6BE736FD59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0A90D295-AB52-4081-8F2B-AF35078FFF12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680E416-54F2-447D-A498-4296D764BCAA}"/>
                </a:ext>
              </a:extLst>
            </p:cNvPr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5DB267B5-A5AC-4136-9E5B-6A50E0D2AA45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EE7BBF5F-A0D6-447F-A876-76FF6BA23AA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46519CC2-D5C2-47D5-8A11-62AF5827B24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67955CFD-710F-4068-A231-BA417FCD489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3841B425-7392-4CF8-A76D-DE72B35316BA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1417D539-5A11-4BA8-97A0-FA06589A4BB0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C35681A3-01D2-4737-B723-C492C34B6F9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CEE36EDF-8FB6-41F6-B7A2-CBF86AF2D6EB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02132C31-7B8C-4D9F-B3E9-32249143279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A6B71633-8544-4B6B-A33F-066FD8870FB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D8E37920-2D1E-47ED-A968-3E019E41BCD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416646E0-8FC5-4AB3-90C6-DA3833B9C15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9FF6E7BF-2832-43D9-B365-61B03103970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6627DA3A-BDBE-48FC-9815-18EF38B167D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FDEBEAFA-C177-4D4F-8A88-E4894B0189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71024549-A290-425B-8DE3-ADBB8E61E3C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7421BB25-07A9-4C7A-AC21-E014F19DA40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1E29FC98-8F40-41CA-926F-5B93F05E33C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A5DA196E-7E24-4B21-B315-DB6000B5676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5A09F3BE-61AE-4356-84C7-3A7593571B02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5F2C74BB-B6EB-4980-99E4-F6FEEFA8E20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5FA83112-966C-48AB-8746-6C18087C222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E5DA2DAF-E99D-4EB4-A634-07FF6053882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2A6B33D5-74B9-472C-AA56-FDF5D4DB30D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A731FC18-BEC7-4EF3-82FD-CAAB82AB6B3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018D32F2-080C-4FDC-8275-E0AA12B2E4A3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7DDACFED-3155-4877-9814-B128824E537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4B932C48-43F1-4E95-9B98-E0CD8EB8FE6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DA40226F-F26B-4617-8A83-ABD0F053BC0E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437EFDEE-98FD-48F7-84A1-11DC58001C0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15A381C4-BB93-4E24-BBC7-8DD899D2E30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47650F01-8935-4713-80A8-4933D85D1373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369C3010-A4AF-4177-990C-841AF7920F8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61A5BD2B-80F0-47B9-839B-D60F95BE548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35AE9175-611A-4AFB-8CFE-CBA34C76A16A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BDB25F6-46E2-47DF-9480-A5600212AD5E}"/>
                </a:ext>
              </a:extLst>
            </p:cNvPr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C657B58A-5114-4F54-B256-E8212D3532FD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A1F19552-76C1-4D7E-9F1B-DA7D0E119289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7A6178F6-8F08-49E3-B115-2EFE1D56EE16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E9274458-1AD0-458D-B60F-3C8712DC20B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68094DAB-CAE8-41E9-9786-D2EC450E255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B012389A-7D80-4590-A535-C71950746C5D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DF12D062-97B1-41A6-B559-3AB2B0AE438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DE49AC03-D938-4F67-8E57-EDD4D129AF2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C83E2CB8-B74F-4C1F-B5E2-A1F882CB8B63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01106926-735D-407A-9E3C-B9BD29FAEAD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8C232178-CC07-41BF-BDEB-EA90EBCE89D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18A228A6-768E-4286-873C-282008D4A44A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340ACFBA-0CE6-4D43-A9AB-E20BFE0CAEB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C617EEF8-995C-4FE9-85A1-B668433342E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07182386-7AB8-460D-A660-EEC5D00FBE63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1912737A-E7E5-4282-A286-B7382D6111A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D49B5AA3-FCEC-4AA9-94E0-A46A0514C50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D301DB6D-02F2-448C-9A1E-6D4281F24812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811E4D06-57BA-4849-9C06-0A553E99657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B172844E-E1DE-467E-8D3D-59970FA41B5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3A269A8C-7AD2-4F13-A51D-EFA4AA6550B4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61B1436B-4DBC-4CF5-AEF9-933B319F253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F8062AA0-E17F-407B-B464-A2102F47420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2370DC3E-A75C-4EAD-9A02-9A17065C9218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882AD4FD-D3B8-4D59-94F7-8781BC505C5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5D06D8F1-8C26-45B9-985B-E91E846B86D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06408F07-C245-4FBA-9626-6E5CF480B519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A61AAAF1-6E23-4475-BC07-7D57EDD4A90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6AB1F511-FD81-4372-A156-2C0CE71B337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EA7CE6F-1A59-4037-8A96-FF1792F2262D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9B42726E-50FC-497C-BEFB-14EA56E15FF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6408AA82-F271-4AD8-BBC8-C430058BFF8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4F494C7-0C9F-4E04-A761-973644E826C5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2BD87B69-A056-4819-9848-38D4CDAC1B0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72C49E2D-192D-4FBF-9BD8-9F6A0314EAA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7" name="Rectangle 156">
            <a:extLst>
              <a:ext uri="{FF2B5EF4-FFF2-40B4-BE49-F238E27FC236}">
                <a16:creationId xmlns:a16="http://schemas.microsoft.com/office/drawing/2014/main" id="{8054FD14-9C51-41FF-BD2C-9E7E07F15A25}"/>
              </a:ext>
            </a:extLst>
          </p:cNvPr>
          <p:cNvSpPr/>
          <p:nvPr userDrawn="1"/>
        </p:nvSpPr>
        <p:spPr>
          <a:xfrm>
            <a:off x="14105467" y="12803899"/>
            <a:ext cx="7800555" cy="2898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0" indent="0" algn="r"/>
            <a:r>
              <a:rPr lang="en-US" sz="1600" spc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Enterprise Projects</a:t>
            </a:r>
          </a:p>
        </p:txBody>
      </p:sp>
    </p:spTree>
    <p:extLst>
      <p:ext uri="{BB962C8B-B14F-4D97-AF65-F5344CB8AC3E}">
        <p14:creationId xmlns:p14="http://schemas.microsoft.com/office/powerpoint/2010/main" val="1374475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8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1828800" rtl="0" eaLnBrk="1" latinLnBrk="0" hangingPunct="1">
        <a:lnSpc>
          <a:spcPct val="100000"/>
        </a:lnSpc>
        <a:spcBef>
          <a:spcPct val="0"/>
        </a:spcBef>
        <a:buNone/>
        <a:defRPr sz="5600" b="1" kern="1200" spc="0" baseline="0">
          <a:solidFill>
            <a:srgbClr val="17458F"/>
          </a:solidFill>
          <a:latin typeface="+mn-lt"/>
          <a:ea typeface="+mj-ea"/>
          <a:cs typeface="+mj-cs"/>
        </a:defRPr>
      </a:lvl1pPr>
    </p:titleStyle>
    <p:bodyStyle>
      <a:lvl1pPr marL="0" indent="0" algn="l" defTabSz="1828800" rtl="0" eaLnBrk="1" latinLnBrk="0" hangingPunct="1">
        <a:lnSpc>
          <a:spcPct val="125000"/>
        </a:lnSpc>
        <a:spcBef>
          <a:spcPts val="0"/>
        </a:spcBef>
        <a:spcAft>
          <a:spcPts val="0"/>
        </a:spcAft>
        <a:buFontTx/>
        <a:buNone/>
        <a:defRPr sz="2400" b="0" i="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1pPr>
      <a:lvl2pPr marL="0" indent="0" algn="l" defTabSz="1828800" rtl="0" eaLnBrk="1" latinLnBrk="0" hangingPunct="1">
        <a:lnSpc>
          <a:spcPct val="125000"/>
        </a:lnSpc>
        <a:spcBef>
          <a:spcPts val="0"/>
        </a:spcBef>
        <a:spcAft>
          <a:spcPts val="0"/>
        </a:spcAft>
        <a:buFontTx/>
        <a:buNone/>
        <a:defRPr sz="2400" i="1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2pPr>
      <a:lvl3pPr marL="0" indent="0" algn="l" defTabSz="1828800" rtl="0" eaLnBrk="1" latinLnBrk="0" hangingPunct="1">
        <a:lnSpc>
          <a:spcPct val="125000"/>
        </a:lnSpc>
        <a:spcBef>
          <a:spcPts val="0"/>
        </a:spcBef>
        <a:spcAft>
          <a:spcPts val="0"/>
        </a:spcAft>
        <a:buFontTx/>
        <a:buNone/>
        <a:defRPr sz="2400" b="1" kern="1200">
          <a:solidFill>
            <a:srgbClr val="D91B5C"/>
          </a:solidFill>
          <a:latin typeface="+mn-lt"/>
          <a:ea typeface="+mn-ea"/>
          <a:cs typeface="Calibri" panose="020F0502020204030204" pitchFamily="34" charset="0"/>
        </a:defRPr>
      </a:lvl3pPr>
      <a:lvl4pPr marL="0" indent="0" algn="l" defTabSz="1828800" rtl="0" eaLnBrk="1" latinLnBrk="0" hangingPunct="1">
        <a:lnSpc>
          <a:spcPct val="125000"/>
        </a:lnSpc>
        <a:spcBef>
          <a:spcPts val="0"/>
        </a:spcBef>
        <a:spcAft>
          <a:spcPts val="0"/>
        </a:spcAft>
        <a:buFont typeface="Wingdings" panose="05000000000000000000" pitchFamily="2" charset="2"/>
        <a:buNone/>
        <a:defRPr sz="2400" b="1" kern="1200">
          <a:solidFill>
            <a:srgbClr val="009999"/>
          </a:solidFill>
          <a:latin typeface="+mn-lt"/>
          <a:ea typeface="+mn-ea"/>
          <a:cs typeface="Calibri" panose="020F0502020204030204" pitchFamily="34" charset="0"/>
        </a:defRPr>
      </a:lvl4pPr>
      <a:lvl5pPr marL="342900" indent="-342900" algn="l" defTabSz="1828800" rtl="0" eaLnBrk="1" latinLnBrk="0" hangingPunct="1">
        <a:lnSpc>
          <a:spcPct val="125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Calibri" panose="020F0502020204030204" pitchFamily="34" charset="0"/>
        </a:defRPr>
      </a:lvl5pPr>
      <a:lvl6pPr marL="688976" indent="-346076" algn="l" defTabSz="1828800" rtl="0" eaLnBrk="1" latinLnBrk="0" hangingPunct="1">
        <a:lnSpc>
          <a:spcPct val="125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2400" kern="1200" baseline="0">
          <a:solidFill>
            <a:schemeClr val="tx2"/>
          </a:solidFill>
          <a:latin typeface="+mn-lt"/>
          <a:ea typeface="+mn-ea"/>
          <a:cs typeface="Calibri" panose="020F0502020204030204" pitchFamily="34" charset="0"/>
        </a:defRPr>
      </a:lvl6pPr>
      <a:lvl7pPr marL="1042416" indent="-342900" algn="l" defTabSz="1828800" rtl="0" eaLnBrk="1" latinLnBrk="0" hangingPunct="1">
        <a:lnSpc>
          <a:spcPct val="125000"/>
        </a:lnSpc>
        <a:spcBef>
          <a:spcPts val="0"/>
        </a:spcBef>
        <a:spcAft>
          <a:spcPts val="0"/>
        </a:spcAft>
        <a:buClrTx/>
        <a:buFont typeface="Arial" panose="020B0604020202020204" pitchFamily="34" charset="0"/>
        <a:buChar char="•"/>
        <a:defRPr sz="2400" b="0" i="0" kern="1200" baseline="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7pPr>
      <a:lvl8pPr marL="1389888" indent="-342900" algn="l" defTabSz="1828800" rtl="0" eaLnBrk="1" latinLnBrk="0" hangingPunct="1">
        <a:lnSpc>
          <a:spcPct val="125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2400" i="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8pPr>
      <a:lvl9pPr marL="1737360" indent="-346076" algn="l" defTabSz="1828800" rtl="0" eaLnBrk="1" latinLnBrk="0" hangingPunct="1">
        <a:lnSpc>
          <a:spcPct val="125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2400" i="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1371600"/>
            <a:ext cx="8485472" cy="245605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/>
              <a:t>All Click To Edit Master Title </a:t>
            </a:r>
            <a:br>
              <a:rPr lang="en-US"/>
            </a:br>
            <a:r>
              <a:rPr lang="en-US"/>
              <a:t>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10875" y="1371600"/>
            <a:ext cx="12953925" cy="109855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More</a:t>
            </a:r>
          </a:p>
          <a:p>
            <a:pPr lvl="8"/>
            <a:r>
              <a:rPr lang="en-US"/>
              <a:t>More</a:t>
            </a:r>
          </a:p>
        </p:txBody>
      </p:sp>
      <p:cxnSp>
        <p:nvCxnSpPr>
          <p:cNvPr id="69" name="Straight Connector 68"/>
          <p:cNvCxnSpPr/>
          <p:nvPr userDrawn="1"/>
        </p:nvCxnSpPr>
        <p:spPr>
          <a:xfrm>
            <a:off x="1219200" y="920114"/>
            <a:ext cx="8485472" cy="0"/>
          </a:xfrm>
          <a:prstGeom prst="line">
            <a:avLst/>
          </a:prstGeom>
          <a:ln w="12700">
            <a:solidFill>
              <a:schemeClr val="tx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 userDrawn="1"/>
        </p:nvCxnSpPr>
        <p:spPr>
          <a:xfrm>
            <a:off x="10210875" y="920114"/>
            <a:ext cx="12953925" cy="0"/>
          </a:xfrm>
          <a:prstGeom prst="line">
            <a:avLst/>
          </a:prstGeom>
          <a:ln w="12700">
            <a:solidFill>
              <a:schemeClr val="tx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 userDrawn="1"/>
        </p:nvSpPr>
        <p:spPr>
          <a:xfrm>
            <a:off x="22913129" y="12795431"/>
            <a:ext cx="25167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fld id="{2385CB4A-7E96-44CA-B116-B71B544B697D}" type="slidenum">
              <a:rPr lang="en-US" sz="1600" smtClean="0">
                <a:solidFill>
                  <a:schemeClr val="bg2"/>
                </a:solidFill>
              </a:rPr>
              <a:pPr algn="r"/>
              <a:t>‹#›</a:t>
            </a:fld>
            <a:endParaRPr lang="en-US" sz="1600">
              <a:solidFill>
                <a:schemeClr val="bg2"/>
              </a:solidFill>
            </a:endParaRPr>
          </a:p>
        </p:txBody>
      </p:sp>
      <p:sp>
        <p:nvSpPr>
          <p:cNvPr id="117" name="TextBox 116"/>
          <p:cNvSpPr txBox="1"/>
          <p:nvPr userDrawn="1"/>
        </p:nvSpPr>
        <p:spPr>
          <a:xfrm>
            <a:off x="22224784" y="12795431"/>
            <a:ext cx="5770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1600">
                <a:solidFill>
                  <a:schemeClr val="bg2"/>
                </a:solidFill>
              </a:rPr>
              <a:t>|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B78E6A3-BB53-4C6D-AB85-4416E67E3F0F}"/>
              </a:ext>
            </a:extLst>
          </p:cNvPr>
          <p:cNvGrpSpPr/>
          <p:nvPr userDrawn="1"/>
        </p:nvGrpSpPr>
        <p:grpSpPr>
          <a:xfrm>
            <a:off x="-403532" y="-282329"/>
            <a:ext cx="25173128" cy="14273054"/>
            <a:chOff x="-151325" y="-141165"/>
            <a:chExt cx="9439923" cy="713652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6A0CA4F-269B-402B-8747-CDE7F5E26D61}"/>
                </a:ext>
              </a:extLst>
            </p:cNvPr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AE8B47F8-F271-4389-BC6B-FCF73FA12274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16029DFE-76C3-48FC-90F5-06329752B48B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A790E9A0-EBCF-42E8-92DD-ED631287E45C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67177F03-9A82-4D00-97BF-870BEEF4AEFD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>
                  <a:extLst>
                    <a:ext uri="{FF2B5EF4-FFF2-40B4-BE49-F238E27FC236}">
                      <a16:creationId xmlns:a16="http://schemas.microsoft.com/office/drawing/2014/main" id="{EC90B5F0-D455-4432-8034-3960D9B5040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F5EF1562-01E0-471A-B360-D0F80105E4B1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36DB7FAA-C706-467A-8ADD-A00A320FFD9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68EDED61-9190-4B93-B523-5293190EC87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D206EF16-3753-4476-9A40-7409373300DD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53D195D9-3EE4-4A21-8C2A-06DB46D5F23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CA8E7DD1-5565-41D7-B589-237FEB65A53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2DD182C8-6C51-4899-BE37-66F711533A8E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9A0BBCE5-CC88-420C-9D01-FC1FE5774F2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0ACE0C31-E490-44D7-AECC-6F44EE83268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DF7CB19E-B8E5-4CAE-A985-866520EEA1DE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03EAE875-99FC-4C58-B9F0-FF1CE6DE088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56E3310A-45AE-4EBB-BB05-5FEEECF133B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1A9048D4-4333-4C2D-87F3-CFF54835433E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69F56938-8081-4451-B957-256FD090371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00366DEA-D529-4EB6-846E-A72907ACAB6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2F0F2072-6F74-43B6-9E8C-00BC983E41E1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C6BCBF57-4D9B-4FFE-BACC-0484075512D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36C5BF40-B158-469C-825C-8082D49C292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D3B37C24-AACE-4EBD-AB64-702991C21F30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09838A8E-302E-43FE-A2E7-669D64533BA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B32D7A70-203F-4B27-BAD9-925E08A6A16C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806B80FB-4085-4E5E-89B9-B4221E661A8C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79F3B032-DB87-4A63-BC19-39859FCF2AAC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B39E6348-CDB2-4C84-8416-47C5293BA5AA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DCA3F78F-23CE-45BD-BF90-F7F1947CAEB7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10EBA261-E774-4BC6-8FBA-74083A93788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A73DB0D2-CC59-4AFE-8066-8F0031D4408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49F6ED72-F62F-484C-92C1-E956C36538E4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7742FD41-D045-41BB-8A3F-63D4CDF3A52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6B400DD8-AC19-4B65-A4D2-E30E28E415A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11EC53B-6971-4F6C-8EF6-B744B0EDAA0B}"/>
                </a:ext>
              </a:extLst>
            </p:cNvPr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7A07F7B7-E543-4EE5-97A1-1A061EDC7C81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37AD67FC-5540-4E77-B97D-536A0903E9B9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11934C06-93C9-4508-94F6-31AC50881EE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2A6688BB-5E53-43D6-B8B5-481875408F9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FB3621E2-7ECC-485B-9877-DE8EE2187252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30BC3B35-8CB9-41AE-96EB-BA3ADC90368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88F8BD82-C7D8-48CE-BF5E-0BC5EC7E7F8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A123F446-3BE6-46A4-8C24-5B7B892B251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AC8FC480-E76A-4AD4-A732-4BB109F23C8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41D66BC9-3C50-4E6D-BC95-9EE78B8F823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4BEC49FC-3612-4D0E-AB52-BC1BC47FA410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7350812F-09A4-496D-A503-B7A4C8A211F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E3BB0657-A65C-4F4C-B757-68E695B27CE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15A4E293-9D24-4BE3-8BF4-C64B70F2426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EE1B1DBA-878C-4A8E-9346-F4B1A6CEBA4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63B840EE-A82B-4E9D-BAE1-18F273C8F30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3089FA6D-7041-477F-B7F0-946F452B6A7C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DA2605C2-7B1A-4A5B-961E-78DAFBF6121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622B502F-094C-4A3B-85D3-FCDD69EA243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F8062A47-B8A5-4BE4-BDF2-A7FBE1D9FE3D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018C5A54-0542-462E-B269-A2922B6E5F0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C620B74F-DD03-48AC-9011-4362F610B3A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9680DB97-F221-4410-AE6C-B0B7CD931DE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265663FA-952E-40C5-83C3-7D9EF08C150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9A7087C6-1BF1-4519-B515-368BB95FF1D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C467C5B3-4F90-4562-BAF3-7B8D4EC3213E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46CFB7EC-53F2-4D82-86DA-FE6238004B2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F9586BCF-00EF-4FFE-95B3-7A175E53658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0BF2F287-8576-48FA-9275-CFBB72D19F5B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949B54B9-A53E-4F10-9B33-A306BD9A44C0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924CA6D2-FC91-48C1-A0E5-4745AB4FA06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58301EC9-37B0-4358-ADD2-F62E1F894516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7261F985-5B56-4784-B2AB-8243B92A265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FAA33E56-FA79-4218-9DF9-C6BE736FD59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0A90D295-AB52-4081-8F2B-AF35078FFF12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680E416-54F2-447D-A498-4296D764BCAA}"/>
                </a:ext>
              </a:extLst>
            </p:cNvPr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5DB267B5-A5AC-4136-9E5B-6A50E0D2AA45}"/>
                  </a:ext>
                </a:extLst>
              </p:cNvPr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EE7BBF5F-A0D6-447F-A876-76FF6BA23AA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46519CC2-D5C2-47D5-8A11-62AF5827B249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67955CFD-710F-4068-A231-BA417FCD489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3841B425-7392-4CF8-A76D-DE72B35316BA}"/>
                  </a:ext>
                </a:extLst>
              </p:cNvPr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1417D539-5A11-4BA8-97A0-FA06589A4BB0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C35681A3-01D2-4737-B723-C492C34B6F9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CEE36EDF-8FB6-41F6-B7A2-CBF86AF2D6EB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02132C31-7B8C-4D9F-B3E9-32249143279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A6B71633-8544-4B6B-A33F-066FD8870FBE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D8E37920-2D1E-47ED-A968-3E019E41BCD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416646E0-8FC5-4AB3-90C6-DA3833B9C15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9FF6E7BF-2832-43D9-B365-61B03103970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6627DA3A-BDBE-48FC-9815-18EF38B167D4}"/>
                  </a:ext>
                </a:extLst>
              </p:cNvPr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FDEBEAFA-C177-4D4F-8A88-E4894B01894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71024549-A290-425B-8DE3-ADBB8E61E3C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7421BB25-07A9-4C7A-AC21-E014F19DA401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1E29FC98-8F40-41CA-926F-5B93F05E33C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A5DA196E-7E24-4B21-B315-DB6000B5676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5A09F3BE-61AE-4356-84C7-3A7593571B02}"/>
                  </a:ext>
                </a:extLst>
              </p:cNvPr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5F2C74BB-B6EB-4980-99E4-F6FEEFA8E20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5FA83112-966C-48AB-8746-6C18087C222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E5DA2DAF-E99D-4EB4-A634-07FF6053882F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2A6B33D5-74B9-472C-AA56-FDF5D4DB30D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A731FC18-BEC7-4EF3-82FD-CAAB82AB6B3F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018D32F2-080C-4FDC-8275-E0AA12B2E4A3}"/>
                  </a:ext>
                </a:extLst>
              </p:cNvPr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7DDACFED-3155-4877-9814-B128824E537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4B932C48-43F1-4E95-9B98-E0CD8EB8FE6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DA40226F-F26B-4617-8A83-ABD0F053BC0E}"/>
                  </a:ext>
                </a:extLst>
              </p:cNvPr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437EFDEE-98FD-48F7-84A1-11DC58001C05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15A381C4-BB93-4E24-BBC7-8DD899D2E306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47650F01-8935-4713-80A8-4933D85D1373}"/>
                  </a:ext>
                </a:extLst>
              </p:cNvPr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369C3010-A4AF-4177-990C-841AF7920F88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61A5BD2B-80F0-47B9-839B-D60F95BE548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35AE9175-611A-4AFB-8CFE-CBA34C76A16A}"/>
                  </a:ext>
                </a:extLst>
              </p:cNvPr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BDB25F6-46E2-47DF-9480-A5600212AD5E}"/>
                </a:ext>
              </a:extLst>
            </p:cNvPr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C657B58A-5114-4F54-B256-E8212D3532FD}"/>
                  </a:ext>
                </a:extLst>
              </p:cNvPr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A1F19552-76C1-4D7E-9F1B-DA7D0E119289}"/>
                  </a:ext>
                </a:extLst>
              </p:cNvPr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7A6178F6-8F08-49E3-B115-2EFE1D56EE16}"/>
                  </a:ext>
                </a:extLst>
              </p:cNvPr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E9274458-1AD0-458D-B60F-3C8712DC20B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68094DAB-CAE8-41E9-9786-D2EC450E255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B012389A-7D80-4590-A535-C71950746C5D}"/>
                  </a:ext>
                </a:extLst>
              </p:cNvPr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DF12D062-97B1-41A6-B559-3AB2B0AE438E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DE49AC03-D938-4F67-8E57-EDD4D129AF23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C83E2CB8-B74F-4C1F-B5E2-A1F882CB8B63}"/>
                  </a:ext>
                </a:extLst>
              </p:cNvPr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01106926-735D-407A-9E3C-B9BD29FAEAD6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8C232178-CC07-41BF-BDEB-EA90EBCE89DD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18A228A6-768E-4286-873C-282008D4A44A}"/>
                  </a:ext>
                </a:extLst>
              </p:cNvPr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340ACFBA-0CE6-4D43-A9AB-E20BFE0CAEB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C617EEF8-995C-4FE9-85A1-B668433342E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07182386-7AB8-460D-A660-EEC5D00FBE63}"/>
                  </a:ext>
                </a:extLst>
              </p:cNvPr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1912737A-E7E5-4282-A286-B7382D6111A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D49B5AA3-FCEC-4AA9-94E0-A46A0514C505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D301DB6D-02F2-448C-9A1E-6D4281F24812}"/>
                  </a:ext>
                </a:extLst>
              </p:cNvPr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811E4D06-57BA-4849-9C06-0A553E996577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B172844E-E1DE-467E-8D3D-59970FA41B5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3A269A8C-7AD2-4F13-A51D-EFA4AA6550B4}"/>
                  </a:ext>
                </a:extLst>
              </p:cNvPr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61B1436B-4DBC-4CF5-AEF9-933B319F2532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F8062AA0-E17F-407B-B464-A2102F474202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2370DC3E-A75C-4EAD-9A02-9A17065C9218}"/>
                  </a:ext>
                </a:extLst>
              </p:cNvPr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882AD4FD-D3B8-4D59-94F7-8781BC505C5B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5D06D8F1-8C26-45B9-985B-E91E846B86D1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06408F07-C245-4FBA-9626-6E5CF480B519}"/>
                  </a:ext>
                </a:extLst>
              </p:cNvPr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A61AAAF1-6E23-4475-BC07-7D57EDD4A903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6AB1F511-FD81-4372-A156-2C0CE71B3377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EA7CE6F-1A59-4037-8A96-FF1792F2262D}"/>
                  </a:ext>
                </a:extLst>
              </p:cNvPr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9B42726E-50FC-497C-BEFB-14EA56E15FF1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6408AA82-F271-4AD8-BBC8-C430058BFF8B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4F494C7-0C9F-4E04-A761-973644E826C5}"/>
                  </a:ext>
                </a:extLst>
              </p:cNvPr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2BD87B69-A056-4819-9848-38D4CDAC1B0A}"/>
                    </a:ext>
                  </a:extLst>
                </p:cNvPr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72C49E2D-192D-4FBF-9BD8-9F6A0314EAA9}"/>
                    </a:ext>
                  </a:extLst>
                </p:cNvPr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7" name="Rectangle 156">
            <a:extLst>
              <a:ext uri="{FF2B5EF4-FFF2-40B4-BE49-F238E27FC236}">
                <a16:creationId xmlns:a16="http://schemas.microsoft.com/office/drawing/2014/main" id="{8054FD14-9C51-41FF-BD2C-9E7E07F15A25}"/>
              </a:ext>
            </a:extLst>
          </p:cNvPr>
          <p:cNvSpPr/>
          <p:nvPr userDrawn="1"/>
        </p:nvSpPr>
        <p:spPr>
          <a:xfrm>
            <a:off x="14105467" y="12803899"/>
            <a:ext cx="7800555" cy="2898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0" indent="0" algn="r"/>
            <a:r>
              <a:rPr lang="en-US" sz="1600" spc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Enterprise Projects</a:t>
            </a:r>
          </a:p>
        </p:txBody>
      </p:sp>
    </p:spTree>
    <p:extLst>
      <p:ext uri="{BB962C8B-B14F-4D97-AF65-F5344CB8AC3E}">
        <p14:creationId xmlns:p14="http://schemas.microsoft.com/office/powerpoint/2010/main" val="4163691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8" r:id="rId16"/>
  </p:sldLayoutIdLst>
  <p:txStyles>
    <p:titleStyle>
      <a:lvl1pPr algn="l" defTabSz="1828800" rtl="0" eaLnBrk="1" latinLnBrk="0" hangingPunct="1">
        <a:lnSpc>
          <a:spcPct val="100000"/>
        </a:lnSpc>
        <a:spcBef>
          <a:spcPct val="0"/>
        </a:spcBef>
        <a:buNone/>
        <a:defRPr sz="5600" b="1" kern="1200" spc="0" baseline="0">
          <a:solidFill>
            <a:srgbClr val="17458F"/>
          </a:solidFill>
          <a:latin typeface="+mn-lt"/>
          <a:ea typeface="+mj-ea"/>
          <a:cs typeface="+mj-cs"/>
        </a:defRPr>
      </a:lvl1pPr>
    </p:titleStyle>
    <p:bodyStyle>
      <a:lvl1pPr marL="0" indent="0" algn="l" defTabSz="1828800" rtl="0" eaLnBrk="1" latinLnBrk="0" hangingPunct="1">
        <a:lnSpc>
          <a:spcPct val="125000"/>
        </a:lnSpc>
        <a:spcBef>
          <a:spcPts val="0"/>
        </a:spcBef>
        <a:spcAft>
          <a:spcPts val="0"/>
        </a:spcAft>
        <a:buFontTx/>
        <a:buNone/>
        <a:defRPr sz="2400" b="0" i="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1pPr>
      <a:lvl2pPr marL="0" indent="0" algn="l" defTabSz="1828800" rtl="0" eaLnBrk="1" latinLnBrk="0" hangingPunct="1">
        <a:lnSpc>
          <a:spcPct val="125000"/>
        </a:lnSpc>
        <a:spcBef>
          <a:spcPts val="0"/>
        </a:spcBef>
        <a:spcAft>
          <a:spcPts val="0"/>
        </a:spcAft>
        <a:buFontTx/>
        <a:buNone/>
        <a:defRPr sz="2400" i="1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2pPr>
      <a:lvl3pPr marL="0" indent="0" algn="l" defTabSz="1828800" rtl="0" eaLnBrk="1" latinLnBrk="0" hangingPunct="1">
        <a:lnSpc>
          <a:spcPct val="125000"/>
        </a:lnSpc>
        <a:spcBef>
          <a:spcPts val="0"/>
        </a:spcBef>
        <a:spcAft>
          <a:spcPts val="0"/>
        </a:spcAft>
        <a:buFontTx/>
        <a:buNone/>
        <a:defRPr sz="2400" b="1" kern="1200">
          <a:solidFill>
            <a:srgbClr val="D91B5C"/>
          </a:solidFill>
          <a:latin typeface="+mn-lt"/>
          <a:ea typeface="+mn-ea"/>
          <a:cs typeface="Calibri" panose="020F0502020204030204" pitchFamily="34" charset="0"/>
        </a:defRPr>
      </a:lvl3pPr>
      <a:lvl4pPr marL="0" indent="0" algn="l" defTabSz="1828800" rtl="0" eaLnBrk="1" latinLnBrk="0" hangingPunct="1">
        <a:lnSpc>
          <a:spcPct val="125000"/>
        </a:lnSpc>
        <a:spcBef>
          <a:spcPts val="0"/>
        </a:spcBef>
        <a:spcAft>
          <a:spcPts val="0"/>
        </a:spcAft>
        <a:buFont typeface="Wingdings" panose="05000000000000000000" pitchFamily="2" charset="2"/>
        <a:buNone/>
        <a:defRPr sz="2400" b="1" kern="1200">
          <a:solidFill>
            <a:srgbClr val="009999"/>
          </a:solidFill>
          <a:latin typeface="+mn-lt"/>
          <a:ea typeface="+mn-ea"/>
          <a:cs typeface="Calibri" panose="020F0502020204030204" pitchFamily="34" charset="0"/>
        </a:defRPr>
      </a:lvl4pPr>
      <a:lvl5pPr marL="342900" indent="-342900" algn="l" defTabSz="1828800" rtl="0" eaLnBrk="1" latinLnBrk="0" hangingPunct="1">
        <a:lnSpc>
          <a:spcPct val="125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Calibri" panose="020F0502020204030204" pitchFamily="34" charset="0"/>
        </a:defRPr>
      </a:lvl5pPr>
      <a:lvl6pPr marL="688976" indent="-346076" algn="l" defTabSz="1828800" rtl="0" eaLnBrk="1" latinLnBrk="0" hangingPunct="1">
        <a:lnSpc>
          <a:spcPct val="125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2400" kern="1200" baseline="0">
          <a:solidFill>
            <a:schemeClr val="tx2"/>
          </a:solidFill>
          <a:latin typeface="+mn-lt"/>
          <a:ea typeface="+mn-ea"/>
          <a:cs typeface="Calibri" panose="020F0502020204030204" pitchFamily="34" charset="0"/>
        </a:defRPr>
      </a:lvl6pPr>
      <a:lvl7pPr marL="1042416" indent="-342900" algn="l" defTabSz="1828800" rtl="0" eaLnBrk="1" latinLnBrk="0" hangingPunct="1">
        <a:lnSpc>
          <a:spcPct val="125000"/>
        </a:lnSpc>
        <a:spcBef>
          <a:spcPts val="0"/>
        </a:spcBef>
        <a:spcAft>
          <a:spcPts val="0"/>
        </a:spcAft>
        <a:buClrTx/>
        <a:buFont typeface="Arial" panose="020B0604020202020204" pitchFamily="34" charset="0"/>
        <a:buChar char="•"/>
        <a:defRPr sz="2400" b="0" i="0" kern="1200" baseline="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7pPr>
      <a:lvl8pPr marL="1389888" indent="-342900" algn="l" defTabSz="1828800" rtl="0" eaLnBrk="1" latinLnBrk="0" hangingPunct="1">
        <a:lnSpc>
          <a:spcPct val="125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2400" i="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8pPr>
      <a:lvl9pPr marL="1737360" indent="-346076" algn="l" defTabSz="1828800" rtl="0" eaLnBrk="1" latinLnBrk="0" hangingPunct="1">
        <a:lnSpc>
          <a:spcPct val="125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2400" i="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Zone 8 B &amp; W-11.jpg" descr="Zone 8 B &amp; W-11.jpg"/>
          <p:cNvPicPr>
            <a:picLocks noChangeAspect="1"/>
          </p:cNvPicPr>
          <p:nvPr/>
        </p:nvPicPr>
        <p:blipFill>
          <a:blip r:embed="rId3"/>
          <a:srcRect l="25041" t="12007" r="9744" b="20441"/>
          <a:stretch>
            <a:fillRect/>
          </a:stretch>
        </p:blipFill>
        <p:spPr>
          <a:xfrm>
            <a:off x="0" y="-76507"/>
            <a:ext cx="24793434" cy="13787536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Jyoti, Rotarian since 2016."/>
          <p:cNvSpPr txBox="1"/>
          <p:nvPr/>
        </p:nvSpPr>
        <p:spPr>
          <a:xfrm>
            <a:off x="-1369490" y="12824941"/>
            <a:ext cx="12909326" cy="1009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0" algn="r">
              <a:lnSpc>
                <a:spcPct val="150000"/>
              </a:lnSpc>
              <a:defRPr sz="2400" b="0" spc="24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Jyoti, Rotarian since 2016.</a:t>
            </a:r>
          </a:p>
        </p:txBody>
      </p:sp>
      <p:pic>
        <p:nvPicPr>
          <p:cNvPr id="128" name="Imag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9" t="34601" r="28809" b="27064"/>
          <a:stretch/>
        </p:blipFill>
        <p:spPr>
          <a:xfrm>
            <a:off x="252919" y="11839132"/>
            <a:ext cx="7116877" cy="1697438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Zone 8 Regionalisation…"/>
          <p:cNvSpPr txBox="1"/>
          <p:nvPr/>
        </p:nvSpPr>
        <p:spPr>
          <a:xfrm>
            <a:off x="387389" y="3792929"/>
            <a:ext cx="11851342" cy="1869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1" indent="0">
              <a:lnSpc>
                <a:spcPct val="80000"/>
              </a:lnSpc>
              <a:defRPr sz="14000" b="0" spc="-419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en-US" dirty="0"/>
              <a:t>Getting started! </a:t>
            </a:r>
            <a:endParaRPr lang="en-NZ" dirty="0"/>
          </a:p>
        </p:txBody>
      </p:sp>
      <p:sp>
        <p:nvSpPr>
          <p:cNvPr id="130" name="June 2022"/>
          <p:cNvSpPr txBox="1"/>
          <p:nvPr/>
        </p:nvSpPr>
        <p:spPr>
          <a:xfrm>
            <a:off x="2195822" y="8810194"/>
            <a:ext cx="10042909" cy="1013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1" indent="0">
              <a:lnSpc>
                <a:spcPct val="150000"/>
              </a:lnSpc>
              <a:defRPr sz="3100" b="0" spc="31">
                <a:solidFill>
                  <a:srgbClr val="FFFFFF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endParaRPr sz="4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5035CB-5CB6-4E0E-5290-716C49015623}"/>
              </a:ext>
            </a:extLst>
          </p:cNvPr>
          <p:cNvSpPr txBox="1"/>
          <p:nvPr/>
        </p:nvSpPr>
        <p:spPr>
          <a:xfrm>
            <a:off x="618069" y="5876058"/>
            <a:ext cx="11389982" cy="3272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AU" sz="5400" b="1" i="0" u="none" strike="noStrike" cap="none" spc="100" normalizeH="0" dirty="0">
                <a:ln>
                  <a:noFill/>
                </a:ln>
                <a:solidFill>
                  <a:srgbClr val="F7A81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Rotary Community Leaders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AU" sz="5400" spc="100" dirty="0">
                <a:solidFill>
                  <a:srgbClr val="F7A81B"/>
                </a:solidFill>
              </a:rPr>
              <a:t>Prospective Candidate Briefings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5400" b="1" i="0" u="none" strike="noStrike" cap="none" spc="100" normalizeH="0" dirty="0">
              <a:ln>
                <a:noFill/>
              </a:ln>
              <a:solidFill>
                <a:srgbClr val="F7A81B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AU" sz="4400" b="1" i="0" u="none" strike="noStrike" cap="none" spc="100" normalizeH="0" dirty="0">
                <a:ln>
                  <a:noFill/>
                </a:ln>
                <a:solidFill>
                  <a:srgbClr val="F7A81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March 2024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10C98D-3D50-2664-6374-7A1D904F5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">
            <a:extLst>
              <a:ext uri="{FF2B5EF4-FFF2-40B4-BE49-F238E27FC236}">
                <a16:creationId xmlns:a16="http://schemas.microsoft.com/office/drawing/2014/main" id="{32A24D3D-A643-08FD-C00D-B99D20611910}"/>
              </a:ext>
            </a:extLst>
          </p:cNvPr>
          <p:cNvSpPr/>
          <p:nvPr/>
        </p:nvSpPr>
        <p:spPr>
          <a:xfrm>
            <a:off x="1" y="0"/>
            <a:ext cx="6770450" cy="13716000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828800" hangingPunct="1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9600" b="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How can you learn more?">
            <a:extLst>
              <a:ext uri="{FF2B5EF4-FFF2-40B4-BE49-F238E27FC236}">
                <a16:creationId xmlns:a16="http://schemas.microsoft.com/office/drawing/2014/main" id="{BEEAF2F5-CDE5-89AD-7B3C-AD56C086D76A}"/>
              </a:ext>
            </a:extLst>
          </p:cNvPr>
          <p:cNvSpPr txBox="1"/>
          <p:nvPr/>
        </p:nvSpPr>
        <p:spPr>
          <a:xfrm>
            <a:off x="-1" y="5709768"/>
            <a:ext cx="6770451" cy="2296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171450" lvl="1" indent="0" algn="l" defTabSz="1828800" hangingPunct="1">
              <a:lnSpc>
                <a:spcPct val="80000"/>
              </a:lnSpc>
              <a:defRPr sz="9000" b="0" spc="270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en-US" sz="8800" b="0" kern="1200" spc="90" dirty="0">
                <a:solidFill>
                  <a:srgbClr val="F7A81B"/>
                </a:solidFill>
                <a:latin typeface="Frutiger LT Std 45 Light"/>
                <a:sym typeface="Frutiger LT Std 45 Light"/>
              </a:rPr>
              <a:t>How will they work?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05E8156-C150-EAF6-3BE8-DD9E6088CD46}"/>
              </a:ext>
            </a:extLst>
          </p:cNvPr>
          <p:cNvSpPr txBox="1"/>
          <p:nvPr/>
        </p:nvSpPr>
        <p:spPr>
          <a:xfrm>
            <a:off x="7138148" y="540987"/>
            <a:ext cx="16223875" cy="124905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806450" indent="-806450" algn="l">
              <a:spcBef>
                <a:spcPts val="2400"/>
              </a:spcBef>
              <a:buClr>
                <a:srgbClr val="EEA604"/>
              </a:buClr>
              <a:buFont typeface="Wingdings" panose="05000000000000000000" pitchFamily="2" charset="2"/>
              <a:buChar char="§"/>
            </a:pPr>
            <a:r>
              <a:rPr lang="en-AU" sz="7200" b="0" kern="1200" spc="90" dirty="0">
                <a:solidFill>
                  <a:srgbClr val="434343"/>
                </a:solidFill>
                <a:latin typeface="Frutiger LT Std 45 Light"/>
              </a:rPr>
              <a:t>The RCG and the clubs in the group will have a lot of support</a:t>
            </a:r>
          </a:p>
          <a:p>
            <a:pPr marL="2387600" lvl="2" indent="-774700" algn="l">
              <a:spcBef>
                <a:spcPts val="1800"/>
              </a:spcBef>
              <a:spcAft>
                <a:spcPts val="600"/>
              </a:spcAft>
              <a:buClr>
                <a:srgbClr val="FAC360"/>
              </a:buClr>
              <a:buFont typeface="Symbol" panose="05050102010706020507" pitchFamily="18" charset="2"/>
              <a:buChar char="-"/>
            </a:pPr>
            <a:r>
              <a:rPr lang="en-AU" sz="5400" b="0" dirty="0">
                <a:solidFill>
                  <a:srgbClr val="434343"/>
                </a:solidFill>
              </a:rPr>
              <a:t>peer support within the group</a:t>
            </a:r>
          </a:p>
          <a:p>
            <a:pPr marL="2387600" lvl="2" indent="-774700" algn="l">
              <a:spcBef>
                <a:spcPts val="1800"/>
              </a:spcBef>
              <a:spcAft>
                <a:spcPts val="600"/>
              </a:spcAft>
              <a:buClr>
                <a:srgbClr val="FAC360"/>
              </a:buClr>
              <a:buFont typeface="Symbol" panose="05050102010706020507" pitchFamily="18" charset="2"/>
              <a:buChar char="-"/>
            </a:pPr>
            <a:r>
              <a:rPr lang="en-AU" sz="5400" b="0" dirty="0">
                <a:solidFill>
                  <a:srgbClr val="434343"/>
                </a:solidFill>
              </a:rPr>
              <a:t>support from the Rotary Community Leader</a:t>
            </a:r>
          </a:p>
          <a:p>
            <a:pPr marL="2387600" lvl="2" indent="-774700" algn="l">
              <a:spcBef>
                <a:spcPts val="1800"/>
              </a:spcBef>
              <a:spcAft>
                <a:spcPts val="600"/>
              </a:spcAft>
              <a:buClr>
                <a:srgbClr val="FAC360"/>
              </a:buClr>
              <a:buFont typeface="Symbol" panose="05050102010706020507" pitchFamily="18" charset="2"/>
              <a:buChar char="-"/>
            </a:pPr>
            <a:r>
              <a:rPr lang="en-AU" sz="5400" b="0" dirty="0">
                <a:solidFill>
                  <a:srgbClr val="434343"/>
                </a:solidFill>
              </a:rPr>
              <a:t>support from Rotary Specialists</a:t>
            </a:r>
          </a:p>
          <a:p>
            <a:pPr marL="2387600" lvl="2" indent="-774700" algn="l">
              <a:spcBef>
                <a:spcPts val="1800"/>
              </a:spcBef>
              <a:spcAft>
                <a:spcPts val="600"/>
              </a:spcAft>
              <a:buClr>
                <a:srgbClr val="FAC360"/>
              </a:buClr>
              <a:buFont typeface="Symbol" panose="05050102010706020507" pitchFamily="18" charset="2"/>
              <a:buChar char="-"/>
            </a:pPr>
            <a:r>
              <a:rPr lang="en-AU" sz="5400" b="0" dirty="0">
                <a:solidFill>
                  <a:srgbClr val="434343"/>
                </a:solidFill>
              </a:rPr>
              <a:t>tools,  resources and initiatives from the Membership Portfolio Committee</a:t>
            </a:r>
          </a:p>
          <a:p>
            <a:pPr marL="2387600" lvl="2" indent="-774700" algn="l">
              <a:spcBef>
                <a:spcPts val="1800"/>
              </a:spcBef>
              <a:spcAft>
                <a:spcPts val="600"/>
              </a:spcAft>
              <a:buClr>
                <a:srgbClr val="FAC360"/>
              </a:buClr>
              <a:buFont typeface="Symbol" panose="05050102010706020507" pitchFamily="18" charset="2"/>
              <a:buChar char="-"/>
            </a:pPr>
            <a:r>
              <a:rPr lang="en-AU" sz="5400" b="0" dirty="0">
                <a:solidFill>
                  <a:srgbClr val="434343"/>
                </a:solidFill>
              </a:rPr>
              <a:t>public image materials and campaigns</a:t>
            </a:r>
          </a:p>
          <a:p>
            <a:pPr marL="2387600" lvl="2" indent="-774700" algn="l">
              <a:spcBef>
                <a:spcPts val="1800"/>
              </a:spcBef>
              <a:spcAft>
                <a:spcPts val="600"/>
              </a:spcAft>
              <a:buClr>
                <a:srgbClr val="FAC360"/>
              </a:buClr>
              <a:buFont typeface="Symbol" panose="05050102010706020507" pitchFamily="18" charset="2"/>
              <a:buChar char="-"/>
            </a:pPr>
            <a:r>
              <a:rPr lang="en-AU" sz="5400" b="0" dirty="0">
                <a:solidFill>
                  <a:srgbClr val="434343"/>
                </a:solidFill>
              </a:rPr>
              <a:t>high level partnerships</a:t>
            </a:r>
          </a:p>
          <a:p>
            <a:pPr marL="2387600" lvl="2" indent="-774700" algn="l">
              <a:spcBef>
                <a:spcPts val="1800"/>
              </a:spcBef>
              <a:spcAft>
                <a:spcPts val="2400"/>
              </a:spcAft>
              <a:buClr>
                <a:srgbClr val="FAC360"/>
              </a:buClr>
              <a:buFont typeface="Symbol" panose="05050102010706020507" pitchFamily="18" charset="2"/>
              <a:buChar char="-"/>
            </a:pPr>
            <a:r>
              <a:rPr lang="en-AU" sz="5400" b="0" dirty="0">
                <a:solidFill>
                  <a:srgbClr val="434343"/>
                </a:solidFill>
              </a:rPr>
              <a:t>more efficient, technology enabled administration   </a:t>
            </a:r>
          </a:p>
        </p:txBody>
      </p:sp>
    </p:spTree>
    <p:extLst>
      <p:ext uri="{BB962C8B-B14F-4D97-AF65-F5344CB8AC3E}">
        <p14:creationId xmlns:p14="http://schemas.microsoft.com/office/powerpoint/2010/main" val="117409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9E249-1E9A-AD3D-CDDD-8244D17CE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">
            <a:extLst>
              <a:ext uri="{FF2B5EF4-FFF2-40B4-BE49-F238E27FC236}">
                <a16:creationId xmlns:a16="http://schemas.microsoft.com/office/drawing/2014/main" id="{17E79FC4-C350-6329-BBC6-A76AFFFCF5EA}"/>
              </a:ext>
            </a:extLst>
          </p:cNvPr>
          <p:cNvSpPr/>
          <p:nvPr/>
        </p:nvSpPr>
        <p:spPr>
          <a:xfrm>
            <a:off x="1" y="0"/>
            <a:ext cx="6770450" cy="13716000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828800" hangingPunct="1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9600" b="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How can you learn more?">
            <a:extLst>
              <a:ext uri="{FF2B5EF4-FFF2-40B4-BE49-F238E27FC236}">
                <a16:creationId xmlns:a16="http://schemas.microsoft.com/office/drawing/2014/main" id="{3FD21F0B-7C1D-FEF5-1991-0DDA55B40D98}"/>
              </a:ext>
            </a:extLst>
          </p:cNvPr>
          <p:cNvSpPr txBox="1"/>
          <p:nvPr/>
        </p:nvSpPr>
        <p:spPr>
          <a:xfrm>
            <a:off x="-1" y="4084709"/>
            <a:ext cx="6770451" cy="5546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171450" lvl="1" indent="0" algn="l" defTabSz="1828800" hangingPunct="1">
              <a:lnSpc>
                <a:spcPct val="80000"/>
              </a:lnSpc>
              <a:defRPr sz="9000" b="0" spc="270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en-US" sz="8800" b="0" kern="1200" spc="90" dirty="0">
                <a:solidFill>
                  <a:srgbClr val="F7A81B"/>
                </a:solidFill>
                <a:latin typeface="Frutiger LT Std 45 Light"/>
                <a:sym typeface="Frutiger LT Std 45 Light"/>
              </a:rPr>
              <a:t>What is the role of the Rotary Community Leader (RCL)?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42226B0-4F8C-862A-9457-79FFFCCF0FFF}"/>
              </a:ext>
            </a:extLst>
          </p:cNvPr>
          <p:cNvSpPr txBox="1"/>
          <p:nvPr/>
        </p:nvSpPr>
        <p:spPr>
          <a:xfrm>
            <a:off x="7138148" y="2877618"/>
            <a:ext cx="16223875" cy="76738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806450" indent="-806450" algn="l">
              <a:spcBef>
                <a:spcPts val="2400"/>
              </a:spcBef>
              <a:buClr>
                <a:srgbClr val="EEA604"/>
              </a:buClr>
              <a:buFont typeface="Wingdings" panose="05000000000000000000" pitchFamily="2" charset="2"/>
              <a:buChar char="§"/>
            </a:pPr>
            <a:r>
              <a:rPr lang="en-AU" sz="7200" b="0" kern="1200" spc="90" dirty="0">
                <a:solidFill>
                  <a:srgbClr val="434343"/>
                </a:solidFill>
                <a:latin typeface="Frutiger LT Std 45 Light"/>
              </a:rPr>
              <a:t>You are their facilitator and partner in growth</a:t>
            </a:r>
          </a:p>
          <a:p>
            <a:pPr marL="806450" indent="-806450" algn="l">
              <a:spcBef>
                <a:spcPts val="2400"/>
              </a:spcBef>
              <a:buClr>
                <a:srgbClr val="EEA604"/>
              </a:buClr>
              <a:buFont typeface="Wingdings" panose="05000000000000000000" pitchFamily="2" charset="2"/>
              <a:buChar char="§"/>
            </a:pPr>
            <a:r>
              <a:rPr lang="en-AU" sz="7200" b="0" kern="1200" spc="90" dirty="0">
                <a:solidFill>
                  <a:srgbClr val="434343"/>
                </a:solidFill>
                <a:latin typeface="Frutiger LT Std 45 Light"/>
              </a:rPr>
              <a:t>You are their connector for the support they need (sometimes that will be you, sometimes not)</a:t>
            </a:r>
          </a:p>
          <a:p>
            <a:pPr marL="806450" indent="-806450" algn="l">
              <a:spcBef>
                <a:spcPts val="2400"/>
              </a:spcBef>
              <a:buClr>
                <a:srgbClr val="EEA604"/>
              </a:buClr>
              <a:buFont typeface="Wingdings" panose="05000000000000000000" pitchFamily="2" charset="2"/>
              <a:buChar char="§"/>
            </a:pPr>
            <a:r>
              <a:rPr lang="en-AU" sz="7200" b="0" kern="1200" spc="90" dirty="0">
                <a:solidFill>
                  <a:srgbClr val="434343"/>
                </a:solidFill>
                <a:latin typeface="Frutiger LT Std 45 Light"/>
              </a:rPr>
              <a:t>You are their coach</a:t>
            </a:r>
          </a:p>
        </p:txBody>
      </p:sp>
    </p:spTree>
    <p:extLst>
      <p:ext uri="{BB962C8B-B14F-4D97-AF65-F5344CB8AC3E}">
        <p14:creationId xmlns:p14="http://schemas.microsoft.com/office/powerpoint/2010/main" val="179687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43CE6-71EC-5D89-E11C-55B68179A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">
            <a:extLst>
              <a:ext uri="{FF2B5EF4-FFF2-40B4-BE49-F238E27FC236}">
                <a16:creationId xmlns:a16="http://schemas.microsoft.com/office/drawing/2014/main" id="{72CEB729-1B06-BD2C-32C0-3656FF94BF1A}"/>
              </a:ext>
            </a:extLst>
          </p:cNvPr>
          <p:cNvSpPr/>
          <p:nvPr/>
        </p:nvSpPr>
        <p:spPr>
          <a:xfrm>
            <a:off x="1" y="0"/>
            <a:ext cx="6770450" cy="13716000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828800" hangingPunct="1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9600" b="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pic>
        <p:nvPicPr>
          <p:cNvPr id="3" name="Picture 2" descr="A silhouette of a person holding a megaphone&#10;&#10;Description automatically generated">
            <a:extLst>
              <a:ext uri="{FF2B5EF4-FFF2-40B4-BE49-F238E27FC236}">
                <a16:creationId xmlns:a16="http://schemas.microsoft.com/office/drawing/2014/main" id="{CADCC2C2-7135-6B80-FEE5-1B8022B020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451" y="-13448"/>
            <a:ext cx="13742894" cy="137428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620AD35-68CF-8366-942F-EFA21164C4A9}"/>
              </a:ext>
            </a:extLst>
          </p:cNvPr>
          <p:cNvSpPr/>
          <p:nvPr/>
        </p:nvSpPr>
        <p:spPr>
          <a:xfrm>
            <a:off x="20513345" y="0"/>
            <a:ext cx="3870655" cy="13716000"/>
          </a:xfrm>
          <a:prstGeom prst="rect">
            <a:avLst/>
          </a:prstGeom>
          <a:solidFill>
            <a:srgbClr val="FB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512238-9E5E-C458-A9AB-8475A749C6DB}"/>
              </a:ext>
            </a:extLst>
          </p:cNvPr>
          <p:cNvSpPr txBox="1"/>
          <p:nvPr/>
        </p:nvSpPr>
        <p:spPr>
          <a:xfrm>
            <a:off x="14630399" y="737669"/>
            <a:ext cx="4607859" cy="37959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AU" sz="6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YOU don’t have to fix or change anything!</a:t>
            </a:r>
          </a:p>
        </p:txBody>
      </p:sp>
      <p:sp>
        <p:nvSpPr>
          <p:cNvPr id="2" name="How can you learn more?">
            <a:extLst>
              <a:ext uri="{FF2B5EF4-FFF2-40B4-BE49-F238E27FC236}">
                <a16:creationId xmlns:a16="http://schemas.microsoft.com/office/drawing/2014/main" id="{A858D646-7EE7-D000-CD81-A1091242C94A}"/>
              </a:ext>
            </a:extLst>
          </p:cNvPr>
          <p:cNvSpPr txBox="1"/>
          <p:nvPr/>
        </p:nvSpPr>
        <p:spPr>
          <a:xfrm>
            <a:off x="-1" y="4084709"/>
            <a:ext cx="6770451" cy="5546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171450" lvl="1" indent="0" algn="l" defTabSz="1828800" hangingPunct="1">
              <a:lnSpc>
                <a:spcPct val="80000"/>
              </a:lnSpc>
              <a:defRPr sz="9000" b="0" spc="270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en-US" sz="8800" b="0" kern="1200" spc="90" dirty="0">
                <a:solidFill>
                  <a:srgbClr val="F7A81B"/>
                </a:solidFill>
                <a:latin typeface="Frutiger LT Std 45 Light"/>
                <a:sym typeface="Frutiger LT Std 45 Light"/>
              </a:rPr>
              <a:t>What is the role of the Rotary Community Leader (RCL)?</a:t>
            </a:r>
          </a:p>
        </p:txBody>
      </p:sp>
    </p:spTree>
    <p:extLst>
      <p:ext uri="{BB962C8B-B14F-4D97-AF65-F5344CB8AC3E}">
        <p14:creationId xmlns:p14="http://schemas.microsoft.com/office/powerpoint/2010/main" val="331472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F6966-FADE-08BD-4D0B-16DF83E4D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">
            <a:extLst>
              <a:ext uri="{FF2B5EF4-FFF2-40B4-BE49-F238E27FC236}">
                <a16:creationId xmlns:a16="http://schemas.microsoft.com/office/drawing/2014/main" id="{A25E4D07-F1B3-CD4F-972D-0C7DCEE47BFD}"/>
              </a:ext>
            </a:extLst>
          </p:cNvPr>
          <p:cNvSpPr/>
          <p:nvPr/>
        </p:nvSpPr>
        <p:spPr>
          <a:xfrm>
            <a:off x="1" y="0"/>
            <a:ext cx="6770450" cy="13716000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828800" hangingPunct="1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9600" b="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C79392-6D86-2A76-3A71-4C5E45E98D65}"/>
              </a:ext>
            </a:extLst>
          </p:cNvPr>
          <p:cNvSpPr/>
          <p:nvPr/>
        </p:nvSpPr>
        <p:spPr>
          <a:xfrm>
            <a:off x="6770451" y="0"/>
            <a:ext cx="17613549" cy="13716000"/>
          </a:xfrm>
          <a:prstGeom prst="rect">
            <a:avLst/>
          </a:prstGeom>
          <a:solidFill>
            <a:srgbClr val="FB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6" name="Picture 5" descr="A black and white drawing of a knight riding a horse&#10;&#10;Description automatically generated">
            <a:extLst>
              <a:ext uri="{FF2B5EF4-FFF2-40B4-BE49-F238E27FC236}">
                <a16:creationId xmlns:a16="http://schemas.microsoft.com/office/drawing/2014/main" id="{8A90F17E-FF16-3D22-7B60-95C57A4DE0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635" l="9948" r="91729">
                        <a14:foregroundMark x1="23135" y1="28490" x2="23135" y2="28490"/>
                        <a14:foregroundMark x1="17351" y1="28385" x2="17351" y2="28385"/>
                        <a14:foregroundMark x1="25737" y1="19219" x2="25737" y2="19219"/>
                        <a14:foregroundMark x1="22441" y1="17240" x2="22441" y2="17240"/>
                        <a14:foregroundMark x1="19665" y1="14896" x2="19665" y2="14896"/>
                        <a14:foregroundMark x1="15616" y1="12812" x2="15616" y2="12812"/>
                        <a14:foregroundMark x1="64372" y1="13490" x2="64372" y2="13490"/>
                        <a14:foregroundMark x1="91787" y1="64688" x2="91787" y2="64688"/>
                        <a14:foregroundMark x1="63621" y1="20417" x2="63621" y2="20417"/>
                        <a14:foregroundMark x1="38519" y1="60677" x2="38519" y2="60677"/>
                        <a14:foregroundMark x1="28687" y1="61302" x2="28687" y2="61302"/>
                        <a14:foregroundMark x1="31579" y1="57760" x2="31579" y2="57760"/>
                        <a14:foregroundMark x1="39850" y1="56458" x2="39850" y2="56458"/>
                        <a14:foregroundMark x1="43609" y1="48490" x2="43609" y2="48490"/>
                        <a14:foregroundMark x1="50145" y1="58542" x2="50145" y2="58542"/>
                        <a14:foregroundMark x1="23713" y1="75156" x2="23713" y2="75156"/>
                        <a14:foregroundMark x1="25333" y1="81823" x2="25333" y2="81823"/>
                        <a14:foregroundMark x1="34471" y1="78021" x2="34471" y2="78021"/>
                        <a14:foregroundMark x1="32736" y1="88385" x2="32736" y2="88385"/>
                        <a14:foregroundMark x1="29960" y1="94635" x2="29960" y2="94635"/>
                        <a14:foregroundMark x1="52342" y1="67344" x2="52342" y2="67344"/>
                        <a14:foregroundMark x1="64777" y1="84688" x2="64777" y2="84688"/>
                        <a14:foregroundMark x1="68421" y1="85469" x2="68421" y2="85469"/>
                        <a14:foregroundMark x1="33719" y1="23125" x2="33719" y2="23125"/>
                        <a14:foregroundMark x1="38519" y1="61302" x2="38519" y2="61302"/>
                        <a14:foregroundMark x1="67727" y1="43906" x2="67727" y2="43906"/>
                        <a14:foregroundMark x1="68132" y1="44844" x2="68132" y2="44844"/>
                        <a14:foregroundMark x1="19375" y1="27448" x2="19375" y2="27448"/>
                        <a14:foregroundMark x1="24581" y1="29948" x2="24581" y2="29948"/>
                        <a14:foregroundMark x1="30133" y1="28490" x2="30133" y2="28490"/>
                        <a14:foregroundMark x1="35801" y1="24688" x2="35801" y2="24688"/>
                        <a14:foregroundMark x1="37652" y1="26250" x2="37652" y2="26250"/>
                        <a14:foregroundMark x1="83112" y1="55573" x2="83112" y2="55573"/>
                        <a14:foregroundMark x1="19086" y1="46667" x2="19086" y2="46667"/>
                        <a14:foregroundMark x1="28514" y1="28750" x2="28514" y2="28750"/>
                        <a14:backgroundMark x1="39387" y1="30469" x2="39387" y2="30469"/>
                        <a14:backgroundMark x1="41700" y1="33073" x2="41700" y2="33073"/>
                        <a14:backgroundMark x1="29555" y1="78438" x2="29555" y2="78438"/>
                        <a14:backgroundMark x1="20243" y1="45625" x2="20243" y2="45625"/>
                        <a14:backgroundMark x1="25737" y1="58438" x2="25737" y2="58438"/>
                        <a14:backgroundMark x1="27068" y1="56458" x2="27068" y2="56458"/>
                        <a14:backgroundMark x1="25737" y1="58281" x2="25737" y2="58281"/>
                        <a14:backgroundMark x1="25737" y1="58021" x2="25737" y2="58021"/>
                        <a14:backgroundMark x1="25622" y1="58698" x2="25622" y2="58698"/>
                        <a14:backgroundMark x1="25043" y1="58281" x2="25043" y2="58281"/>
                        <a14:backgroundMark x1="25043" y1="59062" x2="25043" y2="59062"/>
                        <a14:backgroundMark x1="25911" y1="57917" x2="25911" y2="57917"/>
                        <a14:backgroundMark x1="25737" y1="58021" x2="25737" y2="58021"/>
                        <a14:backgroundMark x1="26027" y1="57917" x2="26027" y2="57917"/>
                        <a14:backgroundMark x1="25333" y1="57917" x2="26316" y2="57656"/>
                        <a14:backgroundMark x1="24291" y1="59323" x2="25448" y2="59062"/>
                        <a14:backgroundMark x1="23308" y1="59219" x2="23308" y2="59219"/>
                        <a14:backgroundMark x1="22556" y1="60000" x2="22556" y2="60000"/>
                        <a14:backgroundMark x1="31290" y1="24323" x2="31290" y2="243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44612" y="1602581"/>
            <a:ext cx="9465226" cy="10510835"/>
          </a:xfrm>
          <a:prstGeom prst="rect">
            <a:avLst/>
          </a:prstGeom>
        </p:spPr>
      </p:pic>
      <p:sp>
        <p:nvSpPr>
          <p:cNvPr id="9" name="&quot;Not Allowed&quot; Symbol 8">
            <a:extLst>
              <a:ext uri="{FF2B5EF4-FFF2-40B4-BE49-F238E27FC236}">
                <a16:creationId xmlns:a16="http://schemas.microsoft.com/office/drawing/2014/main" id="{FE3CC8E0-E6FE-CC55-64C6-10E5DDEA24E5}"/>
              </a:ext>
            </a:extLst>
          </p:cNvPr>
          <p:cNvSpPr/>
          <p:nvPr/>
        </p:nvSpPr>
        <p:spPr>
          <a:xfrm>
            <a:off x="9606731" y="708209"/>
            <a:ext cx="11582400" cy="11761694"/>
          </a:xfrm>
          <a:prstGeom prst="noSmoking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" name="How can you learn more?">
            <a:extLst>
              <a:ext uri="{FF2B5EF4-FFF2-40B4-BE49-F238E27FC236}">
                <a16:creationId xmlns:a16="http://schemas.microsoft.com/office/drawing/2014/main" id="{5EEB3A28-609E-501A-E931-2796AF73BCCD}"/>
              </a:ext>
            </a:extLst>
          </p:cNvPr>
          <p:cNvSpPr txBox="1"/>
          <p:nvPr/>
        </p:nvSpPr>
        <p:spPr>
          <a:xfrm>
            <a:off x="-1" y="4084709"/>
            <a:ext cx="6770451" cy="5546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171450" lvl="1" indent="0" algn="l" defTabSz="1828800" hangingPunct="1">
              <a:lnSpc>
                <a:spcPct val="80000"/>
              </a:lnSpc>
              <a:defRPr sz="9000" b="0" spc="270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en-US" sz="8800" b="0" kern="1200" spc="90" dirty="0">
                <a:solidFill>
                  <a:srgbClr val="F7A81B"/>
                </a:solidFill>
                <a:latin typeface="Frutiger LT Std 45 Light"/>
                <a:sym typeface="Frutiger LT Std 45 Light"/>
              </a:rPr>
              <a:t>What is the role of the Rotary Community Leader (RCL)?</a:t>
            </a:r>
          </a:p>
        </p:txBody>
      </p:sp>
    </p:spTree>
    <p:extLst>
      <p:ext uri="{BB962C8B-B14F-4D97-AF65-F5344CB8AC3E}">
        <p14:creationId xmlns:p14="http://schemas.microsoft.com/office/powerpoint/2010/main" val="23427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9E249-1E9A-AD3D-CDDD-8244D17CE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">
            <a:extLst>
              <a:ext uri="{FF2B5EF4-FFF2-40B4-BE49-F238E27FC236}">
                <a16:creationId xmlns:a16="http://schemas.microsoft.com/office/drawing/2014/main" id="{17E79FC4-C350-6329-BBC6-A76AFFFCF5EA}"/>
              </a:ext>
            </a:extLst>
          </p:cNvPr>
          <p:cNvSpPr/>
          <p:nvPr/>
        </p:nvSpPr>
        <p:spPr>
          <a:xfrm>
            <a:off x="1" y="0"/>
            <a:ext cx="6770450" cy="13716000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828800" hangingPunct="1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9600" b="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42226B0-4F8C-862A-9457-79FFFCCF0FFF}"/>
              </a:ext>
            </a:extLst>
          </p:cNvPr>
          <p:cNvSpPr txBox="1"/>
          <p:nvPr/>
        </p:nvSpPr>
        <p:spPr>
          <a:xfrm>
            <a:off x="7209865" y="525670"/>
            <a:ext cx="16528676" cy="124136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806450" indent="-806450" algn="l">
              <a:spcBef>
                <a:spcPts val="2400"/>
              </a:spcBef>
              <a:buClr>
                <a:srgbClr val="EEA604"/>
              </a:buClr>
              <a:buFont typeface="Wingdings" panose="05000000000000000000" pitchFamily="2" charset="2"/>
              <a:buChar char="§"/>
            </a:pPr>
            <a:r>
              <a:rPr lang="en-AU" sz="7200" b="0" kern="1200" spc="90" dirty="0">
                <a:solidFill>
                  <a:srgbClr val="434343"/>
                </a:solidFill>
                <a:latin typeface="Frutiger LT Std 45 Light"/>
              </a:rPr>
              <a:t>RCLs won’t schedule club visits</a:t>
            </a:r>
          </a:p>
          <a:p>
            <a:pPr marL="806450" indent="-806450" algn="l">
              <a:spcBef>
                <a:spcPts val="2400"/>
              </a:spcBef>
              <a:buClr>
                <a:srgbClr val="EEA604"/>
              </a:buClr>
              <a:buFont typeface="Wingdings" panose="05000000000000000000" pitchFamily="2" charset="2"/>
              <a:buChar char="§"/>
            </a:pPr>
            <a:r>
              <a:rPr lang="en-AU" sz="7200" b="0" kern="1200" spc="90" dirty="0">
                <a:solidFill>
                  <a:srgbClr val="434343"/>
                </a:solidFill>
                <a:latin typeface="Frutiger LT Std 45 Light"/>
              </a:rPr>
              <a:t>They will facilitate the leadership group of the RCG </a:t>
            </a:r>
          </a:p>
          <a:p>
            <a:pPr marL="806450" indent="-806450" algn="l">
              <a:spcBef>
                <a:spcPts val="2400"/>
              </a:spcBef>
              <a:buClr>
                <a:srgbClr val="EEA604"/>
              </a:buClr>
              <a:buFont typeface="Wingdings" panose="05000000000000000000" pitchFamily="2" charset="2"/>
              <a:buChar char="§"/>
            </a:pPr>
            <a:r>
              <a:rPr lang="en-AU" sz="7200" b="0" kern="1200" spc="90" dirty="0">
                <a:solidFill>
                  <a:srgbClr val="434343"/>
                </a:solidFill>
                <a:latin typeface="Frutiger LT Std 45 Light"/>
              </a:rPr>
              <a:t>These will be their closest relationships – </a:t>
            </a:r>
            <a:r>
              <a:rPr lang="en-AU" sz="7200" kern="1200" spc="90" dirty="0">
                <a:solidFill>
                  <a:srgbClr val="434343"/>
                </a:solidFill>
                <a:latin typeface="Frutiger LT Std 45 Light"/>
              </a:rPr>
              <a:t>building </a:t>
            </a:r>
            <a:r>
              <a:rPr lang="en-AU" sz="7200" u="sng" kern="1200" spc="90" dirty="0">
                <a:solidFill>
                  <a:srgbClr val="434343"/>
                </a:solidFill>
                <a:latin typeface="Frutiger LT Std 45 Light"/>
              </a:rPr>
              <a:t>their</a:t>
            </a:r>
            <a:r>
              <a:rPr lang="en-AU" sz="7200" kern="1200" spc="90" dirty="0">
                <a:solidFill>
                  <a:srgbClr val="434343"/>
                </a:solidFill>
                <a:latin typeface="Frutiger LT Std 45 Light"/>
              </a:rPr>
              <a:t> capacity to lead and build relationships in their own clubs</a:t>
            </a:r>
          </a:p>
          <a:p>
            <a:pPr marL="806450" indent="-806450" algn="l">
              <a:spcBef>
                <a:spcPts val="2400"/>
              </a:spcBef>
              <a:buClr>
                <a:srgbClr val="EEA604"/>
              </a:buClr>
              <a:buFont typeface="Wingdings" panose="05000000000000000000" pitchFamily="2" charset="2"/>
              <a:buChar char="§"/>
            </a:pPr>
            <a:r>
              <a:rPr lang="en-AU" sz="7200" b="0" kern="1200" spc="90" dirty="0">
                <a:solidFill>
                  <a:srgbClr val="434343"/>
                </a:solidFill>
                <a:latin typeface="Frutiger LT Std 45 Light"/>
              </a:rPr>
              <a:t>Other engagements may be arranged – </a:t>
            </a:r>
            <a:r>
              <a:rPr lang="en-AU" sz="7200" b="0" kern="1200" spc="90" dirty="0" err="1">
                <a:solidFill>
                  <a:srgbClr val="434343"/>
                </a:solidFill>
                <a:latin typeface="Frutiger LT Std 45 Light"/>
              </a:rPr>
              <a:t>eg</a:t>
            </a:r>
            <a:r>
              <a:rPr lang="en-AU" sz="7200" b="0" kern="1200" spc="90" dirty="0">
                <a:solidFill>
                  <a:srgbClr val="434343"/>
                </a:solidFill>
                <a:latin typeface="Frutiger LT Std 45 Light"/>
              </a:rPr>
              <a:t> with all members of the RCG, members of a sub-group of clubs working on a development issue etc</a:t>
            </a:r>
          </a:p>
        </p:txBody>
      </p:sp>
      <p:sp>
        <p:nvSpPr>
          <p:cNvPr id="2" name="How can you learn more?">
            <a:extLst>
              <a:ext uri="{FF2B5EF4-FFF2-40B4-BE49-F238E27FC236}">
                <a16:creationId xmlns:a16="http://schemas.microsoft.com/office/drawing/2014/main" id="{2CCA5DA9-ED1A-84F5-5AB2-B7BA58C33C15}"/>
              </a:ext>
            </a:extLst>
          </p:cNvPr>
          <p:cNvSpPr txBox="1"/>
          <p:nvPr/>
        </p:nvSpPr>
        <p:spPr>
          <a:xfrm>
            <a:off x="-1" y="4084709"/>
            <a:ext cx="6770451" cy="5546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171450" lvl="1" indent="0" algn="l" defTabSz="1828800" hangingPunct="1">
              <a:lnSpc>
                <a:spcPct val="80000"/>
              </a:lnSpc>
              <a:defRPr sz="9000" b="0" spc="270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en-US" sz="8800" b="0" kern="1200" spc="90" dirty="0">
                <a:solidFill>
                  <a:srgbClr val="F7A81B"/>
                </a:solidFill>
                <a:latin typeface="Frutiger LT Std 45 Light"/>
                <a:sym typeface="Frutiger LT Std 45 Light"/>
              </a:rPr>
              <a:t>What is the role of the Rotary Community Leader (RCL)?</a:t>
            </a:r>
          </a:p>
        </p:txBody>
      </p:sp>
    </p:spTree>
    <p:extLst>
      <p:ext uri="{BB962C8B-B14F-4D97-AF65-F5344CB8AC3E}">
        <p14:creationId xmlns:p14="http://schemas.microsoft.com/office/powerpoint/2010/main" val="113690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9E249-1E9A-AD3D-CDDD-8244D17CE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">
            <a:extLst>
              <a:ext uri="{FF2B5EF4-FFF2-40B4-BE49-F238E27FC236}">
                <a16:creationId xmlns:a16="http://schemas.microsoft.com/office/drawing/2014/main" id="{17E79FC4-C350-6329-BBC6-A76AFFFCF5EA}"/>
              </a:ext>
            </a:extLst>
          </p:cNvPr>
          <p:cNvSpPr/>
          <p:nvPr/>
        </p:nvSpPr>
        <p:spPr>
          <a:xfrm>
            <a:off x="1" y="0"/>
            <a:ext cx="6770450" cy="13716000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828800" hangingPunct="1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9600" b="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42226B0-4F8C-862A-9457-79FFFCCF0FFF}"/>
              </a:ext>
            </a:extLst>
          </p:cNvPr>
          <p:cNvSpPr txBox="1"/>
          <p:nvPr/>
        </p:nvSpPr>
        <p:spPr>
          <a:xfrm>
            <a:off x="7209864" y="-56714"/>
            <a:ext cx="16618323" cy="138294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806450" indent="-806450" algn="l">
              <a:spcBef>
                <a:spcPts val="2400"/>
              </a:spcBef>
              <a:buClr>
                <a:srgbClr val="EEA604"/>
              </a:buClr>
              <a:buFont typeface="Wingdings" panose="05000000000000000000" pitchFamily="2" charset="2"/>
              <a:buChar char="§"/>
            </a:pPr>
            <a:r>
              <a:rPr lang="en-AU" sz="7200" b="0" kern="1200" spc="90" dirty="0">
                <a:solidFill>
                  <a:srgbClr val="434343"/>
                </a:solidFill>
                <a:latin typeface="Frutiger LT Std 45 Light"/>
              </a:rPr>
              <a:t>RCLs won’t report to, or be directed by, District Governors – although this is a key relationship</a:t>
            </a:r>
          </a:p>
          <a:p>
            <a:pPr marL="806450" indent="-806450" algn="l">
              <a:spcBef>
                <a:spcPts val="2400"/>
              </a:spcBef>
              <a:buClr>
                <a:srgbClr val="EEA604"/>
              </a:buClr>
              <a:buFont typeface="Wingdings" panose="05000000000000000000" pitchFamily="2" charset="2"/>
              <a:buChar char="§"/>
            </a:pPr>
            <a:r>
              <a:rPr lang="en-AU" sz="7200" b="0" kern="1200" spc="90" dirty="0">
                <a:solidFill>
                  <a:srgbClr val="434343"/>
                </a:solidFill>
                <a:latin typeface="Frutiger LT Std 45 Light"/>
              </a:rPr>
              <a:t>RCLs won’t assess clubs or determine what they need or should do</a:t>
            </a:r>
          </a:p>
          <a:p>
            <a:pPr marL="806450" indent="-806450" algn="l">
              <a:spcBef>
                <a:spcPts val="2400"/>
              </a:spcBef>
              <a:buClr>
                <a:srgbClr val="EEA604"/>
              </a:buClr>
              <a:buFont typeface="Wingdings" panose="05000000000000000000" pitchFamily="2" charset="2"/>
              <a:buChar char="§"/>
            </a:pPr>
            <a:r>
              <a:rPr lang="en-AU" sz="7200" b="0" kern="1200" spc="90" dirty="0">
                <a:solidFill>
                  <a:srgbClr val="434343"/>
                </a:solidFill>
                <a:latin typeface="Frutiger LT Std 45 Light"/>
              </a:rPr>
              <a:t>Clubs will determine their own development needs through the RCG process</a:t>
            </a:r>
          </a:p>
          <a:p>
            <a:pPr marL="806450" indent="-806450" algn="l">
              <a:spcBef>
                <a:spcPts val="2400"/>
              </a:spcBef>
              <a:buClr>
                <a:srgbClr val="EEA604"/>
              </a:buClr>
              <a:buFont typeface="Wingdings" panose="05000000000000000000" pitchFamily="2" charset="2"/>
              <a:buChar char="§"/>
            </a:pPr>
            <a:r>
              <a:rPr lang="en-AU" sz="7200" b="0" kern="1200" spc="90" dirty="0">
                <a:solidFill>
                  <a:srgbClr val="434343"/>
                </a:solidFill>
                <a:latin typeface="Frutiger LT Std 45 Light"/>
              </a:rPr>
              <a:t>Other support needs met as required</a:t>
            </a:r>
          </a:p>
          <a:p>
            <a:pPr marL="806450" indent="-806450" algn="l">
              <a:spcBef>
                <a:spcPts val="2400"/>
              </a:spcBef>
              <a:buClr>
                <a:srgbClr val="EEA604"/>
              </a:buClr>
              <a:buFont typeface="Wingdings" panose="05000000000000000000" pitchFamily="2" charset="2"/>
              <a:buChar char="§"/>
            </a:pPr>
            <a:r>
              <a:rPr lang="en-AU" sz="7200" b="0" kern="1200" spc="90" dirty="0">
                <a:solidFill>
                  <a:srgbClr val="434343"/>
                </a:solidFill>
                <a:latin typeface="Frutiger LT Std 45 Light"/>
              </a:rPr>
              <a:t>Nothing in this process undermines the autonomy of clubs</a:t>
            </a:r>
          </a:p>
        </p:txBody>
      </p:sp>
      <p:sp>
        <p:nvSpPr>
          <p:cNvPr id="2" name="How can you learn more?">
            <a:extLst>
              <a:ext uri="{FF2B5EF4-FFF2-40B4-BE49-F238E27FC236}">
                <a16:creationId xmlns:a16="http://schemas.microsoft.com/office/drawing/2014/main" id="{2CCA5DA9-ED1A-84F5-5AB2-B7BA58C33C15}"/>
              </a:ext>
            </a:extLst>
          </p:cNvPr>
          <p:cNvSpPr txBox="1"/>
          <p:nvPr/>
        </p:nvSpPr>
        <p:spPr>
          <a:xfrm>
            <a:off x="-1" y="4084709"/>
            <a:ext cx="6770451" cy="5546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171450" lvl="1" indent="0" algn="l" defTabSz="1828800" hangingPunct="1">
              <a:lnSpc>
                <a:spcPct val="80000"/>
              </a:lnSpc>
              <a:defRPr sz="9000" b="0" spc="270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en-US" sz="8800" b="0" kern="1200" spc="90" dirty="0">
                <a:solidFill>
                  <a:srgbClr val="F7A81B"/>
                </a:solidFill>
                <a:latin typeface="Frutiger LT Std 45 Light"/>
                <a:sym typeface="Frutiger LT Std 45 Light"/>
              </a:rPr>
              <a:t>What is the role of the Rotary Community Leader (RCL)?</a:t>
            </a:r>
          </a:p>
        </p:txBody>
      </p:sp>
    </p:spTree>
    <p:extLst>
      <p:ext uri="{BB962C8B-B14F-4D97-AF65-F5344CB8AC3E}">
        <p14:creationId xmlns:p14="http://schemas.microsoft.com/office/powerpoint/2010/main" val="47407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6C3B9-E2D5-37CF-C2CE-67A231866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">
            <a:extLst>
              <a:ext uri="{FF2B5EF4-FFF2-40B4-BE49-F238E27FC236}">
                <a16:creationId xmlns:a16="http://schemas.microsoft.com/office/drawing/2014/main" id="{AB36E6EC-21E8-96B6-5F31-80C846F8C597}"/>
              </a:ext>
            </a:extLst>
          </p:cNvPr>
          <p:cNvSpPr/>
          <p:nvPr/>
        </p:nvSpPr>
        <p:spPr>
          <a:xfrm>
            <a:off x="1" y="0"/>
            <a:ext cx="6770450" cy="13716000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828800" hangingPunct="1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9600" b="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E7647A4-4BB7-87A7-C3D0-A93A082DF7CF}"/>
              </a:ext>
            </a:extLst>
          </p:cNvPr>
          <p:cNvSpPr txBox="1"/>
          <p:nvPr/>
        </p:nvSpPr>
        <p:spPr>
          <a:xfrm>
            <a:off x="7138148" y="274147"/>
            <a:ext cx="16439028" cy="131677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806450" indent="-806450" algn="l">
              <a:spcBef>
                <a:spcPts val="2400"/>
              </a:spcBef>
              <a:buClr>
                <a:srgbClr val="EEA604"/>
              </a:buClr>
              <a:buFont typeface="Wingdings" panose="05000000000000000000" pitchFamily="2" charset="2"/>
              <a:buChar char="§"/>
            </a:pPr>
            <a:r>
              <a:rPr lang="en-AU" sz="7200" b="0" kern="1200" spc="90" dirty="0">
                <a:solidFill>
                  <a:srgbClr val="434343"/>
                </a:solidFill>
                <a:latin typeface="Frutiger LT Std 45 Light"/>
              </a:rPr>
              <a:t>Your role is to </a:t>
            </a:r>
            <a:r>
              <a:rPr lang="en-AU" sz="7200" kern="1200" spc="90" dirty="0">
                <a:solidFill>
                  <a:srgbClr val="434343"/>
                </a:solidFill>
                <a:latin typeface="Frutiger LT Std 45 Light"/>
              </a:rPr>
              <a:t>facilitate</a:t>
            </a:r>
            <a:r>
              <a:rPr lang="en-AU" sz="7200" b="0" kern="1200" spc="90" dirty="0">
                <a:solidFill>
                  <a:srgbClr val="434343"/>
                </a:solidFill>
                <a:latin typeface="Frutiger LT Std 45 Light"/>
              </a:rPr>
              <a:t> </a:t>
            </a:r>
            <a:r>
              <a:rPr lang="en-AU" sz="7200" kern="1200" spc="90" dirty="0">
                <a:solidFill>
                  <a:srgbClr val="434343"/>
                </a:solidFill>
                <a:latin typeface="Frutiger LT Std 45 Light"/>
              </a:rPr>
              <a:t>club leaders </a:t>
            </a:r>
            <a:r>
              <a:rPr lang="en-AU" sz="7200" b="0" kern="1200" spc="90" dirty="0">
                <a:solidFill>
                  <a:srgbClr val="434343"/>
                </a:solidFill>
                <a:latin typeface="Frutiger LT Std 45 Light"/>
              </a:rPr>
              <a:t>to:</a:t>
            </a:r>
          </a:p>
          <a:p>
            <a:pPr marL="2387600" lvl="2" indent="-774700" algn="l">
              <a:spcBef>
                <a:spcPts val="1800"/>
              </a:spcBef>
              <a:spcAft>
                <a:spcPts val="1200"/>
              </a:spcAft>
              <a:buClr>
                <a:srgbClr val="FAC360"/>
              </a:buClr>
              <a:buFont typeface="Symbol" panose="05050102010706020507" pitchFamily="18" charset="2"/>
              <a:buChar char="-"/>
            </a:pPr>
            <a:r>
              <a:rPr lang="en-AU" sz="5400" b="0" dirty="0">
                <a:solidFill>
                  <a:srgbClr val="434343"/>
                </a:solidFill>
              </a:rPr>
              <a:t>create their RCG growth plan/s</a:t>
            </a:r>
          </a:p>
          <a:p>
            <a:pPr marL="2387600" lvl="2" indent="-774700" algn="l">
              <a:spcBef>
                <a:spcPts val="1800"/>
              </a:spcBef>
              <a:spcAft>
                <a:spcPts val="1200"/>
              </a:spcAft>
              <a:buClr>
                <a:srgbClr val="FAC360"/>
              </a:buClr>
              <a:buFont typeface="Symbol" panose="05050102010706020507" pitchFamily="18" charset="2"/>
              <a:buChar char="-"/>
            </a:pPr>
            <a:r>
              <a:rPr lang="en-AU" sz="5400" b="0" dirty="0">
                <a:solidFill>
                  <a:srgbClr val="434343"/>
                </a:solidFill>
              </a:rPr>
              <a:t>look at their own club in light of what their club needs in order to contribute to, and benefit from, that growth plan</a:t>
            </a:r>
          </a:p>
          <a:p>
            <a:pPr marL="2387600" lvl="2" indent="-774700" algn="l">
              <a:spcBef>
                <a:spcPts val="1800"/>
              </a:spcBef>
              <a:spcAft>
                <a:spcPts val="1200"/>
              </a:spcAft>
              <a:buClr>
                <a:srgbClr val="FAC360"/>
              </a:buClr>
              <a:buFont typeface="Symbol" panose="05050102010706020507" pitchFamily="18" charset="2"/>
              <a:buChar char="-"/>
            </a:pPr>
            <a:r>
              <a:rPr lang="en-AU" sz="5400" b="0" dirty="0">
                <a:solidFill>
                  <a:srgbClr val="434343"/>
                </a:solidFill>
              </a:rPr>
              <a:t>engage with their club members in the above</a:t>
            </a:r>
          </a:p>
          <a:p>
            <a:pPr marL="806450" lvl="2" indent="-806450" algn="l">
              <a:spcBef>
                <a:spcPts val="2400"/>
              </a:spcBef>
              <a:buClr>
                <a:srgbClr val="EEA604"/>
              </a:buClr>
              <a:buFont typeface="Wingdings" panose="05000000000000000000" pitchFamily="2" charset="2"/>
              <a:buChar char="§"/>
            </a:pPr>
            <a:r>
              <a:rPr lang="en-AU" sz="7200" kern="1200" spc="90" dirty="0">
                <a:solidFill>
                  <a:srgbClr val="434343"/>
                </a:solidFill>
                <a:latin typeface="Frutiger LT Std 45 Light"/>
              </a:rPr>
              <a:t>In that context:</a:t>
            </a:r>
          </a:p>
          <a:p>
            <a:pPr marL="2387600" lvl="2" indent="-774700" algn="l">
              <a:spcBef>
                <a:spcPts val="1800"/>
              </a:spcBef>
              <a:spcAft>
                <a:spcPts val="1200"/>
              </a:spcAft>
              <a:buClr>
                <a:srgbClr val="FAC360"/>
              </a:buClr>
              <a:buFont typeface="Symbol" panose="05050102010706020507" pitchFamily="18" charset="2"/>
              <a:buChar char="-"/>
            </a:pPr>
            <a:r>
              <a:rPr lang="en-AU" sz="5400" b="0" dirty="0">
                <a:solidFill>
                  <a:srgbClr val="434343"/>
                </a:solidFill>
              </a:rPr>
              <a:t>coach and mentor your club leaders</a:t>
            </a:r>
          </a:p>
          <a:p>
            <a:pPr marL="2387600" lvl="2" indent="-774700" algn="l">
              <a:spcBef>
                <a:spcPts val="1800"/>
              </a:spcBef>
              <a:spcAft>
                <a:spcPts val="1200"/>
              </a:spcAft>
              <a:buClr>
                <a:srgbClr val="FAC360"/>
              </a:buClr>
              <a:buFont typeface="Symbol" panose="05050102010706020507" pitchFamily="18" charset="2"/>
              <a:buChar char="-"/>
            </a:pPr>
            <a:r>
              <a:rPr lang="en-AU" sz="5400" b="0" dirty="0">
                <a:solidFill>
                  <a:srgbClr val="434343"/>
                </a:solidFill>
              </a:rPr>
              <a:t>ensure the RCG and its clubs obtain the support and expertise they need (whether directly from you, or from a Rotary Specialist or other source)</a:t>
            </a:r>
          </a:p>
        </p:txBody>
      </p:sp>
      <p:sp>
        <p:nvSpPr>
          <p:cNvPr id="2" name="How can you learn more?">
            <a:extLst>
              <a:ext uri="{FF2B5EF4-FFF2-40B4-BE49-F238E27FC236}">
                <a16:creationId xmlns:a16="http://schemas.microsoft.com/office/drawing/2014/main" id="{C0892997-9377-69EF-6205-2DF87A1D6DC5}"/>
              </a:ext>
            </a:extLst>
          </p:cNvPr>
          <p:cNvSpPr txBox="1"/>
          <p:nvPr/>
        </p:nvSpPr>
        <p:spPr>
          <a:xfrm>
            <a:off x="-1" y="4084709"/>
            <a:ext cx="6770451" cy="5546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171450" lvl="1" indent="0" algn="l" defTabSz="1828800" hangingPunct="1">
              <a:lnSpc>
                <a:spcPct val="80000"/>
              </a:lnSpc>
              <a:defRPr sz="9000" b="0" spc="270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en-US" sz="8800" b="0" kern="1200" spc="90" dirty="0">
                <a:solidFill>
                  <a:srgbClr val="F7A81B"/>
                </a:solidFill>
                <a:latin typeface="Frutiger LT Std 45 Light"/>
                <a:sym typeface="Frutiger LT Std 45 Light"/>
              </a:rPr>
              <a:t>What is the role of the Rotary Community Leader (RCL)?</a:t>
            </a:r>
          </a:p>
        </p:txBody>
      </p:sp>
    </p:spTree>
    <p:extLst>
      <p:ext uri="{BB962C8B-B14F-4D97-AF65-F5344CB8AC3E}">
        <p14:creationId xmlns:p14="http://schemas.microsoft.com/office/powerpoint/2010/main" val="337555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67ABF-3874-3C25-CCB8-44C6099F5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">
            <a:extLst>
              <a:ext uri="{FF2B5EF4-FFF2-40B4-BE49-F238E27FC236}">
                <a16:creationId xmlns:a16="http://schemas.microsoft.com/office/drawing/2014/main" id="{4422B5AD-CB4E-722F-9BF5-7D375AA1F216}"/>
              </a:ext>
            </a:extLst>
          </p:cNvPr>
          <p:cNvSpPr/>
          <p:nvPr/>
        </p:nvSpPr>
        <p:spPr>
          <a:xfrm>
            <a:off x="1" y="0"/>
            <a:ext cx="6770450" cy="13716000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828800" hangingPunct="1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9600" b="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How can you learn more?">
            <a:extLst>
              <a:ext uri="{FF2B5EF4-FFF2-40B4-BE49-F238E27FC236}">
                <a16:creationId xmlns:a16="http://schemas.microsoft.com/office/drawing/2014/main" id="{AF798C6C-1384-D11B-8265-D4AC7A44E94C}"/>
              </a:ext>
            </a:extLst>
          </p:cNvPr>
          <p:cNvSpPr txBox="1"/>
          <p:nvPr/>
        </p:nvSpPr>
        <p:spPr>
          <a:xfrm>
            <a:off x="-1" y="6251455"/>
            <a:ext cx="6770451" cy="121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171450" lvl="1" indent="0" algn="l" defTabSz="1828800" hangingPunct="1">
              <a:lnSpc>
                <a:spcPct val="80000"/>
              </a:lnSpc>
              <a:defRPr sz="9000" b="0" spc="270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en-US" sz="8800" b="0" kern="1200" spc="90" dirty="0">
                <a:solidFill>
                  <a:srgbClr val="F7A81B"/>
                </a:solidFill>
                <a:latin typeface="Frutiger LT Std 45 Light"/>
                <a:sym typeface="Frutiger LT Std 45 Light"/>
              </a:rPr>
              <a:t>Q&amp;A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1F171A6-A689-D984-D7CF-18FD0E39B238}"/>
              </a:ext>
            </a:extLst>
          </p:cNvPr>
          <p:cNvSpPr txBox="1"/>
          <p:nvPr/>
        </p:nvSpPr>
        <p:spPr>
          <a:xfrm>
            <a:off x="7138148" y="6037262"/>
            <a:ext cx="16223875" cy="1641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806450" indent="-806450" algn="l">
              <a:spcBef>
                <a:spcPts val="2400"/>
              </a:spcBef>
              <a:buClr>
                <a:srgbClr val="EEA604"/>
              </a:buClr>
              <a:buFont typeface="Wingdings" panose="05000000000000000000" pitchFamily="2" charset="2"/>
              <a:buChar char="§"/>
            </a:pPr>
            <a:r>
              <a:rPr lang="en-AU" sz="8000" b="0" kern="1200" spc="90" dirty="0">
                <a:solidFill>
                  <a:srgbClr val="434343"/>
                </a:solidFill>
                <a:latin typeface="Frutiger LT Std 45 Light"/>
              </a:rPr>
              <a:t>What other questions do you have?</a:t>
            </a:r>
          </a:p>
        </p:txBody>
      </p:sp>
    </p:spTree>
    <p:extLst>
      <p:ext uri="{BB962C8B-B14F-4D97-AF65-F5344CB8AC3E}">
        <p14:creationId xmlns:p14="http://schemas.microsoft.com/office/powerpoint/2010/main" val="80171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6C3B9-E2D5-37CF-C2CE-67A231866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">
            <a:extLst>
              <a:ext uri="{FF2B5EF4-FFF2-40B4-BE49-F238E27FC236}">
                <a16:creationId xmlns:a16="http://schemas.microsoft.com/office/drawing/2014/main" id="{AB36E6EC-21E8-96B6-5F31-80C846F8C597}"/>
              </a:ext>
            </a:extLst>
          </p:cNvPr>
          <p:cNvSpPr/>
          <p:nvPr/>
        </p:nvSpPr>
        <p:spPr>
          <a:xfrm>
            <a:off x="1" y="0"/>
            <a:ext cx="6770450" cy="13716000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828800" hangingPunct="1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9600" b="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E7647A4-4BB7-87A7-C3D0-A93A082DF7CF}"/>
              </a:ext>
            </a:extLst>
          </p:cNvPr>
          <p:cNvSpPr txBox="1"/>
          <p:nvPr/>
        </p:nvSpPr>
        <p:spPr>
          <a:xfrm>
            <a:off x="7138148" y="980594"/>
            <a:ext cx="15560487" cy="105516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806450" indent="-806450" algn="l">
              <a:spcBef>
                <a:spcPts val="2400"/>
              </a:spcBef>
              <a:buClr>
                <a:srgbClr val="EEA604"/>
              </a:buClr>
              <a:buFont typeface="Wingdings" panose="05000000000000000000" pitchFamily="2" charset="2"/>
              <a:buChar char="§"/>
            </a:pPr>
            <a:r>
              <a:rPr lang="en-AU" sz="7200" b="0" kern="1200" spc="90" dirty="0">
                <a:solidFill>
                  <a:srgbClr val="434343"/>
                </a:solidFill>
                <a:latin typeface="Frutiger LT Std 45 Light"/>
              </a:rPr>
              <a:t>Overview</a:t>
            </a:r>
          </a:p>
          <a:p>
            <a:pPr marL="2387600" lvl="2" indent="-774700" algn="l">
              <a:spcBef>
                <a:spcPts val="1800"/>
              </a:spcBef>
              <a:spcAft>
                <a:spcPts val="1200"/>
              </a:spcAft>
              <a:buClr>
                <a:srgbClr val="FAC360"/>
              </a:buClr>
              <a:buFont typeface="Symbol" panose="05050102010706020507" pitchFamily="18" charset="2"/>
              <a:buChar char="-"/>
            </a:pPr>
            <a:r>
              <a:rPr lang="en-AU" sz="5400" b="0" dirty="0">
                <a:solidFill>
                  <a:srgbClr val="434343"/>
                </a:solidFill>
              </a:rPr>
              <a:t>creating communities of support, learning and contribution</a:t>
            </a:r>
          </a:p>
          <a:p>
            <a:pPr marL="2387600" lvl="2" indent="-774700" algn="l">
              <a:spcBef>
                <a:spcPts val="1800"/>
              </a:spcBef>
              <a:spcAft>
                <a:spcPts val="1200"/>
              </a:spcAft>
              <a:buClr>
                <a:srgbClr val="FAC360"/>
              </a:buClr>
              <a:buFont typeface="Symbol" panose="05050102010706020507" pitchFamily="18" charset="2"/>
              <a:buChar char="-"/>
            </a:pPr>
            <a:r>
              <a:rPr lang="en-AU" sz="5400" b="0" dirty="0">
                <a:solidFill>
                  <a:srgbClr val="434343"/>
                </a:solidFill>
              </a:rPr>
              <a:t>unleashing the potential of club leadership within your communities and in yourself</a:t>
            </a:r>
          </a:p>
          <a:p>
            <a:pPr marL="2387600" lvl="2" indent="-774700" algn="l">
              <a:spcBef>
                <a:spcPts val="1800"/>
              </a:spcBef>
              <a:spcAft>
                <a:spcPts val="1200"/>
              </a:spcAft>
              <a:buClr>
                <a:srgbClr val="FAC360"/>
              </a:buClr>
              <a:buFont typeface="Symbol" panose="05050102010706020507" pitchFamily="18" charset="2"/>
              <a:buChar char="-"/>
            </a:pPr>
            <a:r>
              <a:rPr lang="en-AU" sz="5400" b="0" dirty="0">
                <a:solidFill>
                  <a:srgbClr val="434343"/>
                </a:solidFill>
              </a:rPr>
              <a:t>supported by the Rotary Communities Nominee, who will be elected by the RCLs, and represent them on the Regional Council</a:t>
            </a:r>
          </a:p>
          <a:p>
            <a:pPr marL="806450" indent="-806450" algn="l">
              <a:spcBef>
                <a:spcPts val="2400"/>
              </a:spcBef>
              <a:buClr>
                <a:srgbClr val="EEA604"/>
              </a:buClr>
              <a:buFont typeface="Wingdings" panose="05000000000000000000" pitchFamily="2" charset="2"/>
              <a:buChar char="§"/>
            </a:pPr>
            <a:endParaRPr lang="en-AU" sz="6000" b="0" kern="1200" spc="90" dirty="0">
              <a:solidFill>
                <a:srgbClr val="434343"/>
              </a:solidFill>
              <a:latin typeface="Frutiger LT Std 45 Light"/>
            </a:endParaRPr>
          </a:p>
        </p:txBody>
      </p:sp>
      <p:sp>
        <p:nvSpPr>
          <p:cNvPr id="2" name="How can you learn more?">
            <a:extLst>
              <a:ext uri="{FF2B5EF4-FFF2-40B4-BE49-F238E27FC236}">
                <a16:creationId xmlns:a16="http://schemas.microsoft.com/office/drawing/2014/main" id="{6727B81E-B8EC-FEC5-6D36-64423F8F8928}"/>
              </a:ext>
            </a:extLst>
          </p:cNvPr>
          <p:cNvSpPr txBox="1"/>
          <p:nvPr/>
        </p:nvSpPr>
        <p:spPr>
          <a:xfrm>
            <a:off x="-1" y="4084710"/>
            <a:ext cx="6770451" cy="5546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171450" lvl="1" indent="0" algn="l" defTabSz="1828800" hangingPunct="1">
              <a:lnSpc>
                <a:spcPct val="80000"/>
              </a:lnSpc>
              <a:defRPr sz="9000" b="0" spc="270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en-US" sz="8800" b="0" kern="1200" spc="90" dirty="0">
                <a:solidFill>
                  <a:srgbClr val="F7A81B"/>
                </a:solidFill>
                <a:latin typeface="Frutiger LT Std 45 Light"/>
                <a:sym typeface="Frutiger LT Std 45 Light"/>
              </a:rPr>
              <a:t>What is the plan for learning, development and support</a:t>
            </a:r>
          </a:p>
        </p:txBody>
      </p:sp>
    </p:spTree>
    <p:extLst>
      <p:ext uri="{BB962C8B-B14F-4D97-AF65-F5344CB8AC3E}">
        <p14:creationId xmlns:p14="http://schemas.microsoft.com/office/powerpoint/2010/main" val="305943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6C3B9-E2D5-37CF-C2CE-67A231866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">
            <a:extLst>
              <a:ext uri="{FF2B5EF4-FFF2-40B4-BE49-F238E27FC236}">
                <a16:creationId xmlns:a16="http://schemas.microsoft.com/office/drawing/2014/main" id="{AB36E6EC-21E8-96B6-5F31-80C846F8C597}"/>
              </a:ext>
            </a:extLst>
          </p:cNvPr>
          <p:cNvSpPr/>
          <p:nvPr/>
        </p:nvSpPr>
        <p:spPr>
          <a:xfrm>
            <a:off x="1" y="0"/>
            <a:ext cx="6770450" cy="13716000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828800" hangingPunct="1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9600" b="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E7647A4-4BB7-87A7-C3D0-A93A082DF7CF}"/>
              </a:ext>
            </a:extLst>
          </p:cNvPr>
          <p:cNvSpPr txBox="1"/>
          <p:nvPr/>
        </p:nvSpPr>
        <p:spPr>
          <a:xfrm>
            <a:off x="7138148" y="2227086"/>
            <a:ext cx="16439028" cy="80586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806450" indent="-806450" algn="l">
              <a:spcBef>
                <a:spcPts val="2400"/>
              </a:spcBef>
              <a:buClr>
                <a:srgbClr val="EEA604"/>
              </a:buClr>
              <a:buFont typeface="Wingdings" panose="05000000000000000000" pitchFamily="2" charset="2"/>
              <a:buChar char="§"/>
            </a:pPr>
            <a:r>
              <a:rPr lang="en-AU" sz="7200" b="0" kern="1200" spc="90" dirty="0">
                <a:solidFill>
                  <a:srgbClr val="434343"/>
                </a:solidFill>
                <a:latin typeface="Frutiger LT Std 45 Light"/>
              </a:rPr>
              <a:t>Your Learning and Development journey</a:t>
            </a:r>
          </a:p>
          <a:p>
            <a:pPr marL="2387600" lvl="2" indent="-774700" algn="l">
              <a:spcBef>
                <a:spcPts val="1800"/>
              </a:spcBef>
              <a:spcAft>
                <a:spcPts val="1200"/>
              </a:spcAft>
              <a:buClr>
                <a:srgbClr val="FAC360"/>
              </a:buClr>
              <a:buFont typeface="Symbol" panose="05050102010706020507" pitchFamily="18" charset="2"/>
              <a:buChar char="-"/>
            </a:pPr>
            <a:r>
              <a:rPr lang="en-AU" sz="5400" b="0" dirty="0">
                <a:solidFill>
                  <a:srgbClr val="434343"/>
                </a:solidFill>
              </a:rPr>
              <a:t>you will receive a letter as soon as you are elected stating details of your:</a:t>
            </a:r>
          </a:p>
          <a:p>
            <a:pPr marL="4392613" lvl="3" indent="-717550" algn="l">
              <a:spcBef>
                <a:spcPts val="1800"/>
              </a:spcBef>
              <a:spcAft>
                <a:spcPts val="1200"/>
              </a:spcAft>
              <a:buClr>
                <a:srgbClr val="FAC360"/>
              </a:buClr>
              <a:buFont typeface="Wingdings" panose="05000000000000000000" pitchFamily="2" charset="2"/>
              <a:buChar char="ú"/>
            </a:pPr>
            <a:r>
              <a:rPr lang="en-AU" sz="4800" b="0" dirty="0">
                <a:solidFill>
                  <a:srgbClr val="434343"/>
                </a:solidFill>
              </a:rPr>
              <a:t>Self-Paced Learning</a:t>
            </a:r>
          </a:p>
          <a:p>
            <a:pPr marL="4392613" lvl="3" indent="-717550" algn="l">
              <a:spcBef>
                <a:spcPts val="1800"/>
              </a:spcBef>
              <a:spcAft>
                <a:spcPts val="1200"/>
              </a:spcAft>
              <a:buClr>
                <a:srgbClr val="FAC360"/>
              </a:buClr>
              <a:buFont typeface="Wingdings" panose="05000000000000000000" pitchFamily="2" charset="2"/>
              <a:buChar char="ú"/>
            </a:pPr>
            <a:r>
              <a:rPr lang="en-AU" sz="4800" b="0" dirty="0">
                <a:solidFill>
                  <a:srgbClr val="434343"/>
                </a:solidFill>
              </a:rPr>
              <a:t>Induction Session (online)</a:t>
            </a:r>
          </a:p>
          <a:p>
            <a:pPr marL="4392613" lvl="3" indent="-717550" algn="l">
              <a:spcBef>
                <a:spcPts val="1800"/>
              </a:spcBef>
              <a:spcAft>
                <a:spcPts val="1200"/>
              </a:spcAft>
              <a:buClr>
                <a:srgbClr val="FAC360"/>
              </a:buClr>
              <a:buFont typeface="Wingdings" panose="05000000000000000000" pitchFamily="2" charset="2"/>
              <a:buChar char="ú"/>
            </a:pPr>
            <a:r>
              <a:rPr lang="en-AU" sz="4800" b="0" dirty="0">
                <a:solidFill>
                  <a:srgbClr val="434343"/>
                </a:solidFill>
              </a:rPr>
              <a:t>Face to Face Workshops</a:t>
            </a:r>
          </a:p>
          <a:p>
            <a:pPr marL="4392613" lvl="3" indent="-717550" algn="l">
              <a:spcBef>
                <a:spcPts val="1800"/>
              </a:spcBef>
              <a:spcAft>
                <a:spcPts val="1200"/>
              </a:spcAft>
              <a:buClr>
                <a:srgbClr val="FAC360"/>
              </a:buClr>
              <a:buFont typeface="Wingdings" panose="05000000000000000000" pitchFamily="2" charset="2"/>
              <a:buChar char="ú"/>
            </a:pPr>
            <a:r>
              <a:rPr lang="en-AU" sz="4800" b="0" dirty="0">
                <a:solidFill>
                  <a:srgbClr val="434343"/>
                </a:solidFill>
              </a:rPr>
              <a:t>How to book your travel</a:t>
            </a:r>
          </a:p>
        </p:txBody>
      </p:sp>
      <p:sp>
        <p:nvSpPr>
          <p:cNvPr id="2" name="How can you learn more?">
            <a:extLst>
              <a:ext uri="{FF2B5EF4-FFF2-40B4-BE49-F238E27FC236}">
                <a16:creationId xmlns:a16="http://schemas.microsoft.com/office/drawing/2014/main" id="{FB018CAA-D7A9-2AF3-946E-09DE28A2B721}"/>
              </a:ext>
            </a:extLst>
          </p:cNvPr>
          <p:cNvSpPr txBox="1"/>
          <p:nvPr/>
        </p:nvSpPr>
        <p:spPr>
          <a:xfrm>
            <a:off x="-1" y="4084710"/>
            <a:ext cx="6770451" cy="5546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171450" lvl="1" indent="0" algn="l" defTabSz="1828800" hangingPunct="1">
              <a:lnSpc>
                <a:spcPct val="80000"/>
              </a:lnSpc>
              <a:defRPr sz="9000" b="0" spc="270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en-US" sz="8800" b="0" kern="1200" spc="90" dirty="0">
                <a:solidFill>
                  <a:srgbClr val="F7A81B"/>
                </a:solidFill>
                <a:latin typeface="Frutiger LT Std 45 Light"/>
                <a:sym typeface="Frutiger LT Std 45 Light"/>
              </a:rPr>
              <a:t>What is the plan for learning, development and support</a:t>
            </a:r>
          </a:p>
        </p:txBody>
      </p:sp>
    </p:spTree>
    <p:extLst>
      <p:ext uri="{BB962C8B-B14F-4D97-AF65-F5344CB8AC3E}">
        <p14:creationId xmlns:p14="http://schemas.microsoft.com/office/powerpoint/2010/main" val="228361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">
            <a:extLst>
              <a:ext uri="{FF2B5EF4-FFF2-40B4-BE49-F238E27FC236}">
                <a16:creationId xmlns:a16="http://schemas.microsoft.com/office/drawing/2014/main" id="{212C7872-3ECB-04F8-9369-696745DDF716}"/>
              </a:ext>
            </a:extLst>
          </p:cNvPr>
          <p:cNvSpPr/>
          <p:nvPr/>
        </p:nvSpPr>
        <p:spPr>
          <a:xfrm>
            <a:off x="1" y="0"/>
            <a:ext cx="6770450" cy="13716000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828800" hangingPunct="1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9600" b="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How can you learn more?">
            <a:extLst>
              <a:ext uri="{FF2B5EF4-FFF2-40B4-BE49-F238E27FC236}">
                <a16:creationId xmlns:a16="http://schemas.microsoft.com/office/drawing/2014/main" id="{4D0CD53D-E7B7-EB43-EDD3-97EF4A48CC80}"/>
              </a:ext>
            </a:extLst>
          </p:cNvPr>
          <p:cNvSpPr txBox="1"/>
          <p:nvPr/>
        </p:nvSpPr>
        <p:spPr>
          <a:xfrm>
            <a:off x="-1" y="5354287"/>
            <a:ext cx="6770451" cy="3007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171450" lvl="1" indent="0" algn="l" defTabSz="1828800" hangingPunct="1">
              <a:lnSpc>
                <a:spcPct val="70000"/>
              </a:lnSpc>
              <a:defRPr sz="9000" b="0" spc="270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en-US" sz="8800" b="0" kern="1200" spc="90" dirty="0">
                <a:solidFill>
                  <a:srgbClr val="F7A81B"/>
                </a:solidFill>
                <a:latin typeface="Frutiger LT Std 45 Light"/>
                <a:sym typeface="Frutiger LT Std 45 Light"/>
              </a:rPr>
              <a:t>Welcome </a:t>
            </a:r>
          </a:p>
          <a:p>
            <a:pPr marL="171450" lvl="1" indent="0" algn="l" defTabSz="1828800" hangingPunct="1">
              <a:lnSpc>
                <a:spcPct val="70000"/>
              </a:lnSpc>
              <a:defRPr sz="9000" b="0" spc="270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en-US" sz="8800" b="0" kern="1200" spc="90" dirty="0">
                <a:solidFill>
                  <a:srgbClr val="F7A81B"/>
                </a:solidFill>
                <a:latin typeface="Frutiger LT Std 45 Light"/>
                <a:sym typeface="Frutiger LT Std 45 Light"/>
              </a:rPr>
              <a:t>and </a:t>
            </a:r>
          </a:p>
          <a:p>
            <a:pPr marL="171450" lvl="1" indent="0" algn="l" defTabSz="1828800" hangingPunct="1">
              <a:lnSpc>
                <a:spcPct val="70000"/>
              </a:lnSpc>
              <a:defRPr sz="9000" b="0" spc="270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en-US" sz="8800" b="0" kern="1200" spc="90" dirty="0">
                <a:solidFill>
                  <a:srgbClr val="F7A81B"/>
                </a:solidFill>
                <a:latin typeface="Frutiger LT Std 45 Light"/>
                <a:sym typeface="Frutiger LT Std 45 Light"/>
              </a:rPr>
              <a:t>purpose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A32FCAC-79C2-C4F2-2901-2512DBEAEC54}"/>
              </a:ext>
            </a:extLst>
          </p:cNvPr>
          <p:cNvSpPr txBox="1"/>
          <p:nvPr/>
        </p:nvSpPr>
        <p:spPr>
          <a:xfrm>
            <a:off x="7138148" y="3311996"/>
            <a:ext cx="16439028" cy="58887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806450" indent="-806450" algn="l">
              <a:spcBef>
                <a:spcPts val="2400"/>
              </a:spcBef>
              <a:buClr>
                <a:srgbClr val="EEA604"/>
              </a:buClr>
              <a:buFont typeface="Wingdings" panose="05000000000000000000" pitchFamily="2" charset="2"/>
              <a:buChar char="§"/>
            </a:pPr>
            <a:r>
              <a:rPr lang="en-AU" sz="8000" b="0" kern="1200" spc="90" dirty="0">
                <a:solidFill>
                  <a:srgbClr val="434343"/>
                </a:solidFill>
                <a:latin typeface="Frutiger LT Std 45 Light"/>
              </a:rPr>
              <a:t>Welcome</a:t>
            </a:r>
          </a:p>
          <a:p>
            <a:pPr marL="806450" indent="-806450" algn="l">
              <a:spcBef>
                <a:spcPts val="2400"/>
              </a:spcBef>
              <a:buClr>
                <a:srgbClr val="EEA604"/>
              </a:buClr>
              <a:buFont typeface="Wingdings" panose="05000000000000000000" pitchFamily="2" charset="2"/>
              <a:buChar char="§"/>
            </a:pPr>
            <a:r>
              <a:rPr lang="en-AU" sz="8000" b="0" kern="1200" spc="90" dirty="0">
                <a:solidFill>
                  <a:srgbClr val="434343"/>
                </a:solidFill>
                <a:latin typeface="Frutiger LT Std 45 Light"/>
              </a:rPr>
              <a:t>Purpose</a:t>
            </a:r>
          </a:p>
          <a:p>
            <a:pPr marL="1165225" lvl="4" indent="0" algn="l">
              <a:spcAft>
                <a:spcPts val="1200"/>
              </a:spcAft>
              <a:buClr>
                <a:srgbClr val="FAC360"/>
              </a:buClr>
            </a:pPr>
            <a:endParaRPr lang="en-AU" sz="4800" b="0" i="1" dirty="0"/>
          </a:p>
          <a:p>
            <a:pPr marL="1792288" lvl="5" indent="0" algn="l">
              <a:spcAft>
                <a:spcPts val="1200"/>
              </a:spcAft>
              <a:buClr>
                <a:srgbClr val="FAC360"/>
              </a:buClr>
            </a:pPr>
            <a:r>
              <a:rPr lang="en-AU" sz="5400" b="0" i="1" dirty="0"/>
              <a:t>The purpose is to brief prospective candidates on the Rotary Community Leader role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B56847E-9591-9D10-C8FD-3728D30731CD}"/>
              </a:ext>
            </a:extLst>
          </p:cNvPr>
          <p:cNvCxnSpPr/>
          <p:nvPr/>
        </p:nvCxnSpPr>
        <p:spPr>
          <a:xfrm>
            <a:off x="8641981" y="7438787"/>
            <a:ext cx="0" cy="1488141"/>
          </a:xfrm>
          <a:prstGeom prst="line">
            <a:avLst/>
          </a:prstGeom>
          <a:noFill/>
          <a:ln w="127000" cap="flat">
            <a:solidFill>
              <a:srgbClr val="EEA604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63323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6C3B9-E2D5-37CF-C2CE-67A231866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">
            <a:extLst>
              <a:ext uri="{FF2B5EF4-FFF2-40B4-BE49-F238E27FC236}">
                <a16:creationId xmlns:a16="http://schemas.microsoft.com/office/drawing/2014/main" id="{AB36E6EC-21E8-96B6-5F31-80C846F8C597}"/>
              </a:ext>
            </a:extLst>
          </p:cNvPr>
          <p:cNvSpPr/>
          <p:nvPr/>
        </p:nvSpPr>
        <p:spPr>
          <a:xfrm>
            <a:off x="1" y="0"/>
            <a:ext cx="6770450" cy="13716000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828800" hangingPunct="1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9600" b="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E7647A4-4BB7-87A7-C3D0-A93A082DF7CF}"/>
              </a:ext>
            </a:extLst>
          </p:cNvPr>
          <p:cNvSpPr txBox="1"/>
          <p:nvPr/>
        </p:nvSpPr>
        <p:spPr>
          <a:xfrm>
            <a:off x="7138148" y="4281493"/>
            <a:ext cx="16439028" cy="39497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806450" indent="-806450" algn="l">
              <a:spcBef>
                <a:spcPts val="2400"/>
              </a:spcBef>
              <a:buClr>
                <a:srgbClr val="EEA604"/>
              </a:buClr>
              <a:buFont typeface="Wingdings" panose="05000000000000000000" pitchFamily="2" charset="2"/>
              <a:buChar char="§"/>
            </a:pPr>
            <a:r>
              <a:rPr lang="en-AU" sz="7200" b="0" kern="1200" spc="90" dirty="0">
                <a:solidFill>
                  <a:srgbClr val="434343"/>
                </a:solidFill>
                <a:latin typeface="Frutiger LT Std 45 Light"/>
              </a:rPr>
              <a:t>Self-Paced Learning (prior to induction)</a:t>
            </a:r>
          </a:p>
          <a:p>
            <a:pPr marL="2387600" lvl="2" indent="-774700" algn="l">
              <a:spcBef>
                <a:spcPts val="1800"/>
              </a:spcBef>
              <a:spcAft>
                <a:spcPts val="1200"/>
              </a:spcAft>
              <a:buClr>
                <a:srgbClr val="FAC360"/>
              </a:buClr>
              <a:buFont typeface="Symbol" panose="05050102010706020507" pitchFamily="18" charset="2"/>
              <a:buChar char="-"/>
            </a:pPr>
            <a:r>
              <a:rPr lang="en-AU" sz="5400" b="0" dirty="0">
                <a:solidFill>
                  <a:srgbClr val="434343"/>
                </a:solidFill>
              </a:rPr>
              <a:t>Getting started with the Learning Centre</a:t>
            </a:r>
          </a:p>
          <a:p>
            <a:pPr marL="2387600" lvl="2" indent="-774700" algn="l">
              <a:spcBef>
                <a:spcPts val="1800"/>
              </a:spcBef>
              <a:spcAft>
                <a:spcPts val="1200"/>
              </a:spcAft>
              <a:buClr>
                <a:srgbClr val="FAC360"/>
              </a:buClr>
              <a:buFont typeface="Symbol" panose="05050102010706020507" pitchFamily="18" charset="2"/>
              <a:buChar char="-"/>
            </a:pPr>
            <a:r>
              <a:rPr lang="en-AU" sz="5400" b="0" dirty="0">
                <a:solidFill>
                  <a:srgbClr val="434343"/>
                </a:solidFill>
              </a:rPr>
              <a:t>Collaboration</a:t>
            </a:r>
          </a:p>
        </p:txBody>
      </p:sp>
      <p:sp>
        <p:nvSpPr>
          <p:cNvPr id="2" name="How can you learn more?">
            <a:extLst>
              <a:ext uri="{FF2B5EF4-FFF2-40B4-BE49-F238E27FC236}">
                <a16:creationId xmlns:a16="http://schemas.microsoft.com/office/drawing/2014/main" id="{D61800D9-FFC7-F78C-6AE6-F411842BE46D}"/>
              </a:ext>
            </a:extLst>
          </p:cNvPr>
          <p:cNvSpPr txBox="1"/>
          <p:nvPr/>
        </p:nvSpPr>
        <p:spPr>
          <a:xfrm>
            <a:off x="-1" y="4084710"/>
            <a:ext cx="6770451" cy="5546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171450" lvl="1" indent="0" algn="l" defTabSz="1828800" hangingPunct="1">
              <a:lnSpc>
                <a:spcPct val="80000"/>
              </a:lnSpc>
              <a:defRPr sz="9000" b="0" spc="270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en-US" sz="8800" b="0" kern="1200" spc="90" dirty="0">
                <a:solidFill>
                  <a:srgbClr val="F7A81B"/>
                </a:solidFill>
                <a:latin typeface="Frutiger LT Std 45 Light"/>
                <a:sym typeface="Frutiger LT Std 45 Light"/>
              </a:rPr>
              <a:t>What is the plan for learning, development and support</a:t>
            </a:r>
          </a:p>
        </p:txBody>
      </p:sp>
    </p:spTree>
    <p:extLst>
      <p:ext uri="{BB962C8B-B14F-4D97-AF65-F5344CB8AC3E}">
        <p14:creationId xmlns:p14="http://schemas.microsoft.com/office/powerpoint/2010/main" val="304025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6C3B9-E2D5-37CF-C2CE-67A231866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">
            <a:extLst>
              <a:ext uri="{FF2B5EF4-FFF2-40B4-BE49-F238E27FC236}">
                <a16:creationId xmlns:a16="http://schemas.microsoft.com/office/drawing/2014/main" id="{AB36E6EC-21E8-96B6-5F31-80C846F8C597}"/>
              </a:ext>
            </a:extLst>
          </p:cNvPr>
          <p:cNvSpPr/>
          <p:nvPr/>
        </p:nvSpPr>
        <p:spPr>
          <a:xfrm>
            <a:off x="1" y="0"/>
            <a:ext cx="6770450" cy="13716000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828800" hangingPunct="1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9600" b="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E7647A4-4BB7-87A7-C3D0-A93A082DF7CF}"/>
              </a:ext>
            </a:extLst>
          </p:cNvPr>
          <p:cNvSpPr txBox="1"/>
          <p:nvPr/>
        </p:nvSpPr>
        <p:spPr>
          <a:xfrm>
            <a:off x="7138148" y="2042419"/>
            <a:ext cx="16439028" cy="84279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806450" indent="-806450" algn="l">
              <a:spcBef>
                <a:spcPts val="2400"/>
              </a:spcBef>
              <a:buClr>
                <a:srgbClr val="EEA604"/>
              </a:buClr>
              <a:buFont typeface="Wingdings" panose="05000000000000000000" pitchFamily="2" charset="2"/>
              <a:buChar char="§"/>
            </a:pPr>
            <a:r>
              <a:rPr lang="en-AU" sz="7200" b="0" kern="1200" spc="90" dirty="0">
                <a:solidFill>
                  <a:srgbClr val="434343"/>
                </a:solidFill>
                <a:latin typeface="Frutiger LT Std 45 Light"/>
              </a:rPr>
              <a:t>Induction Session (online)</a:t>
            </a:r>
          </a:p>
          <a:p>
            <a:pPr marL="2387600" lvl="2" indent="-774700" algn="l">
              <a:spcBef>
                <a:spcPts val="1800"/>
              </a:spcBef>
              <a:spcAft>
                <a:spcPts val="1200"/>
              </a:spcAft>
              <a:buClr>
                <a:srgbClr val="FAC360"/>
              </a:buClr>
              <a:buFont typeface="Symbol" panose="05050102010706020507" pitchFamily="18" charset="2"/>
              <a:buChar char="-"/>
            </a:pPr>
            <a:r>
              <a:rPr lang="en-AU" sz="5400" b="0" dirty="0">
                <a:solidFill>
                  <a:srgbClr val="434343"/>
                </a:solidFill>
              </a:rPr>
              <a:t>What is the Pilot</a:t>
            </a:r>
          </a:p>
          <a:p>
            <a:pPr marL="2387600" lvl="2" indent="-774700" algn="l">
              <a:spcBef>
                <a:spcPts val="1800"/>
              </a:spcBef>
              <a:spcAft>
                <a:spcPts val="1200"/>
              </a:spcAft>
              <a:buClr>
                <a:srgbClr val="FAC360"/>
              </a:buClr>
              <a:buFont typeface="Symbol" panose="05050102010706020507" pitchFamily="18" charset="2"/>
              <a:buChar char="-"/>
            </a:pPr>
            <a:r>
              <a:rPr lang="en-AU" sz="5400" b="0" dirty="0">
                <a:solidFill>
                  <a:srgbClr val="434343"/>
                </a:solidFill>
              </a:rPr>
              <a:t>Setup and structure</a:t>
            </a:r>
          </a:p>
          <a:p>
            <a:pPr marL="2387600" lvl="2" indent="-774700" algn="l">
              <a:spcBef>
                <a:spcPts val="1800"/>
              </a:spcBef>
              <a:spcAft>
                <a:spcPts val="1200"/>
              </a:spcAft>
              <a:buClr>
                <a:srgbClr val="FAC360"/>
              </a:buClr>
              <a:buFont typeface="Symbol" panose="05050102010706020507" pitchFamily="18" charset="2"/>
              <a:buChar char="-"/>
            </a:pPr>
            <a:r>
              <a:rPr lang="en-AU" sz="5400" b="0" dirty="0">
                <a:solidFill>
                  <a:srgbClr val="434343"/>
                </a:solidFill>
              </a:rPr>
              <a:t>Where is it currently at</a:t>
            </a:r>
          </a:p>
          <a:p>
            <a:pPr marL="2387600" lvl="2" indent="-774700" algn="l">
              <a:spcBef>
                <a:spcPts val="1800"/>
              </a:spcBef>
              <a:spcAft>
                <a:spcPts val="1200"/>
              </a:spcAft>
              <a:buClr>
                <a:srgbClr val="FAC360"/>
              </a:buClr>
              <a:buFont typeface="Symbol" panose="05050102010706020507" pitchFamily="18" charset="2"/>
              <a:buChar char="-"/>
            </a:pPr>
            <a:r>
              <a:rPr lang="en-AU" sz="5400" b="0" dirty="0">
                <a:solidFill>
                  <a:srgbClr val="434343"/>
                </a:solidFill>
              </a:rPr>
              <a:t>Where does the community leader role fit in</a:t>
            </a:r>
          </a:p>
          <a:p>
            <a:pPr marL="2387600" lvl="2" indent="-774700" algn="l">
              <a:spcBef>
                <a:spcPts val="1800"/>
              </a:spcBef>
              <a:spcAft>
                <a:spcPts val="1200"/>
              </a:spcAft>
              <a:buClr>
                <a:srgbClr val="FAC360"/>
              </a:buClr>
              <a:buFont typeface="Symbol" panose="05050102010706020507" pitchFamily="18" charset="2"/>
              <a:buChar char="-"/>
            </a:pPr>
            <a:r>
              <a:rPr lang="en-AU" sz="5400" b="0" dirty="0">
                <a:solidFill>
                  <a:srgbClr val="434343"/>
                </a:solidFill>
              </a:rPr>
              <a:t>Discussion of opportunities and challenges you might see in the role with others</a:t>
            </a:r>
          </a:p>
        </p:txBody>
      </p:sp>
      <p:sp>
        <p:nvSpPr>
          <p:cNvPr id="2" name="How can you learn more?">
            <a:extLst>
              <a:ext uri="{FF2B5EF4-FFF2-40B4-BE49-F238E27FC236}">
                <a16:creationId xmlns:a16="http://schemas.microsoft.com/office/drawing/2014/main" id="{DAFDCCD9-6E53-8CEB-DEDA-BADE10D2D6B7}"/>
              </a:ext>
            </a:extLst>
          </p:cNvPr>
          <p:cNvSpPr txBox="1"/>
          <p:nvPr/>
        </p:nvSpPr>
        <p:spPr>
          <a:xfrm>
            <a:off x="-1" y="4084710"/>
            <a:ext cx="6770451" cy="5546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171450" lvl="1" indent="0" algn="l" defTabSz="1828800" hangingPunct="1">
              <a:lnSpc>
                <a:spcPct val="80000"/>
              </a:lnSpc>
              <a:defRPr sz="9000" b="0" spc="270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en-US" sz="8800" b="0" kern="1200" spc="90" dirty="0">
                <a:solidFill>
                  <a:srgbClr val="F7A81B"/>
                </a:solidFill>
                <a:latin typeface="Frutiger LT Std 45 Light"/>
                <a:sym typeface="Frutiger LT Std 45 Light"/>
              </a:rPr>
              <a:t>What is the plan for learning, development and support</a:t>
            </a:r>
          </a:p>
        </p:txBody>
      </p:sp>
    </p:spTree>
    <p:extLst>
      <p:ext uri="{BB962C8B-B14F-4D97-AF65-F5344CB8AC3E}">
        <p14:creationId xmlns:p14="http://schemas.microsoft.com/office/powerpoint/2010/main" val="81211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6C3B9-E2D5-37CF-C2CE-67A231866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">
            <a:extLst>
              <a:ext uri="{FF2B5EF4-FFF2-40B4-BE49-F238E27FC236}">
                <a16:creationId xmlns:a16="http://schemas.microsoft.com/office/drawing/2014/main" id="{AB36E6EC-21E8-96B6-5F31-80C846F8C597}"/>
              </a:ext>
            </a:extLst>
          </p:cNvPr>
          <p:cNvSpPr/>
          <p:nvPr/>
        </p:nvSpPr>
        <p:spPr>
          <a:xfrm>
            <a:off x="1" y="0"/>
            <a:ext cx="6770450" cy="13716000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828800" hangingPunct="1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9600" b="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E7647A4-4BB7-87A7-C3D0-A93A082DF7CF}"/>
              </a:ext>
            </a:extLst>
          </p:cNvPr>
          <p:cNvSpPr txBox="1"/>
          <p:nvPr/>
        </p:nvSpPr>
        <p:spPr>
          <a:xfrm>
            <a:off x="7206318" y="1188198"/>
            <a:ext cx="16765306" cy="2749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806450" indent="-806450" algn="l">
              <a:spcBef>
                <a:spcPts val="2400"/>
              </a:spcBef>
              <a:buClr>
                <a:srgbClr val="EEA604"/>
              </a:buClr>
              <a:buFont typeface="Wingdings" panose="05000000000000000000" pitchFamily="2" charset="2"/>
              <a:buChar char="§"/>
            </a:pPr>
            <a:r>
              <a:rPr lang="en-AU" sz="7200" b="0" kern="1200" spc="90" dirty="0">
                <a:solidFill>
                  <a:srgbClr val="434343"/>
                </a:solidFill>
                <a:latin typeface="Frutiger LT Std 45 Light"/>
              </a:rPr>
              <a:t>Induction Session (online) – dates/times: </a:t>
            </a:r>
          </a:p>
          <a:p>
            <a:pPr marL="806450" indent="-806450" algn="l">
              <a:spcBef>
                <a:spcPts val="2400"/>
              </a:spcBef>
              <a:buClr>
                <a:srgbClr val="EEA604"/>
              </a:buClr>
              <a:buFont typeface="Wingdings" panose="05000000000000000000" pitchFamily="2" charset="2"/>
              <a:buChar char="§"/>
            </a:pPr>
            <a:endParaRPr lang="en-AU" sz="6000" b="0" kern="1200" spc="90" dirty="0">
              <a:solidFill>
                <a:srgbClr val="434343"/>
              </a:solidFill>
              <a:latin typeface="Frutiger LT Std 45 Light"/>
            </a:endParaRPr>
          </a:p>
        </p:txBody>
      </p:sp>
      <p:sp>
        <p:nvSpPr>
          <p:cNvPr id="2" name="How can you learn more?">
            <a:extLst>
              <a:ext uri="{FF2B5EF4-FFF2-40B4-BE49-F238E27FC236}">
                <a16:creationId xmlns:a16="http://schemas.microsoft.com/office/drawing/2014/main" id="{DACA9E55-3618-D6D3-E239-D2A7D84EEBFB}"/>
              </a:ext>
            </a:extLst>
          </p:cNvPr>
          <p:cNvSpPr txBox="1"/>
          <p:nvPr/>
        </p:nvSpPr>
        <p:spPr>
          <a:xfrm>
            <a:off x="-1" y="4084710"/>
            <a:ext cx="6770451" cy="5546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171450" lvl="1" indent="0" algn="l" defTabSz="1828800" hangingPunct="1">
              <a:lnSpc>
                <a:spcPct val="80000"/>
              </a:lnSpc>
              <a:defRPr sz="9000" b="0" spc="270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en-US" sz="8800" b="0" kern="1200" spc="90" dirty="0">
                <a:solidFill>
                  <a:srgbClr val="F7A81B"/>
                </a:solidFill>
                <a:latin typeface="Frutiger LT Std 45 Light"/>
                <a:sym typeface="Frutiger LT Std 45 Light"/>
              </a:rPr>
              <a:t>What is the plan for learning, development and support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F6D6EA1-F629-871C-AF70-B943351CD5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715370"/>
              </p:ext>
            </p:extLst>
          </p:nvPr>
        </p:nvGraphicFramePr>
        <p:xfrm>
          <a:off x="7701243" y="3271594"/>
          <a:ext cx="15944103" cy="8915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83463">
                  <a:extLst>
                    <a:ext uri="{9D8B030D-6E8A-4147-A177-3AD203B41FA5}">
                      <a16:colId xmlns:a16="http://schemas.microsoft.com/office/drawing/2014/main" val="3815244090"/>
                    </a:ext>
                  </a:extLst>
                </a:gridCol>
                <a:gridCol w="4087906">
                  <a:extLst>
                    <a:ext uri="{9D8B030D-6E8A-4147-A177-3AD203B41FA5}">
                      <a16:colId xmlns:a16="http://schemas.microsoft.com/office/drawing/2014/main" val="3588811328"/>
                    </a:ext>
                  </a:extLst>
                </a:gridCol>
                <a:gridCol w="2972734">
                  <a:extLst>
                    <a:ext uri="{9D8B030D-6E8A-4147-A177-3AD203B41FA5}">
                      <a16:colId xmlns:a16="http://schemas.microsoft.com/office/drawing/2014/main" val="2469991715"/>
                    </a:ext>
                  </a:extLst>
                </a:gridCol>
              </a:tblGrid>
              <a:tr h="1885430">
                <a:tc>
                  <a:txBody>
                    <a:bodyPr/>
                    <a:lstStyle/>
                    <a:p>
                      <a:pPr marL="10800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5400" b="1" dirty="0">
                          <a:solidFill>
                            <a:schemeClr val="bg1"/>
                          </a:solidFill>
                        </a:rPr>
                        <a:t>Group</a:t>
                      </a:r>
                      <a:endParaRPr lang="en-AU" sz="5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604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5400" b="1" dirty="0">
                          <a:solidFill>
                            <a:schemeClr val="bg1"/>
                          </a:solidFill>
                        </a:rPr>
                        <a:t>Date</a:t>
                      </a:r>
                      <a:endParaRPr lang="en-AU" sz="5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604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5400" b="1" dirty="0">
                          <a:solidFill>
                            <a:schemeClr val="bg1"/>
                          </a:solidFill>
                        </a:rPr>
                        <a:t>Time </a:t>
                      </a:r>
                    </a:p>
                    <a:p>
                      <a:pPr marL="10800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b="1" dirty="0">
                          <a:solidFill>
                            <a:schemeClr val="bg1"/>
                          </a:solidFill>
                        </a:rPr>
                        <a:t>(in local time zone)</a:t>
                      </a:r>
                      <a:endParaRPr lang="en-AU" sz="3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6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971080"/>
                  </a:ext>
                </a:extLst>
              </a:tr>
              <a:tr h="1153343">
                <a:tc>
                  <a:txBody>
                    <a:bodyPr/>
                    <a:lstStyle/>
                    <a:p>
                      <a:pPr marL="108000" marR="0" lvl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4800" b="0" dirty="0">
                          <a:solidFill>
                            <a:srgbClr val="434343"/>
                          </a:solidFill>
                        </a:rPr>
                        <a:t>Melbourne</a:t>
                      </a:r>
                    </a:p>
                    <a:p>
                      <a:pPr marL="108000" marR="0" lvl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800" b="0" i="0" u="none" strike="noStrike" cap="none" spc="0" baseline="0" dirty="0"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  <a:sym typeface="Helvetica Neue Light"/>
                        </a:rPr>
                        <a:t>9780, 9790, 9800, 9815, 9830</a:t>
                      </a:r>
                      <a:endParaRPr lang="en-AU" sz="4800" b="0" i="0" u="none" strike="noStrike" cap="none" spc="0" baseline="0" dirty="0">
                        <a:solidFill>
                          <a:srgbClr val="C00000"/>
                        </a:solidFill>
                        <a:effectLst/>
                        <a:uFillTx/>
                        <a:latin typeface="Arial" panose="020B0604020202020204" pitchFamily="34" charset="0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AU" sz="4800" b="0" dirty="0">
                          <a:solidFill>
                            <a:srgbClr val="434343"/>
                          </a:solidFill>
                        </a:rPr>
                        <a:t>Mon 13 May </a:t>
                      </a:r>
                      <a:endParaRPr lang="en-AU" sz="4800" dirty="0"/>
                    </a:p>
                  </a:txBody>
                  <a:tcPr anchor="ctr">
                    <a:lnL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4800" b="0" i="0" u="none" strike="noStrike" cap="none" spc="0" baseline="0" dirty="0">
                          <a:solidFill>
                            <a:srgbClr val="434343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7:30pm</a:t>
                      </a:r>
                      <a:endParaRPr lang="en-AU" sz="4800" b="0" i="0" u="none" strike="noStrike" cap="none" spc="0" baseline="0" dirty="0">
                        <a:solidFill>
                          <a:srgbClr val="434343"/>
                        </a:solidFill>
                        <a:uFillTx/>
                        <a:latin typeface="+mn-lt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828822"/>
                  </a:ext>
                </a:extLst>
              </a:tr>
              <a:tr h="1153343">
                <a:tc>
                  <a:txBody>
                    <a:bodyPr/>
                    <a:lstStyle/>
                    <a:p>
                      <a:pPr marL="108000" marR="0" lvl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4800" b="0" i="0" u="none" strike="noStrike" cap="none" spc="0" baseline="0" dirty="0">
                          <a:solidFill>
                            <a:srgbClr val="434343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Adelaide </a:t>
                      </a:r>
                    </a:p>
                    <a:p>
                      <a:pPr marL="108000" marR="0" lvl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800" b="0" i="0" u="none" strike="noStrike" cap="none" spc="0" baseline="0" dirty="0"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  <a:sym typeface="Helvetica Neue Light"/>
                        </a:rPr>
                        <a:t>9423, 9510, 9560</a:t>
                      </a:r>
                      <a:endParaRPr lang="en-AU" sz="4800" b="0" i="0" u="none" strike="noStrike" cap="none" spc="0" baseline="0" dirty="0">
                        <a:solidFill>
                          <a:srgbClr val="C00000"/>
                        </a:solidFill>
                        <a:effectLst/>
                        <a:uFillTx/>
                        <a:latin typeface="Arial" panose="020B0604020202020204" pitchFamily="34" charset="0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indent="0" algn="l" defTabSz="825500" latinLnBrk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AU" sz="4800" b="0" i="0" u="none" strike="noStrike" cap="none" spc="0" baseline="0" dirty="0">
                          <a:solidFill>
                            <a:srgbClr val="434343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Tues </a:t>
                      </a:r>
                      <a:r>
                        <a:rPr lang="en-AU" sz="4800" b="0" dirty="0">
                          <a:solidFill>
                            <a:srgbClr val="434343"/>
                          </a:solidFill>
                        </a:rPr>
                        <a:t>14 May </a:t>
                      </a:r>
                      <a:endParaRPr lang="en-AU" sz="4800" dirty="0"/>
                    </a:p>
                  </a:txBody>
                  <a:tcPr anchor="ctr">
                    <a:lnL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4800" b="0" i="0" u="none" strike="noStrike" cap="none" spc="0" baseline="0" dirty="0">
                          <a:solidFill>
                            <a:srgbClr val="434343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7:30pm</a:t>
                      </a:r>
                      <a:endParaRPr lang="en-AU" sz="4800" b="0" i="0" u="none" strike="noStrike" cap="none" spc="0" baseline="0" dirty="0">
                        <a:solidFill>
                          <a:srgbClr val="434343"/>
                        </a:solidFill>
                        <a:uFillTx/>
                        <a:latin typeface="+mn-lt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2550257"/>
                  </a:ext>
                </a:extLst>
              </a:tr>
              <a:tr h="1153343">
                <a:tc>
                  <a:txBody>
                    <a:bodyPr/>
                    <a:lstStyle/>
                    <a:p>
                      <a:pPr marL="108000" marR="0" lvl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4800" b="0" i="0" u="none" strike="noStrike" cap="none" spc="0" baseline="0" dirty="0">
                          <a:solidFill>
                            <a:srgbClr val="434343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Auckland</a:t>
                      </a:r>
                    </a:p>
                    <a:p>
                      <a:pPr marL="108000" marR="0" lvl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4800" b="0" i="0" u="none" strike="noStrike" cap="none" spc="0" baseline="0" dirty="0"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  <a:sym typeface="Helvetica Neue Light"/>
                        </a:rPr>
                        <a:t>9999, 9940, 9930, 9910, 9920</a:t>
                      </a:r>
                      <a:endParaRPr lang="en-AU" sz="4800" b="0" i="0" u="none" strike="noStrike" cap="none" spc="0" baseline="0" dirty="0">
                        <a:solidFill>
                          <a:srgbClr val="C00000"/>
                        </a:solidFill>
                        <a:effectLst/>
                        <a:uFillTx/>
                        <a:latin typeface="Arial" panose="020B0604020202020204" pitchFamily="34" charset="0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indent="0" algn="l" defTabSz="825500" latinLnBrk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AU" sz="4800" b="0" i="0" u="none" strike="noStrike" cap="none" spc="0" baseline="0" dirty="0">
                          <a:solidFill>
                            <a:srgbClr val="434343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Wed </a:t>
                      </a:r>
                      <a:r>
                        <a:rPr lang="en-AU" sz="4800" b="0" dirty="0">
                          <a:solidFill>
                            <a:srgbClr val="434343"/>
                          </a:solidFill>
                        </a:rPr>
                        <a:t>15 May </a:t>
                      </a:r>
                      <a:endParaRPr lang="en-AU" sz="4800" dirty="0"/>
                    </a:p>
                  </a:txBody>
                  <a:tcPr anchor="ctr">
                    <a:lnL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4800" b="0" i="0" u="none" strike="noStrike" cap="none" spc="0" baseline="0" dirty="0">
                          <a:solidFill>
                            <a:srgbClr val="434343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7:30pm</a:t>
                      </a:r>
                      <a:endParaRPr lang="en-AU" sz="4800" b="0" i="0" u="none" strike="noStrike" cap="none" spc="0" baseline="0" dirty="0">
                        <a:solidFill>
                          <a:srgbClr val="434343"/>
                        </a:solidFill>
                        <a:uFillTx/>
                        <a:latin typeface="+mn-lt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6750011"/>
                  </a:ext>
                </a:extLst>
              </a:tr>
              <a:tr h="1153343">
                <a:tc>
                  <a:txBody>
                    <a:bodyPr/>
                    <a:lstStyle/>
                    <a:p>
                      <a:pPr marL="108000" marR="0" lvl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4800" b="0" i="0" u="none" strike="noStrike" cap="none" spc="0" baseline="0" dirty="0">
                          <a:solidFill>
                            <a:srgbClr val="434343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Sydney</a:t>
                      </a:r>
                    </a:p>
                    <a:p>
                      <a:pPr marL="108000" marR="0" lvl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800" b="0" i="0" u="none" strike="noStrike" cap="none" spc="0" baseline="0" dirty="0"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  <a:sym typeface="Helvetica Neue Light"/>
                        </a:rPr>
                        <a:t>9640, 9660, 9675, 9685, 9705</a:t>
                      </a:r>
                      <a:endParaRPr lang="en-AU" sz="4800" b="0" i="0" u="none" strike="noStrike" cap="none" spc="0" baseline="0" dirty="0">
                        <a:solidFill>
                          <a:srgbClr val="C00000"/>
                        </a:solidFill>
                        <a:effectLst/>
                        <a:uFillTx/>
                        <a:latin typeface="Arial" panose="020B0604020202020204" pitchFamily="34" charset="0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indent="0" algn="l" defTabSz="825500" latinLnBrk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AU" sz="4800" b="0" i="0" u="none" strike="noStrike" cap="none" spc="0" baseline="0" dirty="0">
                          <a:solidFill>
                            <a:srgbClr val="434343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Thurs </a:t>
                      </a:r>
                      <a:r>
                        <a:rPr lang="en-AU" sz="4800" b="0" dirty="0">
                          <a:solidFill>
                            <a:srgbClr val="434343"/>
                          </a:solidFill>
                        </a:rPr>
                        <a:t>16 May </a:t>
                      </a:r>
                      <a:endParaRPr lang="en-AU" sz="4800" dirty="0"/>
                    </a:p>
                  </a:txBody>
                  <a:tcPr anchor="ctr">
                    <a:lnL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4800" b="0" i="0" u="none" strike="noStrike" cap="none" spc="0" baseline="0" dirty="0">
                          <a:solidFill>
                            <a:srgbClr val="434343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7:30pm</a:t>
                      </a:r>
                      <a:endParaRPr lang="en-AU" sz="4800" b="0" i="0" u="none" strike="noStrike" cap="none" spc="0" baseline="0" dirty="0">
                        <a:solidFill>
                          <a:srgbClr val="434343"/>
                        </a:solidFill>
                        <a:uFillTx/>
                        <a:latin typeface="+mn-lt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43596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439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6C3B9-E2D5-37CF-C2CE-67A231866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">
            <a:extLst>
              <a:ext uri="{FF2B5EF4-FFF2-40B4-BE49-F238E27FC236}">
                <a16:creationId xmlns:a16="http://schemas.microsoft.com/office/drawing/2014/main" id="{AB36E6EC-21E8-96B6-5F31-80C846F8C597}"/>
              </a:ext>
            </a:extLst>
          </p:cNvPr>
          <p:cNvSpPr/>
          <p:nvPr/>
        </p:nvSpPr>
        <p:spPr>
          <a:xfrm>
            <a:off x="1" y="0"/>
            <a:ext cx="6770450" cy="13716000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828800" hangingPunct="1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9600" b="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E7647A4-4BB7-87A7-C3D0-A93A082DF7CF}"/>
              </a:ext>
            </a:extLst>
          </p:cNvPr>
          <p:cNvSpPr txBox="1"/>
          <p:nvPr/>
        </p:nvSpPr>
        <p:spPr>
          <a:xfrm>
            <a:off x="7138148" y="2511778"/>
            <a:ext cx="16439028" cy="74892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806450" indent="-806450" algn="l">
              <a:spcBef>
                <a:spcPts val="2400"/>
              </a:spcBef>
              <a:buClr>
                <a:srgbClr val="EEA604"/>
              </a:buClr>
              <a:buFont typeface="Wingdings" panose="05000000000000000000" pitchFamily="2" charset="2"/>
              <a:buChar char="§"/>
            </a:pPr>
            <a:r>
              <a:rPr lang="en-AU" sz="7200" b="0" kern="1200" spc="90" dirty="0">
                <a:solidFill>
                  <a:srgbClr val="434343"/>
                </a:solidFill>
                <a:latin typeface="Frutiger LT Std 45 Light"/>
              </a:rPr>
              <a:t>Self-Paced Learning (prior to face-to-face workshops)</a:t>
            </a:r>
          </a:p>
          <a:p>
            <a:pPr marL="2387600" lvl="2" indent="-774700" algn="l">
              <a:spcBef>
                <a:spcPts val="1800"/>
              </a:spcBef>
              <a:spcAft>
                <a:spcPts val="1200"/>
              </a:spcAft>
              <a:buClr>
                <a:srgbClr val="FAC360"/>
              </a:buClr>
              <a:buFont typeface="Symbol" panose="05050102010706020507" pitchFamily="18" charset="2"/>
              <a:buChar char="-"/>
            </a:pPr>
            <a:r>
              <a:rPr lang="en-AU" sz="5400" b="0" dirty="0">
                <a:solidFill>
                  <a:srgbClr val="434343"/>
                </a:solidFill>
              </a:rPr>
              <a:t>Rotary Change Model</a:t>
            </a:r>
          </a:p>
          <a:p>
            <a:pPr marL="2387600" lvl="2" indent="-774700" algn="l">
              <a:spcBef>
                <a:spcPts val="1800"/>
              </a:spcBef>
              <a:spcAft>
                <a:spcPts val="1200"/>
              </a:spcAft>
              <a:buClr>
                <a:srgbClr val="FAC360"/>
              </a:buClr>
              <a:buFont typeface="Symbol" panose="05050102010706020507" pitchFamily="18" charset="2"/>
              <a:buChar char="-"/>
            </a:pPr>
            <a:r>
              <a:rPr lang="en-AU" sz="5400" b="0" dirty="0">
                <a:solidFill>
                  <a:srgbClr val="434343"/>
                </a:solidFill>
              </a:rPr>
              <a:t>Building Consensus</a:t>
            </a:r>
          </a:p>
          <a:p>
            <a:pPr marL="2387600" lvl="2" indent="-774700" algn="l">
              <a:spcBef>
                <a:spcPts val="1800"/>
              </a:spcBef>
              <a:spcAft>
                <a:spcPts val="1200"/>
              </a:spcAft>
              <a:buClr>
                <a:srgbClr val="FAC360"/>
              </a:buClr>
              <a:buFont typeface="Symbol" panose="05050102010706020507" pitchFamily="18" charset="2"/>
              <a:buChar char="-"/>
            </a:pPr>
            <a:r>
              <a:rPr lang="en-AU" sz="5400" b="0" dirty="0">
                <a:solidFill>
                  <a:srgbClr val="434343"/>
                </a:solidFill>
              </a:rPr>
              <a:t>Vibrant Clubs in Action</a:t>
            </a:r>
          </a:p>
          <a:p>
            <a:pPr marL="2387600" lvl="2" indent="-774700" algn="l">
              <a:spcBef>
                <a:spcPts val="1800"/>
              </a:spcBef>
              <a:spcAft>
                <a:spcPts val="1200"/>
              </a:spcAft>
              <a:buClr>
                <a:srgbClr val="FAC360"/>
              </a:buClr>
              <a:buFont typeface="Symbol" panose="05050102010706020507" pitchFamily="18" charset="2"/>
              <a:buChar char="-"/>
            </a:pPr>
            <a:r>
              <a:rPr lang="en-AU" sz="5400" b="0" dirty="0">
                <a:solidFill>
                  <a:srgbClr val="434343"/>
                </a:solidFill>
              </a:rPr>
              <a:t>Rotary Action Plan</a:t>
            </a:r>
          </a:p>
        </p:txBody>
      </p:sp>
      <p:sp>
        <p:nvSpPr>
          <p:cNvPr id="2" name="How can you learn more?">
            <a:extLst>
              <a:ext uri="{FF2B5EF4-FFF2-40B4-BE49-F238E27FC236}">
                <a16:creationId xmlns:a16="http://schemas.microsoft.com/office/drawing/2014/main" id="{56B4ABBC-AF1B-162C-B9F3-1F1076A499D8}"/>
              </a:ext>
            </a:extLst>
          </p:cNvPr>
          <p:cNvSpPr txBox="1"/>
          <p:nvPr/>
        </p:nvSpPr>
        <p:spPr>
          <a:xfrm>
            <a:off x="-1" y="4084710"/>
            <a:ext cx="6770451" cy="5546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171450" lvl="1" indent="0" algn="l" defTabSz="1828800" hangingPunct="1">
              <a:lnSpc>
                <a:spcPct val="80000"/>
              </a:lnSpc>
              <a:defRPr sz="9000" b="0" spc="270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en-US" sz="8800" b="0" kern="1200" spc="90" dirty="0">
                <a:solidFill>
                  <a:srgbClr val="F7A81B"/>
                </a:solidFill>
                <a:latin typeface="Frutiger LT Std 45 Light"/>
                <a:sym typeface="Frutiger LT Std 45 Light"/>
              </a:rPr>
              <a:t>What is the plan for learning, development and support</a:t>
            </a:r>
          </a:p>
        </p:txBody>
      </p:sp>
    </p:spTree>
    <p:extLst>
      <p:ext uri="{BB962C8B-B14F-4D97-AF65-F5344CB8AC3E}">
        <p14:creationId xmlns:p14="http://schemas.microsoft.com/office/powerpoint/2010/main" val="370818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7DF11-4858-509D-53CD-1AA26C6F2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">
            <a:extLst>
              <a:ext uri="{FF2B5EF4-FFF2-40B4-BE49-F238E27FC236}">
                <a16:creationId xmlns:a16="http://schemas.microsoft.com/office/drawing/2014/main" id="{FDE9E2D2-CD60-A93F-819F-A8EF934387CE}"/>
              </a:ext>
            </a:extLst>
          </p:cNvPr>
          <p:cNvSpPr/>
          <p:nvPr/>
        </p:nvSpPr>
        <p:spPr>
          <a:xfrm>
            <a:off x="1" y="0"/>
            <a:ext cx="6770450" cy="13716000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828800" hangingPunct="1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9600" b="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sp>
        <p:nvSpPr>
          <p:cNvPr id="2" name="How can you learn more?">
            <a:extLst>
              <a:ext uri="{FF2B5EF4-FFF2-40B4-BE49-F238E27FC236}">
                <a16:creationId xmlns:a16="http://schemas.microsoft.com/office/drawing/2014/main" id="{A1B0353E-FED6-C4D2-13FF-4A1D631FD3E1}"/>
              </a:ext>
            </a:extLst>
          </p:cNvPr>
          <p:cNvSpPr txBox="1"/>
          <p:nvPr/>
        </p:nvSpPr>
        <p:spPr>
          <a:xfrm>
            <a:off x="-1" y="4084710"/>
            <a:ext cx="6770451" cy="5546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171450" lvl="1" indent="0" algn="l" defTabSz="1828800" hangingPunct="1">
              <a:lnSpc>
                <a:spcPct val="80000"/>
              </a:lnSpc>
              <a:defRPr sz="9000" b="0" spc="270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en-US" sz="8800" b="0" kern="1200" spc="90" dirty="0">
                <a:solidFill>
                  <a:srgbClr val="F7A81B"/>
                </a:solidFill>
                <a:latin typeface="Frutiger LT Std 45 Light"/>
                <a:sym typeface="Frutiger LT Std 45 Light"/>
              </a:rPr>
              <a:t>What is the plan for learning, development and support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937054-2560-9AF3-AAEA-72E82886C54A}"/>
              </a:ext>
            </a:extLst>
          </p:cNvPr>
          <p:cNvSpPr txBox="1"/>
          <p:nvPr/>
        </p:nvSpPr>
        <p:spPr>
          <a:xfrm>
            <a:off x="7084360" y="1405165"/>
            <a:ext cx="16439028" cy="38574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806450" lvl="2" indent="-806450" algn="l">
              <a:spcBef>
                <a:spcPts val="2400"/>
              </a:spcBef>
              <a:buClr>
                <a:srgbClr val="EEA604"/>
              </a:buClr>
              <a:buFont typeface="Wingdings" panose="05000000000000000000" pitchFamily="2" charset="2"/>
              <a:buChar char="§"/>
            </a:pPr>
            <a:r>
              <a:rPr lang="en-AU" sz="7200" b="0" kern="1200" spc="90" dirty="0">
                <a:solidFill>
                  <a:srgbClr val="434343"/>
                </a:solidFill>
                <a:latin typeface="Frutiger LT Std 45 Light"/>
              </a:rPr>
              <a:t>Face-to-face workshops – held over a day and a half Saturday/Sunday – dates:</a:t>
            </a:r>
          </a:p>
          <a:p>
            <a:pPr marL="806450" indent="-806450" algn="l">
              <a:spcBef>
                <a:spcPts val="2400"/>
              </a:spcBef>
              <a:buClr>
                <a:srgbClr val="EEA604"/>
              </a:buClr>
              <a:buFont typeface="Wingdings" panose="05000000000000000000" pitchFamily="2" charset="2"/>
              <a:buChar char="§"/>
            </a:pPr>
            <a:endParaRPr lang="en-AU" sz="6000" b="0" kern="1200" spc="90" dirty="0">
              <a:solidFill>
                <a:srgbClr val="434343"/>
              </a:solidFill>
              <a:latin typeface="Frutiger LT Std 45 Light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1E89653-F9C9-80DA-95B5-4E93133D66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6883190"/>
              </p:ext>
            </p:extLst>
          </p:nvPr>
        </p:nvGraphicFramePr>
        <p:xfrm>
          <a:off x="7719172" y="4257712"/>
          <a:ext cx="15944103" cy="87129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78663">
                  <a:extLst>
                    <a:ext uri="{9D8B030D-6E8A-4147-A177-3AD203B41FA5}">
                      <a16:colId xmlns:a16="http://schemas.microsoft.com/office/drawing/2014/main" val="3815244090"/>
                    </a:ext>
                  </a:extLst>
                </a:gridCol>
                <a:gridCol w="3550024">
                  <a:extLst>
                    <a:ext uri="{9D8B030D-6E8A-4147-A177-3AD203B41FA5}">
                      <a16:colId xmlns:a16="http://schemas.microsoft.com/office/drawing/2014/main" val="3588811328"/>
                    </a:ext>
                  </a:extLst>
                </a:gridCol>
                <a:gridCol w="3815416">
                  <a:extLst>
                    <a:ext uri="{9D8B030D-6E8A-4147-A177-3AD203B41FA5}">
                      <a16:colId xmlns:a16="http://schemas.microsoft.com/office/drawing/2014/main" val="2469991715"/>
                    </a:ext>
                  </a:extLst>
                </a:gridCol>
              </a:tblGrid>
              <a:tr h="1885430">
                <a:tc>
                  <a:txBody>
                    <a:bodyPr/>
                    <a:lstStyle/>
                    <a:p>
                      <a:pPr marL="10800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5400" b="1" dirty="0">
                          <a:solidFill>
                            <a:schemeClr val="bg1"/>
                          </a:solidFill>
                        </a:rPr>
                        <a:t>Group</a:t>
                      </a:r>
                      <a:endParaRPr lang="en-AU" sz="5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604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5400" b="1" dirty="0">
                          <a:solidFill>
                            <a:schemeClr val="bg1"/>
                          </a:solidFill>
                        </a:rPr>
                        <a:t>Date</a:t>
                      </a:r>
                      <a:endParaRPr lang="en-AU" sz="5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604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5400" b="1" dirty="0">
                          <a:solidFill>
                            <a:schemeClr val="bg1"/>
                          </a:solidFill>
                        </a:rPr>
                        <a:t>Venue</a:t>
                      </a:r>
                      <a:endParaRPr lang="en-AU" sz="3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6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971080"/>
                  </a:ext>
                </a:extLst>
              </a:tr>
              <a:tr h="1153343">
                <a:tc>
                  <a:txBody>
                    <a:bodyPr/>
                    <a:lstStyle/>
                    <a:p>
                      <a:pPr marL="108000" marR="0" lvl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4800" b="0" dirty="0">
                          <a:solidFill>
                            <a:srgbClr val="434343"/>
                          </a:solidFill>
                        </a:rPr>
                        <a:t>Melbourne</a:t>
                      </a:r>
                    </a:p>
                    <a:p>
                      <a:pPr marL="108000" marR="0" lvl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800" b="0" i="0" u="none" strike="noStrike" cap="none" spc="0" baseline="0" dirty="0"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  <a:sym typeface="Helvetica Neue Light"/>
                        </a:rPr>
                        <a:t>9780, 9790, 9800, 9815, 9830</a:t>
                      </a:r>
                      <a:endParaRPr lang="en-AU" sz="4800" b="0" i="0" u="none" strike="noStrike" cap="none" spc="0" baseline="0" dirty="0">
                        <a:solidFill>
                          <a:srgbClr val="C00000"/>
                        </a:solidFill>
                        <a:effectLst/>
                        <a:uFillTx/>
                        <a:latin typeface="Arial" panose="020B0604020202020204" pitchFamily="34" charset="0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AU" sz="4800" b="0" dirty="0">
                          <a:solidFill>
                            <a:srgbClr val="434343"/>
                          </a:solidFill>
                        </a:rPr>
                        <a:t>1-2 June</a:t>
                      </a:r>
                      <a:endParaRPr lang="en-AU" sz="4800" dirty="0"/>
                    </a:p>
                  </a:txBody>
                  <a:tcPr anchor="ctr">
                    <a:lnL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4800" b="0" i="0" u="none" strike="noStrike" cap="none" spc="0" baseline="0" dirty="0">
                          <a:solidFill>
                            <a:srgbClr val="434343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Mantra Tullamarine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828822"/>
                  </a:ext>
                </a:extLst>
              </a:tr>
              <a:tr h="1153343">
                <a:tc>
                  <a:txBody>
                    <a:bodyPr/>
                    <a:lstStyle/>
                    <a:p>
                      <a:pPr marL="108000" marR="0" lvl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4800" b="0" i="0" u="none" strike="noStrike" cap="none" spc="0" baseline="0" dirty="0">
                          <a:solidFill>
                            <a:srgbClr val="434343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Adelaide </a:t>
                      </a:r>
                    </a:p>
                    <a:p>
                      <a:pPr marL="108000" marR="0" lvl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800" b="0" i="0" u="none" strike="noStrike" cap="none" spc="0" baseline="0" dirty="0"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  <a:sym typeface="Helvetica Neue Light"/>
                        </a:rPr>
                        <a:t>9423, 9510, 9560</a:t>
                      </a:r>
                      <a:endParaRPr lang="en-AU" sz="4800" b="0" i="0" u="none" strike="noStrike" cap="none" spc="0" baseline="0" dirty="0">
                        <a:solidFill>
                          <a:srgbClr val="C00000"/>
                        </a:solidFill>
                        <a:effectLst/>
                        <a:uFillTx/>
                        <a:latin typeface="Arial" panose="020B0604020202020204" pitchFamily="34" charset="0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indent="0" algn="ctr" defTabSz="825500" latinLnBrk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AU" sz="4800" b="0" i="0" u="none" strike="noStrike" cap="none" spc="0" baseline="0" dirty="0">
                          <a:solidFill>
                            <a:srgbClr val="434343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15-16 June</a:t>
                      </a:r>
                      <a:endParaRPr lang="en-AU" sz="4800" dirty="0"/>
                    </a:p>
                  </a:txBody>
                  <a:tcPr anchor="ctr">
                    <a:lnL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4800" b="0" i="0" u="none" strike="noStrike" cap="none" spc="0" baseline="0" dirty="0">
                          <a:solidFill>
                            <a:srgbClr val="434343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Ridges Airport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2550257"/>
                  </a:ext>
                </a:extLst>
              </a:tr>
              <a:tr h="1153343">
                <a:tc>
                  <a:txBody>
                    <a:bodyPr/>
                    <a:lstStyle/>
                    <a:p>
                      <a:pPr marL="108000" marR="0" lvl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4800" b="0" i="0" u="none" strike="noStrike" cap="none" spc="0" baseline="0" dirty="0">
                          <a:solidFill>
                            <a:srgbClr val="434343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Auckland</a:t>
                      </a:r>
                    </a:p>
                    <a:p>
                      <a:pPr marL="108000" marR="0" lvl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4800" b="0" i="0" u="none" strike="noStrike" cap="none" spc="0" baseline="0" dirty="0"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  <a:sym typeface="Helvetica Neue Light"/>
                        </a:rPr>
                        <a:t>9999, 9940, 9930, 9910, 9920</a:t>
                      </a:r>
                      <a:endParaRPr lang="en-AU" sz="4800" b="0" i="0" u="none" strike="noStrike" cap="none" spc="0" baseline="0" dirty="0">
                        <a:solidFill>
                          <a:srgbClr val="C00000"/>
                        </a:solidFill>
                        <a:effectLst/>
                        <a:uFillTx/>
                        <a:latin typeface="Arial" panose="020B0604020202020204" pitchFamily="34" charset="0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indent="0" algn="ctr" defTabSz="825500" latinLnBrk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AU" sz="4800" b="0" i="0" u="none" strike="noStrike" cap="none" spc="0" baseline="0" dirty="0">
                          <a:solidFill>
                            <a:srgbClr val="434343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8-9 June</a:t>
                      </a:r>
                      <a:endParaRPr lang="en-AU" sz="4800" dirty="0"/>
                    </a:p>
                  </a:txBody>
                  <a:tcPr anchor="ctr">
                    <a:lnL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4800" b="0" i="0" u="none" strike="noStrike" cap="none" spc="0" baseline="0" dirty="0" err="1">
                          <a:solidFill>
                            <a:srgbClr val="434343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Jetpark</a:t>
                      </a:r>
                      <a:r>
                        <a:rPr lang="en-AU" sz="4800" b="0" i="0" u="none" strike="noStrike" cap="none" spc="0" baseline="0" dirty="0">
                          <a:solidFill>
                            <a:srgbClr val="434343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 </a:t>
                      </a:r>
                      <a:r>
                        <a:rPr lang="en-AU" sz="4800" b="0" i="0" u="none" strike="noStrike" cap="none" spc="0" baseline="0" dirty="0" err="1">
                          <a:solidFill>
                            <a:srgbClr val="434343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Akl</a:t>
                      </a:r>
                      <a:r>
                        <a:rPr lang="en-AU" sz="4800" b="0" i="0" u="none" strike="noStrike" cap="none" spc="0" baseline="0" dirty="0">
                          <a:solidFill>
                            <a:srgbClr val="434343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 Airport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6750011"/>
                  </a:ext>
                </a:extLst>
              </a:tr>
              <a:tr h="1153343">
                <a:tc>
                  <a:txBody>
                    <a:bodyPr/>
                    <a:lstStyle/>
                    <a:p>
                      <a:pPr marL="108000" marR="0" lvl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4800" b="0" i="0" u="none" strike="noStrike" cap="none" spc="0" baseline="0" dirty="0">
                          <a:solidFill>
                            <a:srgbClr val="434343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Sydney</a:t>
                      </a:r>
                    </a:p>
                    <a:p>
                      <a:pPr marL="108000" marR="0" lvl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800" b="0" i="0" u="none" strike="noStrike" cap="none" spc="0" baseline="0" dirty="0"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  <a:sym typeface="Helvetica Neue Light"/>
                        </a:rPr>
                        <a:t>9640, 9660, 9675, 9685, 9705</a:t>
                      </a:r>
                      <a:endParaRPr lang="en-AU" sz="4800" b="0" i="0" u="none" strike="noStrike" cap="none" spc="0" baseline="0" dirty="0">
                        <a:solidFill>
                          <a:srgbClr val="C00000"/>
                        </a:solidFill>
                        <a:effectLst/>
                        <a:uFillTx/>
                        <a:latin typeface="Arial" panose="020B0604020202020204" pitchFamily="34" charset="0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indent="0" algn="ctr" defTabSz="825500" latinLnBrk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AU" sz="4800" b="0" i="0" u="none" strike="noStrike" cap="none" spc="0" baseline="0" dirty="0">
                          <a:solidFill>
                            <a:srgbClr val="434343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22-23 June</a:t>
                      </a:r>
                      <a:endParaRPr lang="en-AU" sz="4800" dirty="0"/>
                    </a:p>
                  </a:txBody>
                  <a:tcPr anchor="ctr">
                    <a:lnL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4800" b="0" i="0" u="none" strike="noStrike" cap="none" spc="0" baseline="0" dirty="0">
                          <a:solidFill>
                            <a:srgbClr val="434343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Stamford Plaza Airport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A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43596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894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6C3B9-E2D5-37CF-C2CE-67A231866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">
            <a:extLst>
              <a:ext uri="{FF2B5EF4-FFF2-40B4-BE49-F238E27FC236}">
                <a16:creationId xmlns:a16="http://schemas.microsoft.com/office/drawing/2014/main" id="{AB36E6EC-21E8-96B6-5F31-80C846F8C597}"/>
              </a:ext>
            </a:extLst>
          </p:cNvPr>
          <p:cNvSpPr/>
          <p:nvPr/>
        </p:nvSpPr>
        <p:spPr>
          <a:xfrm>
            <a:off x="1" y="0"/>
            <a:ext cx="6770450" cy="13716000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828800" hangingPunct="1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9600" b="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E7647A4-4BB7-87A7-C3D0-A93A082DF7CF}"/>
              </a:ext>
            </a:extLst>
          </p:cNvPr>
          <p:cNvSpPr txBox="1"/>
          <p:nvPr/>
        </p:nvSpPr>
        <p:spPr>
          <a:xfrm>
            <a:off x="7138148" y="1488422"/>
            <a:ext cx="16439028" cy="95359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806450" lvl="2" indent="-806450" algn="l">
              <a:spcBef>
                <a:spcPts val="2400"/>
              </a:spcBef>
              <a:buClr>
                <a:srgbClr val="EEA604"/>
              </a:buClr>
              <a:buFont typeface="Wingdings" panose="05000000000000000000" pitchFamily="2" charset="2"/>
              <a:buChar char="§"/>
            </a:pPr>
            <a:r>
              <a:rPr lang="en-AU" sz="7200" b="0" kern="1200" spc="90" dirty="0">
                <a:solidFill>
                  <a:srgbClr val="434343"/>
                </a:solidFill>
                <a:latin typeface="Frutiger LT Std 45 Light"/>
              </a:rPr>
              <a:t>In the face-to-face workshops, you will learn/increase skills in:</a:t>
            </a:r>
          </a:p>
          <a:p>
            <a:pPr marL="2387600" lvl="2" indent="-774700" algn="l">
              <a:spcBef>
                <a:spcPts val="1800"/>
              </a:spcBef>
              <a:spcAft>
                <a:spcPts val="1200"/>
              </a:spcAft>
              <a:buClr>
                <a:srgbClr val="FAC360"/>
              </a:buClr>
              <a:buFont typeface="Symbol" panose="05050102010706020507" pitchFamily="18" charset="2"/>
              <a:buChar char="-"/>
            </a:pPr>
            <a:r>
              <a:rPr lang="en-AU" sz="5400" b="0" dirty="0">
                <a:solidFill>
                  <a:srgbClr val="434343"/>
                </a:solidFill>
              </a:rPr>
              <a:t>Facilitating your RCG’s Growth Plan/s </a:t>
            </a:r>
          </a:p>
          <a:p>
            <a:pPr marL="2387600" lvl="2" indent="-774700" algn="l">
              <a:spcBef>
                <a:spcPts val="1800"/>
              </a:spcBef>
              <a:spcAft>
                <a:spcPts val="1200"/>
              </a:spcAft>
              <a:buClr>
                <a:srgbClr val="FAC360"/>
              </a:buClr>
              <a:buFont typeface="Symbol" panose="05050102010706020507" pitchFamily="18" charset="2"/>
              <a:buChar char="-"/>
            </a:pPr>
            <a:r>
              <a:rPr lang="en-AU" sz="5400" b="0" dirty="0">
                <a:solidFill>
                  <a:srgbClr val="434343"/>
                </a:solidFill>
              </a:rPr>
              <a:t>Communication and Connections</a:t>
            </a:r>
          </a:p>
          <a:p>
            <a:pPr marL="2387600" lvl="2" indent="-774700" algn="l">
              <a:spcBef>
                <a:spcPts val="1800"/>
              </a:spcBef>
              <a:spcAft>
                <a:spcPts val="1200"/>
              </a:spcAft>
              <a:buClr>
                <a:srgbClr val="FAC360"/>
              </a:buClr>
              <a:buFont typeface="Symbol" panose="05050102010706020507" pitchFamily="18" charset="2"/>
              <a:buChar char="-"/>
            </a:pPr>
            <a:r>
              <a:rPr lang="en-AU" sz="5400" b="0" dirty="0">
                <a:solidFill>
                  <a:srgbClr val="434343"/>
                </a:solidFill>
              </a:rPr>
              <a:t>Creativity and Growth</a:t>
            </a:r>
          </a:p>
          <a:p>
            <a:pPr marL="2387600" lvl="2" indent="-774700" algn="l">
              <a:spcBef>
                <a:spcPts val="1800"/>
              </a:spcBef>
              <a:spcAft>
                <a:spcPts val="1200"/>
              </a:spcAft>
              <a:buClr>
                <a:srgbClr val="FAC360"/>
              </a:buClr>
              <a:buFont typeface="Symbol" panose="05050102010706020507" pitchFamily="18" charset="2"/>
              <a:buChar char="-"/>
            </a:pPr>
            <a:r>
              <a:rPr lang="en-AU" sz="5400" b="0" dirty="0">
                <a:solidFill>
                  <a:srgbClr val="434343"/>
                </a:solidFill>
              </a:rPr>
              <a:t>Collaboration</a:t>
            </a:r>
          </a:p>
          <a:p>
            <a:pPr marL="2387600" lvl="2" indent="-774700" algn="l">
              <a:spcBef>
                <a:spcPts val="1800"/>
              </a:spcBef>
              <a:spcAft>
                <a:spcPts val="1200"/>
              </a:spcAft>
              <a:buClr>
                <a:srgbClr val="FAC360"/>
              </a:buClr>
              <a:buFont typeface="Symbol" panose="05050102010706020507" pitchFamily="18" charset="2"/>
              <a:buChar char="-"/>
            </a:pPr>
            <a:r>
              <a:rPr lang="en-AU" sz="5400" b="0" dirty="0">
                <a:solidFill>
                  <a:srgbClr val="434343"/>
                </a:solidFill>
              </a:rPr>
              <a:t>Preparing for your first Rotary Community Group meeting (workshop)</a:t>
            </a:r>
          </a:p>
        </p:txBody>
      </p:sp>
      <p:sp>
        <p:nvSpPr>
          <p:cNvPr id="2" name="How can you learn more?">
            <a:extLst>
              <a:ext uri="{FF2B5EF4-FFF2-40B4-BE49-F238E27FC236}">
                <a16:creationId xmlns:a16="http://schemas.microsoft.com/office/drawing/2014/main" id="{AD74C5A1-DC4F-0C26-63B1-E7590A6B76DD}"/>
              </a:ext>
            </a:extLst>
          </p:cNvPr>
          <p:cNvSpPr txBox="1"/>
          <p:nvPr/>
        </p:nvSpPr>
        <p:spPr>
          <a:xfrm>
            <a:off x="-1" y="4084710"/>
            <a:ext cx="6770451" cy="5546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171450" lvl="1" indent="0" algn="l" defTabSz="1828800" hangingPunct="1">
              <a:lnSpc>
                <a:spcPct val="80000"/>
              </a:lnSpc>
              <a:defRPr sz="9000" b="0" spc="270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en-US" sz="8800" b="0" kern="1200" spc="90" dirty="0">
                <a:solidFill>
                  <a:srgbClr val="F7A81B"/>
                </a:solidFill>
                <a:latin typeface="Frutiger LT Std 45 Light"/>
                <a:sym typeface="Frutiger LT Std 45 Light"/>
              </a:rPr>
              <a:t>What is the plan for learning, development and support</a:t>
            </a:r>
          </a:p>
        </p:txBody>
      </p:sp>
    </p:spTree>
    <p:extLst>
      <p:ext uri="{BB962C8B-B14F-4D97-AF65-F5344CB8AC3E}">
        <p14:creationId xmlns:p14="http://schemas.microsoft.com/office/powerpoint/2010/main" val="301645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0A89F-CDC7-DF51-99AD-32A68520B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">
            <a:extLst>
              <a:ext uri="{FF2B5EF4-FFF2-40B4-BE49-F238E27FC236}">
                <a16:creationId xmlns:a16="http://schemas.microsoft.com/office/drawing/2014/main" id="{C1A0EBA5-95A9-C9EB-E56D-E1AF49B7C199}"/>
              </a:ext>
            </a:extLst>
          </p:cNvPr>
          <p:cNvSpPr/>
          <p:nvPr/>
        </p:nvSpPr>
        <p:spPr>
          <a:xfrm>
            <a:off x="1" y="0"/>
            <a:ext cx="6770450" cy="13716000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828800" hangingPunct="1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9600" b="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677EFCE-71C1-194D-8E04-DC3E2137A5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2514297"/>
              </p:ext>
            </p:extLst>
          </p:nvPr>
        </p:nvGraphicFramePr>
        <p:xfrm>
          <a:off x="7533343" y="5983557"/>
          <a:ext cx="16256000" cy="4220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20893A0-822D-998C-7AD7-5798B75D38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7738551"/>
              </p:ext>
            </p:extLst>
          </p:nvPr>
        </p:nvGraphicFramePr>
        <p:xfrm>
          <a:off x="7542307" y="8681934"/>
          <a:ext cx="16256000" cy="4220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286D463-8029-5D65-0D5B-6194EC1EBD3D}"/>
              </a:ext>
            </a:extLst>
          </p:cNvPr>
          <p:cNvSpPr txBox="1"/>
          <p:nvPr/>
        </p:nvSpPr>
        <p:spPr>
          <a:xfrm>
            <a:off x="7329647" y="1035107"/>
            <a:ext cx="16519956" cy="37651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806450" lvl="2" indent="-806450" algn="l">
              <a:spcBef>
                <a:spcPts val="2400"/>
              </a:spcBef>
              <a:buClr>
                <a:srgbClr val="EEA604"/>
              </a:buClr>
              <a:buFont typeface="Wingdings" panose="05000000000000000000" pitchFamily="2" charset="2"/>
              <a:buChar char="§"/>
            </a:pPr>
            <a:r>
              <a:rPr lang="en-AU" sz="6600" b="0" kern="1200" spc="90" dirty="0">
                <a:solidFill>
                  <a:srgbClr val="434343"/>
                </a:solidFill>
                <a:latin typeface="Frutiger LT Std 45 Light"/>
              </a:rPr>
              <a:t>Each RCG will follow the same simple process…</a:t>
            </a:r>
          </a:p>
          <a:p>
            <a:pPr marL="806450" lvl="2" indent="-806450" algn="l">
              <a:spcBef>
                <a:spcPts val="2400"/>
              </a:spcBef>
              <a:buClr>
                <a:srgbClr val="EEA604"/>
              </a:buClr>
              <a:buFont typeface="Wingdings" panose="05000000000000000000" pitchFamily="2" charset="2"/>
              <a:buChar char="§"/>
            </a:pPr>
            <a:r>
              <a:rPr lang="en-AU" sz="6600" b="0" kern="1200" spc="90" dirty="0">
                <a:solidFill>
                  <a:srgbClr val="434343"/>
                </a:solidFill>
                <a:latin typeface="Frutiger LT Std 45 Light"/>
              </a:rPr>
              <a:t>…but will produce a unique Growth Plan</a:t>
            </a:r>
          </a:p>
        </p:txBody>
      </p:sp>
      <p:sp>
        <p:nvSpPr>
          <p:cNvPr id="6" name="How can you learn more?">
            <a:extLst>
              <a:ext uri="{FF2B5EF4-FFF2-40B4-BE49-F238E27FC236}">
                <a16:creationId xmlns:a16="http://schemas.microsoft.com/office/drawing/2014/main" id="{877F3F95-D908-9E5A-3034-D07137E571FA}"/>
              </a:ext>
            </a:extLst>
          </p:cNvPr>
          <p:cNvSpPr txBox="1"/>
          <p:nvPr/>
        </p:nvSpPr>
        <p:spPr>
          <a:xfrm>
            <a:off x="-1" y="4084710"/>
            <a:ext cx="6770451" cy="5546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171450" lvl="1" indent="0" algn="l" defTabSz="1828800" hangingPunct="1">
              <a:lnSpc>
                <a:spcPct val="80000"/>
              </a:lnSpc>
              <a:defRPr sz="9000" b="0" spc="270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en-US" sz="8800" b="0" kern="1200" spc="90" dirty="0">
                <a:solidFill>
                  <a:srgbClr val="F7A81B"/>
                </a:solidFill>
                <a:latin typeface="Frutiger LT Std 45 Light"/>
                <a:sym typeface="Frutiger LT Std 45 Light"/>
              </a:rPr>
              <a:t>What is the plan for learning, development and support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CA3291-8AB3-92FE-60BB-AAB8A236C9DA}"/>
              </a:ext>
            </a:extLst>
          </p:cNvPr>
          <p:cNvSpPr txBox="1"/>
          <p:nvPr/>
        </p:nvSpPr>
        <p:spPr>
          <a:xfrm>
            <a:off x="7542307" y="5470698"/>
            <a:ext cx="16519956" cy="12413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lvl="2" indent="0" algn="l">
              <a:spcBef>
                <a:spcPts val="2400"/>
              </a:spcBef>
              <a:buClr>
                <a:srgbClr val="EEA604"/>
              </a:buClr>
            </a:pPr>
            <a:r>
              <a:rPr lang="en-AU" sz="5400" kern="1200" spc="90" dirty="0">
                <a:solidFill>
                  <a:srgbClr val="434343"/>
                </a:solidFill>
                <a:latin typeface="Frutiger LT Std 45 Light"/>
              </a:rPr>
              <a:t>Six-step process to develop a RCG Growth Plan:</a:t>
            </a:r>
          </a:p>
        </p:txBody>
      </p:sp>
    </p:spTree>
    <p:extLst>
      <p:ext uri="{BB962C8B-B14F-4D97-AF65-F5344CB8AC3E}">
        <p14:creationId xmlns:p14="http://schemas.microsoft.com/office/powerpoint/2010/main" val="219559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67ABF-3874-3C25-CCB8-44C6099F5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">
            <a:extLst>
              <a:ext uri="{FF2B5EF4-FFF2-40B4-BE49-F238E27FC236}">
                <a16:creationId xmlns:a16="http://schemas.microsoft.com/office/drawing/2014/main" id="{4422B5AD-CB4E-722F-9BF5-7D375AA1F216}"/>
              </a:ext>
            </a:extLst>
          </p:cNvPr>
          <p:cNvSpPr/>
          <p:nvPr/>
        </p:nvSpPr>
        <p:spPr>
          <a:xfrm>
            <a:off x="1" y="0"/>
            <a:ext cx="6770450" cy="13716000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828800" hangingPunct="1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9600" b="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How can you learn more?">
            <a:extLst>
              <a:ext uri="{FF2B5EF4-FFF2-40B4-BE49-F238E27FC236}">
                <a16:creationId xmlns:a16="http://schemas.microsoft.com/office/drawing/2014/main" id="{AF798C6C-1384-D11B-8265-D4AC7A44E94C}"/>
              </a:ext>
            </a:extLst>
          </p:cNvPr>
          <p:cNvSpPr txBox="1"/>
          <p:nvPr/>
        </p:nvSpPr>
        <p:spPr>
          <a:xfrm>
            <a:off x="-1" y="6251455"/>
            <a:ext cx="6770451" cy="121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171450" lvl="1" indent="0" algn="l" defTabSz="1828800" hangingPunct="1">
              <a:lnSpc>
                <a:spcPct val="80000"/>
              </a:lnSpc>
              <a:defRPr sz="9000" b="0" spc="270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en-US" sz="8800" b="0" kern="1200" spc="90" dirty="0">
                <a:solidFill>
                  <a:srgbClr val="F7A81B"/>
                </a:solidFill>
                <a:latin typeface="Frutiger LT Std 45 Light"/>
                <a:sym typeface="Frutiger LT Std 45 Light"/>
              </a:rPr>
              <a:t>Q&amp;A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1F171A6-A689-D984-D7CF-18FD0E39B238}"/>
              </a:ext>
            </a:extLst>
          </p:cNvPr>
          <p:cNvSpPr txBox="1"/>
          <p:nvPr/>
        </p:nvSpPr>
        <p:spPr>
          <a:xfrm>
            <a:off x="7138148" y="6037262"/>
            <a:ext cx="16223875" cy="1641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806450" indent="-806450" algn="l">
              <a:spcBef>
                <a:spcPts val="2400"/>
              </a:spcBef>
              <a:buClr>
                <a:srgbClr val="EEA604"/>
              </a:buClr>
              <a:buFont typeface="Wingdings" panose="05000000000000000000" pitchFamily="2" charset="2"/>
              <a:buChar char="§"/>
            </a:pPr>
            <a:r>
              <a:rPr lang="en-AU" sz="8000" b="0" kern="1200" spc="90" dirty="0">
                <a:solidFill>
                  <a:srgbClr val="434343"/>
                </a:solidFill>
                <a:latin typeface="Frutiger LT Std 45 Light"/>
              </a:rPr>
              <a:t>What other questions do you have?</a:t>
            </a:r>
          </a:p>
        </p:txBody>
      </p:sp>
    </p:spTree>
    <p:extLst>
      <p:ext uri="{BB962C8B-B14F-4D97-AF65-F5344CB8AC3E}">
        <p14:creationId xmlns:p14="http://schemas.microsoft.com/office/powerpoint/2010/main" val="93204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6C3B9-E2D5-37CF-C2CE-67A231866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">
            <a:extLst>
              <a:ext uri="{FF2B5EF4-FFF2-40B4-BE49-F238E27FC236}">
                <a16:creationId xmlns:a16="http://schemas.microsoft.com/office/drawing/2014/main" id="{AB36E6EC-21E8-96B6-5F31-80C846F8C597}"/>
              </a:ext>
            </a:extLst>
          </p:cNvPr>
          <p:cNvSpPr/>
          <p:nvPr/>
        </p:nvSpPr>
        <p:spPr>
          <a:xfrm>
            <a:off x="1" y="0"/>
            <a:ext cx="6770450" cy="13716000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828800" hangingPunct="1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9600" b="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sp>
        <p:nvSpPr>
          <p:cNvPr id="2" name="How can you learn more?">
            <a:extLst>
              <a:ext uri="{FF2B5EF4-FFF2-40B4-BE49-F238E27FC236}">
                <a16:creationId xmlns:a16="http://schemas.microsoft.com/office/drawing/2014/main" id="{C0892997-9377-69EF-6205-2DF87A1D6DC5}"/>
              </a:ext>
            </a:extLst>
          </p:cNvPr>
          <p:cNvSpPr txBox="1"/>
          <p:nvPr/>
        </p:nvSpPr>
        <p:spPr>
          <a:xfrm>
            <a:off x="-1" y="5168084"/>
            <a:ext cx="6770451" cy="3379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171450" lvl="1" indent="0" algn="l" defTabSz="1828800" hangingPunct="1">
              <a:lnSpc>
                <a:spcPct val="80000"/>
              </a:lnSpc>
              <a:defRPr sz="9000" b="0" spc="270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en-US" sz="8800" b="0" kern="1200" spc="90" dirty="0">
                <a:solidFill>
                  <a:srgbClr val="F7A81B"/>
                </a:solidFill>
                <a:latin typeface="Frutiger LT Std 45 Light"/>
                <a:sym typeface="Frutiger LT Std 45 Light"/>
              </a:rPr>
              <a:t>Election process and timeline</a:t>
            </a: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174E8FD1-8EC8-8C74-1E36-73CD7E5A314A}"/>
              </a:ext>
            </a:extLst>
          </p:cNvPr>
          <p:cNvSpPr/>
          <p:nvPr/>
        </p:nvSpPr>
        <p:spPr>
          <a:xfrm>
            <a:off x="8284089" y="382192"/>
            <a:ext cx="6770449" cy="3372488"/>
          </a:xfrm>
          <a:prstGeom prst="homePlate">
            <a:avLst/>
          </a:prstGeom>
          <a:solidFill>
            <a:srgbClr val="FFFAEF"/>
          </a:solidFill>
          <a:ln w="76200">
            <a:solidFill>
              <a:srgbClr val="EEA60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180000" tIns="720000" rIns="180000" bIns="720000" numCol="1" spcCol="38100" rtlCol="0" anchor="ctr">
            <a:no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i="0" u="none" strike="noStrike" kern="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Mid Feb</a:t>
            </a:r>
            <a:r>
              <a:rPr lang="en-US" sz="350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 – </a:t>
            </a:r>
            <a:r>
              <a:rPr kumimoji="0" lang="en-US" sz="3500" i="0" u="none" strike="noStrike" kern="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mid March</a:t>
            </a: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b="0" spc="-1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Establishment Meetings held to prepare information packages for potential candidates for RCL role</a:t>
            </a:r>
            <a:endParaRPr kumimoji="0" lang="en-US" sz="3500" b="0" i="0" u="none" strike="noStrike" kern="0" cap="none" spc="-10" normalizeH="0" noProof="0" dirty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0930D07A-1DFF-A543-A924-FF08183407BE}"/>
              </a:ext>
            </a:extLst>
          </p:cNvPr>
          <p:cNvSpPr/>
          <p:nvPr/>
        </p:nvSpPr>
        <p:spPr>
          <a:xfrm>
            <a:off x="16489547" y="4388715"/>
            <a:ext cx="6770449" cy="3021923"/>
          </a:xfrm>
          <a:prstGeom prst="homePlate">
            <a:avLst/>
          </a:prstGeom>
          <a:solidFill>
            <a:srgbClr val="FFFAEF"/>
          </a:solidFill>
          <a:ln w="76200">
            <a:solidFill>
              <a:srgbClr val="EEA60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180000" tIns="720000" rIns="180000" bIns="720000" numCol="1" spcCol="38100" rtlCol="0" anchor="ctr">
            <a:noAutofit/>
          </a:bodyPr>
          <a:lstStyle/>
          <a:p>
            <a:pPr algn="l"/>
            <a:r>
              <a:rPr lang="en-US" sz="350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8 April</a:t>
            </a:r>
          </a:p>
          <a:p>
            <a:pPr algn="l"/>
            <a:r>
              <a:rPr lang="en-US" sz="3500" b="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Ballots sent to clubs for elections in RCGs with more than one nomination – 1 vote per club, preferential</a:t>
            </a:r>
            <a:endParaRPr lang="en-AU" sz="3500" b="0" dirty="0">
              <a:solidFill>
                <a:srgbClr val="58585A"/>
              </a:solidFill>
              <a:latin typeface="Arial" panose="020B0604020202020204" pitchFamily="34" charset="0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2A657C07-17FE-4BE1-04E9-6BDB821EB630}"/>
              </a:ext>
            </a:extLst>
          </p:cNvPr>
          <p:cNvSpPr/>
          <p:nvPr/>
        </p:nvSpPr>
        <p:spPr>
          <a:xfrm>
            <a:off x="16489546" y="8042968"/>
            <a:ext cx="6770449" cy="2772990"/>
          </a:xfrm>
          <a:prstGeom prst="homePlate">
            <a:avLst/>
          </a:prstGeom>
          <a:solidFill>
            <a:srgbClr val="FFFAEF"/>
          </a:solidFill>
          <a:ln w="76200">
            <a:solidFill>
              <a:srgbClr val="EEA60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180000" tIns="720000" rIns="180000" bIns="720000" numCol="1" spcCol="38100" rtlCol="0" anchor="ctr">
            <a:noAutofit/>
          </a:bodyPr>
          <a:lstStyle/>
          <a:p>
            <a:pPr algn="l"/>
            <a:r>
              <a:rPr lang="en-US" sz="350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29 April</a:t>
            </a:r>
          </a:p>
          <a:p>
            <a:pPr algn="l"/>
            <a:r>
              <a:rPr lang="en-US" sz="3500" b="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Provisional results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88FDE1-588B-B161-0E3A-92443CF33336}"/>
              </a:ext>
            </a:extLst>
          </p:cNvPr>
          <p:cNvSpPr txBox="1"/>
          <p:nvPr/>
        </p:nvSpPr>
        <p:spPr>
          <a:xfrm>
            <a:off x="15056769" y="4694218"/>
            <a:ext cx="1439694" cy="2410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srgbClr val="EEA60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4</a:t>
            </a:r>
            <a:endParaRPr kumimoji="0" lang="en-AU" sz="15000" b="1" i="0" u="none" strike="noStrike" kern="0" cap="none" spc="0" normalizeH="0" baseline="0" noProof="0" dirty="0">
              <a:ln>
                <a:noFill/>
              </a:ln>
              <a:solidFill>
                <a:srgbClr val="EEA60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34F498AB-0D38-02D2-D1E3-F0124FCB811E}"/>
              </a:ext>
            </a:extLst>
          </p:cNvPr>
          <p:cNvSpPr/>
          <p:nvPr/>
        </p:nvSpPr>
        <p:spPr>
          <a:xfrm>
            <a:off x="16489546" y="382192"/>
            <a:ext cx="6770449" cy="3372488"/>
          </a:xfrm>
          <a:prstGeom prst="homePlate">
            <a:avLst/>
          </a:prstGeom>
          <a:solidFill>
            <a:srgbClr val="FFFAEF"/>
          </a:solidFill>
          <a:ln w="76200">
            <a:solidFill>
              <a:srgbClr val="EEA60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180000" tIns="720000" rIns="180000" bIns="720000" numCol="1" spcCol="38100" rtlCol="0" anchor="ctr">
            <a:no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i="0" u="none" strike="noStrike" kern="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Mid Feb</a:t>
            </a:r>
            <a:r>
              <a:rPr lang="en-US" sz="350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 – 22 </a:t>
            </a:r>
            <a:r>
              <a:rPr kumimoji="0" lang="en-US" sz="3500" i="0" u="none" strike="noStrike" kern="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March</a:t>
            </a: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b="0" spc="-1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Expressions of Interest open (opening date advised by District) for potential candidates for RCL role</a:t>
            </a:r>
            <a:endParaRPr kumimoji="0" lang="en-US" sz="3500" b="0" i="0" u="none" strike="noStrike" kern="0" cap="none" spc="-10" normalizeH="0" noProof="0" dirty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152F2603-E1D0-36DA-3B5D-18A4CF40BD75}"/>
              </a:ext>
            </a:extLst>
          </p:cNvPr>
          <p:cNvSpPr/>
          <p:nvPr/>
        </p:nvSpPr>
        <p:spPr>
          <a:xfrm>
            <a:off x="8244775" y="4388714"/>
            <a:ext cx="6770449" cy="3021924"/>
          </a:xfrm>
          <a:prstGeom prst="homePlate">
            <a:avLst/>
          </a:prstGeom>
          <a:solidFill>
            <a:srgbClr val="FFFAEF"/>
          </a:solidFill>
          <a:ln w="76200">
            <a:solidFill>
              <a:srgbClr val="EEA60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180000" tIns="720000" rIns="180000" bIns="720000" numCol="1" spcCol="38100" rtlCol="0" anchor="ctr">
            <a:no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2 </a:t>
            </a:r>
            <a:r>
              <a:rPr kumimoji="0" lang="en-US" sz="3500" i="0" u="none" strike="noStrike" kern="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April, 5pm AEDT</a:t>
            </a: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b="0" spc="-1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Expressions of Interest close Zone-wide</a:t>
            </a:r>
            <a:endParaRPr kumimoji="0" lang="en-US" sz="3500" b="0" i="0" u="none" strike="noStrike" kern="0" cap="none" spc="-10" normalizeH="0" noProof="0" dirty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3E1347D3-9DAC-64E9-506A-7F53711FCA2F}"/>
              </a:ext>
            </a:extLst>
          </p:cNvPr>
          <p:cNvSpPr/>
          <p:nvPr/>
        </p:nvSpPr>
        <p:spPr>
          <a:xfrm>
            <a:off x="8244774" y="8042968"/>
            <a:ext cx="6770449" cy="2772990"/>
          </a:xfrm>
          <a:prstGeom prst="homePlate">
            <a:avLst/>
          </a:prstGeom>
          <a:solidFill>
            <a:srgbClr val="FFFAEF"/>
          </a:solidFill>
          <a:ln w="76200">
            <a:solidFill>
              <a:srgbClr val="EEA60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180000" tIns="720000" rIns="180000" bIns="720000" numCol="1" spcCol="38100" rtlCol="0" anchor="ctr">
            <a:noAutofit/>
          </a:bodyPr>
          <a:lstStyle/>
          <a:p>
            <a:pPr algn="l"/>
            <a:r>
              <a:rPr lang="en-US" sz="350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25 April, 5pm AEDT</a:t>
            </a:r>
          </a:p>
          <a:p>
            <a:pPr algn="l"/>
            <a:r>
              <a:rPr lang="en-US" sz="3500" b="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Elections close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97A673-9846-86BE-DB9B-46FB6944CECB}"/>
              </a:ext>
            </a:extLst>
          </p:cNvPr>
          <p:cNvSpPr txBox="1"/>
          <p:nvPr/>
        </p:nvSpPr>
        <p:spPr>
          <a:xfrm>
            <a:off x="6817148" y="862978"/>
            <a:ext cx="1439694" cy="2410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srgbClr val="EEA60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1</a:t>
            </a:r>
            <a:endParaRPr kumimoji="0" lang="en-AU" sz="15000" b="1" i="0" u="none" strike="noStrike" kern="0" cap="none" spc="0" normalizeH="0" baseline="0" noProof="0" dirty="0">
              <a:ln>
                <a:noFill/>
              </a:ln>
              <a:solidFill>
                <a:srgbClr val="EEA60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D71AD7-5E1F-9B88-85E1-67BD4E302882}"/>
              </a:ext>
            </a:extLst>
          </p:cNvPr>
          <p:cNvSpPr txBox="1"/>
          <p:nvPr/>
        </p:nvSpPr>
        <p:spPr>
          <a:xfrm>
            <a:off x="15056769" y="862978"/>
            <a:ext cx="1439694" cy="2410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srgbClr val="EEA60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2</a:t>
            </a:r>
            <a:endParaRPr kumimoji="0" lang="en-AU" sz="15000" b="1" i="0" u="none" strike="noStrike" kern="0" cap="none" spc="0" normalizeH="0" baseline="0" noProof="0" dirty="0">
              <a:ln>
                <a:noFill/>
              </a:ln>
              <a:solidFill>
                <a:srgbClr val="EEA60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60252F-CFB7-2472-AB26-3A74F3D06318}"/>
              </a:ext>
            </a:extLst>
          </p:cNvPr>
          <p:cNvSpPr txBox="1"/>
          <p:nvPr/>
        </p:nvSpPr>
        <p:spPr>
          <a:xfrm>
            <a:off x="6817148" y="4694218"/>
            <a:ext cx="1439694" cy="2410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srgbClr val="EEA60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3</a:t>
            </a:r>
            <a:endParaRPr kumimoji="0" lang="en-AU" sz="15000" b="1" i="0" u="none" strike="noStrike" kern="0" cap="none" spc="0" normalizeH="0" baseline="0" noProof="0" dirty="0">
              <a:ln>
                <a:noFill/>
              </a:ln>
              <a:solidFill>
                <a:srgbClr val="EEA60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849A94-5E15-8894-443F-039187385A47}"/>
              </a:ext>
            </a:extLst>
          </p:cNvPr>
          <p:cNvSpPr txBox="1"/>
          <p:nvPr/>
        </p:nvSpPr>
        <p:spPr>
          <a:xfrm>
            <a:off x="6817148" y="8224005"/>
            <a:ext cx="1439694" cy="2410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srgbClr val="EEA60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5</a:t>
            </a:r>
            <a:endParaRPr kumimoji="0" lang="en-AU" sz="15000" b="1" i="0" u="none" strike="noStrike" kern="0" cap="none" spc="0" normalizeH="0" baseline="0" noProof="0" dirty="0">
              <a:ln>
                <a:noFill/>
              </a:ln>
              <a:solidFill>
                <a:srgbClr val="EEA60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38B552-A22C-DE2E-1AFF-693E0DF1EB24}"/>
              </a:ext>
            </a:extLst>
          </p:cNvPr>
          <p:cNvSpPr txBox="1"/>
          <p:nvPr/>
        </p:nvSpPr>
        <p:spPr>
          <a:xfrm>
            <a:off x="15056769" y="8224005"/>
            <a:ext cx="1439694" cy="2410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srgbClr val="EEA60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6</a:t>
            </a:r>
            <a:endParaRPr kumimoji="0" lang="en-AU" sz="15000" b="1" i="0" u="none" strike="noStrike" kern="0" cap="none" spc="0" normalizeH="0" baseline="0" noProof="0" dirty="0">
              <a:ln>
                <a:noFill/>
              </a:ln>
              <a:solidFill>
                <a:srgbClr val="EEA60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4E1FFE49-5C3A-95B6-CA1D-CA9DC6EFC8C6}"/>
              </a:ext>
            </a:extLst>
          </p:cNvPr>
          <p:cNvSpPr/>
          <p:nvPr/>
        </p:nvSpPr>
        <p:spPr>
          <a:xfrm>
            <a:off x="8284090" y="11372137"/>
            <a:ext cx="6770449" cy="2036730"/>
          </a:xfrm>
          <a:prstGeom prst="homePlate">
            <a:avLst/>
          </a:prstGeom>
          <a:solidFill>
            <a:srgbClr val="FFFAEF"/>
          </a:solidFill>
          <a:ln w="76200">
            <a:solidFill>
              <a:srgbClr val="EEA60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180000" tIns="720000" rIns="180000" bIns="720000" numCol="1" spcCol="38100" rtlCol="0" anchor="ctr">
            <a:noAutofit/>
          </a:bodyPr>
          <a:lstStyle/>
          <a:p>
            <a:pPr algn="l"/>
            <a:r>
              <a:rPr lang="en-US" sz="350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29 April – 9 May</a:t>
            </a:r>
          </a:p>
          <a:p>
            <a:pPr algn="l"/>
            <a:r>
              <a:rPr lang="en-US" sz="3500" b="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Objection period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0AC585-5374-F41D-2135-E6D26D1B0C2A}"/>
              </a:ext>
            </a:extLst>
          </p:cNvPr>
          <p:cNvSpPr txBox="1"/>
          <p:nvPr/>
        </p:nvSpPr>
        <p:spPr>
          <a:xfrm>
            <a:off x="6817148" y="11185044"/>
            <a:ext cx="1439694" cy="2410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srgbClr val="EEA60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7</a:t>
            </a:r>
            <a:endParaRPr kumimoji="0" lang="en-AU" sz="15000" b="1" i="0" u="none" strike="noStrike" kern="0" cap="none" spc="0" normalizeH="0" baseline="0" noProof="0" dirty="0">
              <a:ln>
                <a:noFill/>
              </a:ln>
              <a:solidFill>
                <a:srgbClr val="EEA60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32BE0A46-D1EB-2165-89C2-B1286724D138}"/>
              </a:ext>
            </a:extLst>
          </p:cNvPr>
          <p:cNvSpPr/>
          <p:nvPr/>
        </p:nvSpPr>
        <p:spPr>
          <a:xfrm>
            <a:off x="16542299" y="11372137"/>
            <a:ext cx="6770449" cy="2036730"/>
          </a:xfrm>
          <a:prstGeom prst="homePlate">
            <a:avLst/>
          </a:prstGeom>
          <a:solidFill>
            <a:srgbClr val="FFFAEF"/>
          </a:solidFill>
          <a:ln w="76200">
            <a:solidFill>
              <a:srgbClr val="EEA60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180000" tIns="720000" rIns="180000" bIns="720000" numCol="1" spcCol="38100" rtlCol="0" anchor="ctr">
            <a:noAutofit/>
          </a:bodyPr>
          <a:lstStyle/>
          <a:p>
            <a:pPr algn="l"/>
            <a:r>
              <a:rPr lang="en-US" sz="350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10 May</a:t>
            </a:r>
          </a:p>
          <a:p>
            <a:pPr algn="l"/>
            <a:r>
              <a:rPr lang="en-US" sz="3500" b="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Confirmed RCLs announced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9AB078-4FD7-247A-2812-2E05976A542C}"/>
              </a:ext>
            </a:extLst>
          </p:cNvPr>
          <p:cNvSpPr txBox="1"/>
          <p:nvPr/>
        </p:nvSpPr>
        <p:spPr>
          <a:xfrm>
            <a:off x="15056769" y="11185044"/>
            <a:ext cx="1439694" cy="2410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srgbClr val="EEA60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8</a:t>
            </a:r>
            <a:endParaRPr kumimoji="0" lang="en-AU" sz="15000" b="1" i="0" u="none" strike="noStrike" kern="0" cap="none" spc="0" normalizeH="0" baseline="0" noProof="0" dirty="0">
              <a:ln>
                <a:noFill/>
              </a:ln>
              <a:solidFill>
                <a:srgbClr val="EEA60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7407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Zone 8 B &amp; W-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0" b="11880"/>
          <a:stretch/>
        </p:blipFill>
        <p:spPr>
          <a:xfrm>
            <a:off x="0" y="-76507"/>
            <a:ext cx="24793434" cy="13787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Imag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9" t="34601" r="28809" b="27064"/>
          <a:stretch/>
        </p:blipFill>
        <p:spPr>
          <a:xfrm>
            <a:off x="252919" y="11839132"/>
            <a:ext cx="7116877" cy="1697438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Zone 8 Regionalisation…"/>
          <p:cNvSpPr txBox="1"/>
          <p:nvPr/>
        </p:nvSpPr>
        <p:spPr>
          <a:xfrm>
            <a:off x="2883056" y="1618177"/>
            <a:ext cx="14643601" cy="1869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1" indent="0" algn="l" defTabSz="8255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0" spc="-419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kumimoji="0" lang="en-US" sz="14000" b="0" i="0" u="none" strike="noStrike" kern="0" cap="none" spc="-419" normalizeH="0" baseline="0" noProof="0" dirty="0">
                <a:ln>
                  <a:noFill/>
                </a:ln>
                <a:solidFill>
                  <a:srgbClr val="F7A81B"/>
                </a:solidFill>
                <a:effectLst/>
                <a:uLnTx/>
                <a:uFillTx/>
                <a:latin typeface="Frutiger LT Std 45 Light"/>
                <a:sym typeface="Frutiger LT Std 45 Light"/>
              </a:rPr>
              <a:t>Learn more</a:t>
            </a:r>
            <a:endParaRPr kumimoji="0" lang="en-NZ" sz="14000" b="0" i="0" u="none" strike="noStrike" kern="0" cap="none" spc="-419" normalizeH="0" baseline="0" noProof="0" dirty="0">
              <a:ln>
                <a:noFill/>
              </a:ln>
              <a:solidFill>
                <a:srgbClr val="F7A81B"/>
              </a:solidFill>
              <a:effectLst/>
              <a:uLnTx/>
              <a:uFillTx/>
              <a:latin typeface="Frutiger LT Std 45 Light"/>
              <a:sym typeface="Frutiger LT Std 45 Light"/>
            </a:endParaRPr>
          </a:p>
        </p:txBody>
      </p:sp>
      <p:sp>
        <p:nvSpPr>
          <p:cNvPr id="130" name="June 2022"/>
          <p:cNvSpPr txBox="1"/>
          <p:nvPr/>
        </p:nvSpPr>
        <p:spPr>
          <a:xfrm>
            <a:off x="2195822" y="8810194"/>
            <a:ext cx="10042909" cy="1013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1" indent="0" algn="ctr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00" b="0" spc="31">
                <a:solidFill>
                  <a:srgbClr val="FFFFFF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endParaRPr kumimoji="0" sz="4400" b="0" i="0" u="none" strike="noStrike" kern="0" cap="none" spc="3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LT Std 45 Light"/>
              <a:sym typeface="Frutiger LT Std 45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5035CB-5CB6-4E0E-5290-716C49015623}"/>
              </a:ext>
            </a:extLst>
          </p:cNvPr>
          <p:cNvSpPr txBox="1"/>
          <p:nvPr/>
        </p:nvSpPr>
        <p:spPr>
          <a:xfrm>
            <a:off x="2883056" y="4922650"/>
            <a:ext cx="10978662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CreatingTomorrowRotary.org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7F2370-2E30-D358-369C-FE0471FF0072}"/>
              </a:ext>
            </a:extLst>
          </p:cNvPr>
          <p:cNvSpPr txBox="1"/>
          <p:nvPr/>
        </p:nvSpPr>
        <p:spPr>
          <a:xfrm>
            <a:off x="2883056" y="7392967"/>
            <a:ext cx="10978662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RotaryRegionalPilot@gmail.com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90B2F5-8ACA-9955-AD4B-79D9DFD38A15}"/>
              </a:ext>
            </a:extLst>
          </p:cNvPr>
          <p:cNvSpPr txBox="1"/>
          <p:nvPr/>
        </p:nvSpPr>
        <p:spPr>
          <a:xfrm>
            <a:off x="2993490" y="9568848"/>
            <a:ext cx="10978662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Follow the Pilot on Facebook</a:t>
            </a:r>
          </a:p>
        </p:txBody>
      </p:sp>
      <p:pic>
        <p:nvPicPr>
          <p:cNvPr id="7" name="Picture 6" descr="A white letter f in a circle&#10;&#10;Description automatically generated">
            <a:extLst>
              <a:ext uri="{FF2B5EF4-FFF2-40B4-BE49-F238E27FC236}">
                <a16:creationId xmlns:a16="http://schemas.microsoft.com/office/drawing/2014/main" id="{B31F3D17-3046-7850-53CF-3AA299D64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07" y="8526724"/>
            <a:ext cx="2920993" cy="2920993"/>
          </a:xfrm>
          <a:prstGeom prst="rect">
            <a:avLst/>
          </a:prstGeom>
        </p:spPr>
      </p:pic>
      <p:pic>
        <p:nvPicPr>
          <p:cNvPr id="9" name="Picture 8" descr="A white line art of a mail&#10;&#10;Description automatically generated">
            <a:extLst>
              <a:ext uri="{FF2B5EF4-FFF2-40B4-BE49-F238E27FC236}">
                <a16:creationId xmlns:a16="http://schemas.microsoft.com/office/drawing/2014/main" id="{51BD76F6-DD03-00A8-E14E-BEF4BE81E6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0" y="6242094"/>
            <a:ext cx="3068846" cy="3068846"/>
          </a:xfrm>
          <a:prstGeom prst="rect">
            <a:avLst/>
          </a:prstGeom>
        </p:spPr>
      </p:pic>
      <p:pic>
        <p:nvPicPr>
          <p:cNvPr id="11" name="Picture 10" descr="A white line with a cursor pointing at a globe&#10;&#10;Description automatically generated">
            <a:extLst>
              <a:ext uri="{FF2B5EF4-FFF2-40B4-BE49-F238E27FC236}">
                <a16:creationId xmlns:a16="http://schemas.microsoft.com/office/drawing/2014/main" id="{3271D2E5-B0C7-3DF6-AFB0-735899738A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47" y="3608736"/>
            <a:ext cx="3550699" cy="35506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">
            <a:extLst>
              <a:ext uri="{FF2B5EF4-FFF2-40B4-BE49-F238E27FC236}">
                <a16:creationId xmlns:a16="http://schemas.microsoft.com/office/drawing/2014/main" id="{212C7872-3ECB-04F8-9369-696745DDF716}"/>
              </a:ext>
            </a:extLst>
          </p:cNvPr>
          <p:cNvSpPr/>
          <p:nvPr/>
        </p:nvSpPr>
        <p:spPr>
          <a:xfrm>
            <a:off x="1" y="0"/>
            <a:ext cx="6770450" cy="13716000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828800" hangingPunct="1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9600" b="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How can you learn more?">
            <a:extLst>
              <a:ext uri="{FF2B5EF4-FFF2-40B4-BE49-F238E27FC236}">
                <a16:creationId xmlns:a16="http://schemas.microsoft.com/office/drawing/2014/main" id="{4D0CD53D-E7B7-EB43-EDD3-97EF4A48CC80}"/>
              </a:ext>
            </a:extLst>
          </p:cNvPr>
          <p:cNvSpPr txBox="1"/>
          <p:nvPr/>
        </p:nvSpPr>
        <p:spPr>
          <a:xfrm>
            <a:off x="-1" y="6302238"/>
            <a:ext cx="6770451" cy="1111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171450" lvl="1" indent="0" algn="l" defTabSz="1828800" hangingPunct="1">
              <a:lnSpc>
                <a:spcPct val="70000"/>
              </a:lnSpc>
              <a:defRPr sz="9000" b="0" spc="270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en-US" sz="8800" b="0" kern="1200" spc="90" dirty="0">
                <a:solidFill>
                  <a:srgbClr val="F7A81B"/>
                </a:solidFill>
                <a:latin typeface="Frutiger LT Std 45 Light"/>
                <a:sym typeface="Frutiger LT Std 45 Light"/>
              </a:rPr>
              <a:t>Agenda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A32FCAC-79C2-C4F2-2901-2512DBEAEC54}"/>
              </a:ext>
            </a:extLst>
          </p:cNvPr>
          <p:cNvSpPr txBox="1"/>
          <p:nvPr/>
        </p:nvSpPr>
        <p:spPr>
          <a:xfrm>
            <a:off x="7102289" y="825677"/>
            <a:ext cx="16439028" cy="119212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806450" indent="-806450" algn="l">
              <a:spcBef>
                <a:spcPts val="2400"/>
              </a:spcBef>
              <a:buClr>
                <a:srgbClr val="EEA604"/>
              </a:buClr>
              <a:buFont typeface="Wingdings" panose="05000000000000000000" pitchFamily="2" charset="2"/>
              <a:buChar char="§"/>
            </a:pPr>
            <a:r>
              <a:rPr lang="en-AU" sz="7200" b="0" kern="1200" spc="90" dirty="0">
                <a:solidFill>
                  <a:srgbClr val="434343"/>
                </a:solidFill>
                <a:latin typeface="Frutiger LT Std 45 Light"/>
              </a:rPr>
              <a:t>Background</a:t>
            </a:r>
          </a:p>
          <a:p>
            <a:pPr marL="806450" indent="-806450" algn="l">
              <a:spcBef>
                <a:spcPts val="2400"/>
              </a:spcBef>
              <a:buClr>
                <a:srgbClr val="EEA604"/>
              </a:buClr>
              <a:buFont typeface="Wingdings" panose="05000000000000000000" pitchFamily="2" charset="2"/>
              <a:buChar char="§"/>
            </a:pPr>
            <a:r>
              <a:rPr lang="en-AU" sz="7200" b="0" kern="1200" spc="90" dirty="0">
                <a:solidFill>
                  <a:srgbClr val="434343"/>
                </a:solidFill>
                <a:latin typeface="Frutiger LT Std 45 Light"/>
              </a:rPr>
              <a:t>Why did we change to Rotary Community Groups (RCGs)?</a:t>
            </a:r>
          </a:p>
          <a:p>
            <a:pPr marL="806450" indent="-806450" algn="l">
              <a:spcBef>
                <a:spcPts val="2400"/>
              </a:spcBef>
              <a:buClr>
                <a:srgbClr val="EEA604"/>
              </a:buClr>
              <a:buFont typeface="Wingdings" panose="05000000000000000000" pitchFamily="2" charset="2"/>
              <a:buChar char="§"/>
            </a:pPr>
            <a:r>
              <a:rPr lang="en-AU" sz="7200" b="0" kern="1200" spc="90" dirty="0">
                <a:solidFill>
                  <a:srgbClr val="434343"/>
                </a:solidFill>
                <a:latin typeface="Frutiger LT Std 45 Light"/>
              </a:rPr>
              <a:t>How will they work?</a:t>
            </a:r>
          </a:p>
          <a:p>
            <a:pPr marL="806450" indent="-806450" algn="l">
              <a:spcBef>
                <a:spcPts val="2400"/>
              </a:spcBef>
              <a:buClr>
                <a:srgbClr val="EEA604"/>
              </a:buClr>
              <a:buFont typeface="Wingdings" panose="05000000000000000000" pitchFamily="2" charset="2"/>
              <a:buChar char="§"/>
            </a:pPr>
            <a:r>
              <a:rPr lang="en-AU" sz="7200" b="0" kern="1200" spc="90" dirty="0">
                <a:solidFill>
                  <a:srgbClr val="434343"/>
                </a:solidFill>
                <a:latin typeface="Frutiger LT Std 45 Light"/>
              </a:rPr>
              <a:t>What is the role of the Rotary Community Leader (RCL)?</a:t>
            </a:r>
          </a:p>
          <a:p>
            <a:pPr marL="806450" indent="-806450" algn="l">
              <a:spcBef>
                <a:spcPts val="2400"/>
              </a:spcBef>
              <a:buClr>
                <a:srgbClr val="EEA604"/>
              </a:buClr>
              <a:buFont typeface="Wingdings" panose="05000000000000000000" pitchFamily="2" charset="2"/>
              <a:buChar char="§"/>
            </a:pPr>
            <a:r>
              <a:rPr lang="en-AU" sz="7200" b="0" kern="1200" spc="90" dirty="0">
                <a:solidFill>
                  <a:srgbClr val="434343"/>
                </a:solidFill>
                <a:latin typeface="Frutiger LT Std 45 Light"/>
              </a:rPr>
              <a:t>What is the plan for learning, development and support?</a:t>
            </a:r>
          </a:p>
          <a:p>
            <a:pPr marL="806450" indent="-806450" algn="l">
              <a:spcBef>
                <a:spcPts val="2400"/>
              </a:spcBef>
              <a:buClr>
                <a:srgbClr val="EEA604"/>
              </a:buClr>
              <a:buFont typeface="Wingdings" panose="05000000000000000000" pitchFamily="2" charset="2"/>
              <a:buChar char="§"/>
            </a:pPr>
            <a:r>
              <a:rPr lang="en-AU" sz="7200" b="0" kern="1200" spc="90" dirty="0">
                <a:solidFill>
                  <a:srgbClr val="434343"/>
                </a:solidFill>
                <a:latin typeface="Frutiger LT Std 45 Light"/>
              </a:rPr>
              <a:t>Election process and timeline</a:t>
            </a:r>
          </a:p>
        </p:txBody>
      </p:sp>
    </p:spTree>
    <p:extLst>
      <p:ext uri="{BB962C8B-B14F-4D97-AF65-F5344CB8AC3E}">
        <p14:creationId xmlns:p14="http://schemas.microsoft.com/office/powerpoint/2010/main" val="149135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BAB5F7-3FA0-43D1-3B41-6C8A3F4EB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">
            <a:extLst>
              <a:ext uri="{FF2B5EF4-FFF2-40B4-BE49-F238E27FC236}">
                <a16:creationId xmlns:a16="http://schemas.microsoft.com/office/drawing/2014/main" id="{75248BAF-88D1-6754-7813-7669003A42E4}"/>
              </a:ext>
            </a:extLst>
          </p:cNvPr>
          <p:cNvSpPr/>
          <p:nvPr/>
        </p:nvSpPr>
        <p:spPr>
          <a:xfrm>
            <a:off x="1" y="0"/>
            <a:ext cx="6770450" cy="13716000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828800" hangingPunct="1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9600" b="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How can you learn more?">
            <a:extLst>
              <a:ext uri="{FF2B5EF4-FFF2-40B4-BE49-F238E27FC236}">
                <a16:creationId xmlns:a16="http://schemas.microsoft.com/office/drawing/2014/main" id="{BA45E416-5E5E-8365-036D-410337404275}"/>
              </a:ext>
            </a:extLst>
          </p:cNvPr>
          <p:cNvSpPr txBox="1"/>
          <p:nvPr/>
        </p:nvSpPr>
        <p:spPr>
          <a:xfrm>
            <a:off x="-1" y="6256392"/>
            <a:ext cx="6770451" cy="1203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171450" lvl="1" indent="0" algn="l" defTabSz="1828800" hangingPunct="1">
              <a:lnSpc>
                <a:spcPct val="70000"/>
              </a:lnSpc>
              <a:defRPr sz="9000" b="0" spc="270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en-US" sz="8800" b="0" kern="1200" spc="90" dirty="0">
                <a:solidFill>
                  <a:srgbClr val="F7A81B"/>
                </a:solidFill>
                <a:latin typeface="Frutiger LT Std 45 Light"/>
                <a:sym typeface="Frutiger LT Std 45 Light"/>
              </a:rPr>
              <a:t>Background</a:t>
            </a:r>
            <a:r>
              <a:rPr lang="en-US" sz="9600" b="0" kern="1200" spc="90" dirty="0">
                <a:solidFill>
                  <a:srgbClr val="F7A81B"/>
                </a:solidFill>
                <a:latin typeface="Frutiger LT Std 45 Light"/>
                <a:sym typeface="Frutiger LT Std 45 Light"/>
              </a:rPr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3554BA5-A790-3BFA-6E34-8B3EBF2C6205}"/>
              </a:ext>
            </a:extLst>
          </p:cNvPr>
          <p:cNvSpPr txBox="1"/>
          <p:nvPr/>
        </p:nvSpPr>
        <p:spPr>
          <a:xfrm>
            <a:off x="11367246" y="1245122"/>
            <a:ext cx="11421035" cy="92435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806450" indent="-806450" algn="l">
              <a:spcBef>
                <a:spcPts val="2400"/>
              </a:spcBef>
              <a:buClr>
                <a:srgbClr val="EEA604"/>
              </a:buClr>
              <a:buFont typeface="Wingdings" panose="05000000000000000000" pitchFamily="2" charset="2"/>
              <a:buChar char="§"/>
            </a:pPr>
            <a:r>
              <a:rPr lang="en-AU" sz="8000" b="0" kern="1200" spc="90" dirty="0">
                <a:solidFill>
                  <a:srgbClr val="434343"/>
                </a:solidFill>
                <a:latin typeface="Frutiger LT Std 45 Light"/>
              </a:rPr>
              <a:t>First, we need to go back a step:</a:t>
            </a:r>
          </a:p>
          <a:p>
            <a:pPr marL="2387600" lvl="2" indent="-774700" algn="l">
              <a:spcBef>
                <a:spcPts val="2400"/>
              </a:spcBef>
              <a:spcAft>
                <a:spcPts val="1200"/>
              </a:spcAft>
              <a:buClr>
                <a:srgbClr val="FAC360"/>
              </a:buClr>
              <a:buFont typeface="Symbol" panose="05050102010706020507" pitchFamily="18" charset="2"/>
              <a:buChar char="-"/>
            </a:pPr>
            <a:r>
              <a:rPr lang="en-AU" sz="5400" b="0" dirty="0">
                <a:solidFill>
                  <a:srgbClr val="434343"/>
                </a:solidFill>
              </a:rPr>
              <a:t>Why did we change to Rotary Community Groups?</a:t>
            </a:r>
          </a:p>
          <a:p>
            <a:pPr marL="2387600" lvl="2" indent="-774700" algn="l">
              <a:spcBef>
                <a:spcPts val="2400"/>
              </a:spcBef>
              <a:spcAft>
                <a:spcPts val="1200"/>
              </a:spcAft>
              <a:buClr>
                <a:srgbClr val="FAC360"/>
              </a:buClr>
              <a:buFont typeface="Symbol" panose="05050102010706020507" pitchFamily="18" charset="2"/>
              <a:buChar char="-"/>
            </a:pPr>
            <a:r>
              <a:rPr lang="en-AU" sz="5400" b="0" dirty="0">
                <a:solidFill>
                  <a:srgbClr val="434343"/>
                </a:solidFill>
              </a:rPr>
              <a:t>How will they work?</a:t>
            </a:r>
          </a:p>
          <a:p>
            <a:pPr marL="2387600" lvl="2" indent="-774700" algn="l">
              <a:spcBef>
                <a:spcPts val="2400"/>
              </a:spcBef>
              <a:spcAft>
                <a:spcPts val="1200"/>
              </a:spcAft>
              <a:buClr>
                <a:srgbClr val="FAC360"/>
              </a:buClr>
              <a:buFont typeface="Symbol" panose="05050102010706020507" pitchFamily="18" charset="2"/>
              <a:buChar char="-"/>
            </a:pPr>
            <a:r>
              <a:rPr lang="en-AU" sz="5400" b="0" dirty="0">
                <a:solidFill>
                  <a:srgbClr val="434343"/>
                </a:solidFill>
              </a:rPr>
              <a:t>You may have other questions – there will be a chance to ask them</a:t>
            </a:r>
          </a:p>
        </p:txBody>
      </p:sp>
      <p:pic>
        <p:nvPicPr>
          <p:cNvPr id="10" name="Picture 9" descr="A cartoon character with arms out&#10;&#10;Description automatically generated">
            <a:extLst>
              <a:ext uri="{FF2B5EF4-FFF2-40B4-BE49-F238E27FC236}">
                <a16:creationId xmlns:a16="http://schemas.microsoft.com/office/drawing/2014/main" id="{9093BA5E-13A4-DB87-1DB4-7DD0063D43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43" t="13073" r="10196" b="10457"/>
          <a:stretch/>
        </p:blipFill>
        <p:spPr>
          <a:xfrm>
            <a:off x="4338917" y="1982171"/>
            <a:ext cx="7673789" cy="1048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64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1AB57-6959-94FF-7192-8A32C9F0A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rrow going through a crack&#10;&#10;Description automatically generated">
            <a:extLst>
              <a:ext uri="{FF2B5EF4-FFF2-40B4-BE49-F238E27FC236}">
                <a16:creationId xmlns:a16="http://schemas.microsoft.com/office/drawing/2014/main" id="{1A44AAE8-35A3-0332-854C-1B6F89DD01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08" t="27276" r="18237" b="22427"/>
          <a:stretch/>
        </p:blipFill>
        <p:spPr>
          <a:xfrm>
            <a:off x="6769791" y="20442"/>
            <a:ext cx="17614208" cy="13716000"/>
          </a:xfrm>
          <a:prstGeom prst="rect">
            <a:avLst/>
          </a:prstGeom>
        </p:spPr>
      </p:pic>
      <p:sp>
        <p:nvSpPr>
          <p:cNvPr id="8" name="Rectangle">
            <a:extLst>
              <a:ext uri="{FF2B5EF4-FFF2-40B4-BE49-F238E27FC236}">
                <a16:creationId xmlns:a16="http://schemas.microsoft.com/office/drawing/2014/main" id="{27E79EA2-3679-44FA-65DF-CE1A10241A0E}"/>
              </a:ext>
            </a:extLst>
          </p:cNvPr>
          <p:cNvSpPr/>
          <p:nvPr/>
        </p:nvSpPr>
        <p:spPr>
          <a:xfrm>
            <a:off x="1" y="0"/>
            <a:ext cx="6770450" cy="13716000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828800" hangingPunct="1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9600" b="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How can you learn more?">
            <a:extLst>
              <a:ext uri="{FF2B5EF4-FFF2-40B4-BE49-F238E27FC236}">
                <a16:creationId xmlns:a16="http://schemas.microsoft.com/office/drawing/2014/main" id="{6E473D16-1BF3-AD89-A01B-B7F2EBAB5606}"/>
              </a:ext>
            </a:extLst>
          </p:cNvPr>
          <p:cNvSpPr txBox="1"/>
          <p:nvPr/>
        </p:nvSpPr>
        <p:spPr>
          <a:xfrm>
            <a:off x="-1" y="3404524"/>
            <a:ext cx="6770451" cy="6906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/>
            <a:endParaRPr lang="en-AU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171450" lvl="1" indent="0" algn="l" defTabSz="1828800" hangingPunct="1">
              <a:lnSpc>
                <a:spcPct val="80000"/>
              </a:lnSpc>
              <a:defRPr sz="9000" b="0" spc="270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en-US" sz="8800" b="0" kern="1200" spc="90" dirty="0">
                <a:solidFill>
                  <a:srgbClr val="F7A81B"/>
                </a:solidFill>
                <a:latin typeface="Frutiger LT Std 45 Light"/>
              </a:rPr>
              <a:t>Why did we change to Rotary Community Groups (RCGs)?</a:t>
            </a:r>
            <a:endParaRPr lang="en-US" sz="8800" b="0" kern="1200" spc="90" dirty="0">
              <a:solidFill>
                <a:srgbClr val="F7A81B"/>
              </a:solidFill>
              <a:latin typeface="Frutiger LT Std 45 Light"/>
              <a:sym typeface="Frutiger LT Std 45 Ligh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F176C34-BEAA-EA7A-22C2-393716647D3A}"/>
              </a:ext>
            </a:extLst>
          </p:cNvPr>
          <p:cNvSpPr txBox="1"/>
          <p:nvPr/>
        </p:nvSpPr>
        <p:spPr>
          <a:xfrm>
            <a:off x="13540240" y="6001351"/>
            <a:ext cx="10367015" cy="3057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2387600" lvl="2" indent="-774700" algn="l">
              <a:spcBef>
                <a:spcPts val="2400"/>
              </a:spcBef>
              <a:spcAft>
                <a:spcPts val="1200"/>
              </a:spcAft>
              <a:buClr>
                <a:srgbClr val="FAC360"/>
              </a:buClr>
              <a:buFont typeface="Symbol" panose="05050102010706020507" pitchFamily="18" charset="2"/>
              <a:buChar char="-"/>
            </a:pPr>
            <a:r>
              <a:rPr lang="en-AU" sz="5400" b="0" dirty="0">
                <a:solidFill>
                  <a:srgbClr val="434343"/>
                </a:solidFill>
              </a:rPr>
              <a:t>Not all clubs! But EVERY District in our Zone is declining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A970F6-D0C7-ACFD-FF39-4DE3116DA01D}"/>
              </a:ext>
            </a:extLst>
          </p:cNvPr>
          <p:cNvSpPr txBox="1"/>
          <p:nvPr/>
        </p:nvSpPr>
        <p:spPr>
          <a:xfrm>
            <a:off x="10548549" y="620536"/>
            <a:ext cx="10057351" cy="26263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806450" indent="-806450" algn="l">
              <a:spcBef>
                <a:spcPts val="2400"/>
              </a:spcBef>
              <a:buClr>
                <a:srgbClr val="EEA604"/>
              </a:buClr>
              <a:buFont typeface="Wingdings" panose="05000000000000000000" pitchFamily="2" charset="2"/>
              <a:buChar char="§"/>
            </a:pPr>
            <a:r>
              <a:rPr lang="en-AU" sz="7200" b="0" kern="1200" spc="90" dirty="0">
                <a:solidFill>
                  <a:srgbClr val="434343"/>
                </a:solidFill>
                <a:latin typeface="Frutiger LT Std 45 Light"/>
              </a:rPr>
              <a:t>Rotary in our Zone is in free fall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B3AD0D-CCB2-C34F-14A9-E50A89469C74}"/>
              </a:ext>
            </a:extLst>
          </p:cNvPr>
          <p:cNvSpPr txBox="1"/>
          <p:nvPr/>
        </p:nvSpPr>
        <p:spPr>
          <a:xfrm>
            <a:off x="10548549" y="3764880"/>
            <a:ext cx="13597072" cy="22262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2387600" lvl="2" indent="-774700" algn="l">
              <a:spcBef>
                <a:spcPts val="2400"/>
              </a:spcBef>
              <a:spcAft>
                <a:spcPts val="1200"/>
              </a:spcAft>
              <a:buClr>
                <a:srgbClr val="FAC360"/>
              </a:buClr>
              <a:buFont typeface="Symbol" panose="05050102010706020507" pitchFamily="18" charset="2"/>
              <a:buChar char="-"/>
            </a:pPr>
            <a:r>
              <a:rPr lang="en-AU" sz="5400" b="0" dirty="0">
                <a:solidFill>
                  <a:srgbClr val="434343"/>
                </a:solidFill>
              </a:rPr>
              <a:t>Fewer clubs with fewer members – depleted in numbers and energy</a:t>
            </a:r>
          </a:p>
        </p:txBody>
      </p:sp>
    </p:spTree>
    <p:extLst>
      <p:ext uri="{BB962C8B-B14F-4D97-AF65-F5344CB8AC3E}">
        <p14:creationId xmlns:p14="http://schemas.microsoft.com/office/powerpoint/2010/main" val="231332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">
            <a:extLst>
              <a:ext uri="{FF2B5EF4-FFF2-40B4-BE49-F238E27FC236}">
                <a16:creationId xmlns:a16="http://schemas.microsoft.com/office/drawing/2014/main" id="{212C7872-3ECB-04F8-9369-696745DDF716}"/>
              </a:ext>
            </a:extLst>
          </p:cNvPr>
          <p:cNvSpPr/>
          <p:nvPr/>
        </p:nvSpPr>
        <p:spPr>
          <a:xfrm>
            <a:off x="1" y="0"/>
            <a:ext cx="6770450" cy="13716000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828800" hangingPunct="1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9600" b="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A32FCAC-79C2-C4F2-2901-2512DBEAEC54}"/>
              </a:ext>
            </a:extLst>
          </p:cNvPr>
          <p:cNvSpPr txBox="1"/>
          <p:nvPr/>
        </p:nvSpPr>
        <p:spPr>
          <a:xfrm>
            <a:off x="7138148" y="1065229"/>
            <a:ext cx="15972863" cy="10382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806450" indent="-806450" algn="l">
              <a:spcBef>
                <a:spcPts val="2400"/>
              </a:spcBef>
              <a:buClr>
                <a:srgbClr val="EEA604"/>
              </a:buClr>
              <a:buFont typeface="Wingdings" panose="05000000000000000000" pitchFamily="2" charset="2"/>
              <a:buChar char="§"/>
            </a:pPr>
            <a:r>
              <a:rPr lang="en-AU" sz="7200" b="0" kern="1200" spc="90" dirty="0">
                <a:solidFill>
                  <a:srgbClr val="434343"/>
                </a:solidFill>
                <a:latin typeface="Frutiger LT Std 45 Light"/>
              </a:rPr>
              <a:t>Three core propositions:</a:t>
            </a:r>
          </a:p>
          <a:p>
            <a:pPr marL="2387600" lvl="2" indent="-774700" algn="l">
              <a:spcBef>
                <a:spcPts val="2400"/>
              </a:spcBef>
              <a:spcAft>
                <a:spcPts val="1200"/>
              </a:spcAft>
              <a:buClr>
                <a:srgbClr val="FAC360"/>
              </a:buClr>
              <a:buFont typeface="Symbol" panose="05050102010706020507" pitchFamily="18" charset="2"/>
              <a:buChar char="-"/>
            </a:pPr>
            <a:r>
              <a:rPr lang="en-AU" sz="5400" b="0" u="sng" dirty="0">
                <a:solidFill>
                  <a:srgbClr val="434343"/>
                </a:solidFill>
              </a:rPr>
              <a:t>Only</a:t>
            </a:r>
            <a:r>
              <a:rPr lang="en-AU" sz="5400" b="0" dirty="0">
                <a:solidFill>
                  <a:srgbClr val="434343"/>
                </a:solidFill>
              </a:rPr>
              <a:t> clubs and members can make a difference to the outcomes that Rotary cares about</a:t>
            </a:r>
          </a:p>
          <a:p>
            <a:pPr marL="2387600" lvl="2" indent="-774700" algn="l">
              <a:spcBef>
                <a:spcPts val="2400"/>
              </a:spcBef>
              <a:spcAft>
                <a:spcPts val="1200"/>
              </a:spcAft>
              <a:buClr>
                <a:srgbClr val="FAC360"/>
              </a:buClr>
              <a:buFont typeface="Symbol" panose="05050102010706020507" pitchFamily="18" charset="2"/>
              <a:buChar char="-"/>
            </a:pPr>
            <a:r>
              <a:rPr lang="en-AU" sz="5400" b="0" dirty="0">
                <a:solidFill>
                  <a:srgbClr val="434343"/>
                </a:solidFill>
              </a:rPr>
              <a:t>The current model no longer provides an effective support structure for clubs to thrive and grow (it really doesn’t)</a:t>
            </a:r>
          </a:p>
          <a:p>
            <a:pPr marL="2387600" lvl="2" indent="-774700" algn="l">
              <a:spcBef>
                <a:spcPts val="2400"/>
              </a:spcBef>
              <a:spcAft>
                <a:spcPts val="1200"/>
              </a:spcAft>
              <a:buClr>
                <a:srgbClr val="FAC360"/>
              </a:buClr>
              <a:buFont typeface="Symbol" panose="05050102010706020507" pitchFamily="18" charset="2"/>
              <a:buChar char="-"/>
            </a:pPr>
            <a:r>
              <a:rPr lang="en-AU" sz="5400" b="0" dirty="0">
                <a:solidFill>
                  <a:srgbClr val="434343"/>
                </a:solidFill>
              </a:rPr>
              <a:t>Regionalisation 100% backs clubs to work together to create and live into their vision for the difference they want to make</a:t>
            </a:r>
          </a:p>
        </p:txBody>
      </p:sp>
      <p:sp>
        <p:nvSpPr>
          <p:cNvPr id="2" name="How can you learn more?">
            <a:extLst>
              <a:ext uri="{FF2B5EF4-FFF2-40B4-BE49-F238E27FC236}">
                <a16:creationId xmlns:a16="http://schemas.microsoft.com/office/drawing/2014/main" id="{43B99A31-5332-4A1B-91FE-CD9F74EAE62F}"/>
              </a:ext>
            </a:extLst>
          </p:cNvPr>
          <p:cNvSpPr txBox="1"/>
          <p:nvPr/>
        </p:nvSpPr>
        <p:spPr>
          <a:xfrm>
            <a:off x="-1" y="3404524"/>
            <a:ext cx="6770451" cy="6906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/>
            <a:endParaRPr lang="en-AU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171450" lvl="1" indent="0" algn="l" defTabSz="1828800" hangingPunct="1">
              <a:lnSpc>
                <a:spcPct val="80000"/>
              </a:lnSpc>
              <a:defRPr sz="9000" b="0" spc="270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en-US" sz="8800" b="0" kern="1200" spc="90" dirty="0">
                <a:solidFill>
                  <a:srgbClr val="F7A81B"/>
                </a:solidFill>
                <a:latin typeface="Frutiger LT Std 45 Light"/>
              </a:rPr>
              <a:t>Why did we change to Rotary Community Groups (RCGs)?</a:t>
            </a:r>
            <a:endParaRPr lang="en-US" sz="8800" b="0" kern="1200" spc="90" dirty="0">
              <a:solidFill>
                <a:srgbClr val="F7A81B"/>
              </a:solidFill>
              <a:latin typeface="Frutiger LT Std 45 Light"/>
              <a:sym typeface="Frutiger LT Std 45 Light"/>
            </a:endParaRPr>
          </a:p>
        </p:txBody>
      </p:sp>
    </p:spTree>
    <p:extLst>
      <p:ext uri="{BB962C8B-B14F-4D97-AF65-F5344CB8AC3E}">
        <p14:creationId xmlns:p14="http://schemas.microsoft.com/office/powerpoint/2010/main" val="403786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06C85-6C64-50FE-135F-386456563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BD48623-A0EE-8D30-9636-FA64E2BBA9ED}"/>
              </a:ext>
            </a:extLst>
          </p:cNvPr>
          <p:cNvGrpSpPr/>
          <p:nvPr/>
        </p:nvGrpSpPr>
        <p:grpSpPr>
          <a:xfrm rot="20997877">
            <a:off x="17029505" y="4383741"/>
            <a:ext cx="7623435" cy="7592923"/>
            <a:chOff x="16760564" y="6123077"/>
            <a:chExt cx="7623435" cy="7592923"/>
          </a:xfrm>
        </p:grpSpPr>
        <p:pic>
          <p:nvPicPr>
            <p:cNvPr id="3" name="Picture 2" descr="A cartoon rocket with fire&#10;&#10;Description automatically generated">
              <a:extLst>
                <a:ext uri="{FF2B5EF4-FFF2-40B4-BE49-F238E27FC236}">
                  <a16:creationId xmlns:a16="http://schemas.microsoft.com/office/drawing/2014/main" id="{71EE837C-38B0-0BF8-B27F-F475CA2C7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621" b="94752" l="4986" r="92843">
                          <a14:foregroundMark x1="8605" y1="91522" x2="8605" y2="91522"/>
                          <a14:foregroundMark x1="5066" y1="94752" x2="5066" y2="94752"/>
                          <a14:foregroundMark x1="73422" y1="12031" x2="73422" y2="12031"/>
                          <a14:foregroundMark x1="74226" y1="6661" x2="74226" y2="6661"/>
                          <a14:foregroundMark x1="92843" y1="17117" x2="92843" y2="171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0564" y="6123077"/>
              <a:ext cx="7623435" cy="759292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EE1A400-3D33-1AF6-20AD-FE5A3016E3A7}"/>
                </a:ext>
              </a:extLst>
            </p:cNvPr>
            <p:cNvSpPr txBox="1"/>
            <p:nvPr/>
          </p:nvSpPr>
          <p:spPr>
            <a:xfrm rot="2831863">
              <a:off x="21371859" y="6042730"/>
              <a:ext cx="1649506" cy="41652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AU" sz="8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RCG</a:t>
              </a: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30BD91FB-EA6A-7CE9-DB42-D01EA19CCB54}"/>
              </a:ext>
            </a:extLst>
          </p:cNvPr>
          <p:cNvSpPr/>
          <p:nvPr/>
        </p:nvSpPr>
        <p:spPr>
          <a:xfrm>
            <a:off x="9347493" y="5436994"/>
            <a:ext cx="10865231" cy="2340000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6CF67C8F-D247-CDB9-B473-6EB8CE8F4245}"/>
              </a:ext>
            </a:extLst>
          </p:cNvPr>
          <p:cNvSpPr/>
          <p:nvPr/>
        </p:nvSpPr>
        <p:spPr>
          <a:xfrm>
            <a:off x="1" y="0"/>
            <a:ext cx="6770450" cy="13716000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828800" hangingPunct="1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9600" b="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9AB63A5-4D7F-9FB6-AD43-9A40E26C53B0}"/>
              </a:ext>
            </a:extLst>
          </p:cNvPr>
          <p:cNvSpPr txBox="1"/>
          <p:nvPr/>
        </p:nvSpPr>
        <p:spPr>
          <a:xfrm>
            <a:off x="7039291" y="345351"/>
            <a:ext cx="15229318" cy="50270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806450" indent="-806450" algn="l">
              <a:spcBef>
                <a:spcPts val="2400"/>
              </a:spcBef>
              <a:buClr>
                <a:srgbClr val="EEA604"/>
              </a:buClr>
              <a:buFont typeface="Wingdings" panose="05000000000000000000" pitchFamily="2" charset="2"/>
              <a:buChar char="§"/>
            </a:pPr>
            <a:r>
              <a:rPr lang="en-AU" sz="7200" b="0" kern="1200" spc="90" dirty="0">
                <a:solidFill>
                  <a:srgbClr val="434343"/>
                </a:solidFill>
                <a:latin typeface="Frutiger LT Std 45 Light"/>
              </a:rPr>
              <a:t>We are not going to be the generation that stands by! </a:t>
            </a:r>
          </a:p>
          <a:p>
            <a:pPr marL="2387600" lvl="2" indent="-774700" algn="l">
              <a:spcBef>
                <a:spcPts val="2400"/>
              </a:spcBef>
              <a:spcAft>
                <a:spcPts val="1200"/>
              </a:spcAft>
              <a:buClr>
                <a:srgbClr val="FAC360"/>
              </a:buClr>
              <a:buFont typeface="Symbol" panose="05050102010706020507" pitchFamily="18" charset="2"/>
              <a:buChar char="-"/>
            </a:pPr>
            <a:r>
              <a:rPr lang="en-AU" sz="4800" b="0" dirty="0">
                <a:solidFill>
                  <a:srgbClr val="434343"/>
                </a:solidFill>
              </a:rPr>
              <a:t>We need an ‘energy boost’ and we need it fast</a:t>
            </a:r>
          </a:p>
          <a:p>
            <a:pPr marL="2387600" lvl="2" indent="-774700" algn="l">
              <a:spcBef>
                <a:spcPts val="1200"/>
              </a:spcBef>
              <a:spcAft>
                <a:spcPts val="1200"/>
              </a:spcAft>
              <a:buClr>
                <a:srgbClr val="FAC360"/>
              </a:buClr>
              <a:buFont typeface="Symbol" panose="05050102010706020507" pitchFamily="18" charset="2"/>
              <a:buChar char="-"/>
            </a:pPr>
            <a:r>
              <a:rPr lang="en-AU" sz="4800" b="0" dirty="0">
                <a:solidFill>
                  <a:srgbClr val="434343"/>
                </a:solidFill>
              </a:rPr>
              <a:t>Where does that come from?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77C080-A3DF-9F53-D416-25DDCE6DA37D}"/>
              </a:ext>
            </a:extLst>
          </p:cNvPr>
          <p:cNvSpPr txBox="1"/>
          <p:nvPr/>
        </p:nvSpPr>
        <p:spPr>
          <a:xfrm>
            <a:off x="6770450" y="7600401"/>
            <a:ext cx="11504305" cy="51347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51300" lvl="4" indent="-914400" algn="l">
              <a:spcBef>
                <a:spcPts val="2400"/>
              </a:spcBef>
              <a:spcAft>
                <a:spcPts val="1200"/>
              </a:spcAft>
              <a:buClr>
                <a:srgbClr val="FAC360"/>
              </a:buClr>
              <a:buFont typeface="+mj-lt"/>
              <a:buAutoNum type="arabicPeriod" startAt="2"/>
            </a:pPr>
            <a:r>
              <a:rPr lang="en-AU" sz="5400" b="0" dirty="0">
                <a:solidFill>
                  <a:srgbClr val="434343"/>
                </a:solidFill>
              </a:rPr>
              <a:t>Growing Rotary, RCG by RCG:</a:t>
            </a:r>
          </a:p>
          <a:p>
            <a:pPr marL="5054600" lvl="8" indent="-571500" algn="l">
              <a:spcBef>
                <a:spcPts val="600"/>
              </a:spcBef>
              <a:spcAft>
                <a:spcPts val="1200"/>
              </a:spcAft>
              <a:buClr>
                <a:srgbClr val="FAC360"/>
              </a:buClr>
              <a:buFont typeface="Arial" panose="020B0604020202020204" pitchFamily="34" charset="0"/>
              <a:buChar char="•"/>
            </a:pPr>
            <a:r>
              <a:rPr lang="en-AU" sz="3600" b="0" dirty="0">
                <a:solidFill>
                  <a:srgbClr val="434343"/>
                </a:solidFill>
              </a:rPr>
              <a:t>Increasing community impact</a:t>
            </a:r>
          </a:p>
          <a:p>
            <a:pPr marL="5054600" lvl="8" indent="-571500" algn="l">
              <a:spcBef>
                <a:spcPts val="600"/>
              </a:spcBef>
              <a:spcAft>
                <a:spcPts val="1200"/>
              </a:spcAft>
              <a:buClr>
                <a:srgbClr val="FAC360"/>
              </a:buClr>
              <a:buFont typeface="Arial" panose="020B0604020202020204" pitchFamily="34" charset="0"/>
              <a:buChar char="•"/>
            </a:pPr>
            <a:r>
              <a:rPr lang="en-AU" sz="3600" b="0" dirty="0">
                <a:solidFill>
                  <a:srgbClr val="434343"/>
                </a:solidFill>
              </a:rPr>
              <a:t>Raising Rotary’s profile</a:t>
            </a:r>
          </a:p>
          <a:p>
            <a:pPr marL="5054600" lvl="8" indent="-571500" algn="l">
              <a:spcBef>
                <a:spcPts val="600"/>
              </a:spcBef>
              <a:spcAft>
                <a:spcPts val="1200"/>
              </a:spcAft>
              <a:buClr>
                <a:srgbClr val="FAC360"/>
              </a:buClr>
              <a:buFont typeface="Arial" panose="020B0604020202020204" pitchFamily="34" charset="0"/>
              <a:buChar char="•"/>
            </a:pPr>
            <a:r>
              <a:rPr lang="en-AU" sz="3600" b="0" dirty="0">
                <a:solidFill>
                  <a:srgbClr val="434343"/>
                </a:solidFill>
              </a:rPr>
              <a:t>Attracting and engaging members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13E991-4E1C-0189-E1B6-6FD8C05BA05E}"/>
              </a:ext>
            </a:extLst>
          </p:cNvPr>
          <p:cNvSpPr txBox="1"/>
          <p:nvPr/>
        </p:nvSpPr>
        <p:spPr>
          <a:xfrm>
            <a:off x="6770450" y="5503172"/>
            <a:ext cx="15229318" cy="21954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51300" lvl="4" indent="-914400" algn="l">
              <a:spcBef>
                <a:spcPts val="3600"/>
              </a:spcBef>
              <a:spcAft>
                <a:spcPts val="1200"/>
              </a:spcAft>
              <a:buClr>
                <a:schemeClr val="bg1"/>
              </a:buClr>
              <a:buFont typeface="+mj-lt"/>
              <a:buAutoNum type="arabicPeriod"/>
            </a:pPr>
            <a:r>
              <a:rPr lang="en-AU" sz="4800" dirty="0">
                <a:solidFill>
                  <a:schemeClr val="bg1"/>
                </a:solidFill>
              </a:rPr>
              <a:t>Boosting numbers and energy through collaboration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528E66-06B4-5D5D-4FCF-101E33B91FE5}"/>
              </a:ext>
            </a:extLst>
          </p:cNvPr>
          <p:cNvSpPr txBox="1"/>
          <p:nvPr/>
        </p:nvSpPr>
        <p:spPr>
          <a:xfrm>
            <a:off x="6770450" y="12276191"/>
            <a:ext cx="14189032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51300" lvl="4" indent="-914400" algn="l">
              <a:spcBef>
                <a:spcPts val="2400"/>
              </a:spcBef>
              <a:spcAft>
                <a:spcPts val="1200"/>
              </a:spcAft>
              <a:buClr>
                <a:srgbClr val="FAC360"/>
              </a:buClr>
              <a:buFont typeface="+mj-lt"/>
              <a:buAutoNum type="arabicPeriod" startAt="3"/>
            </a:pPr>
            <a:r>
              <a:rPr lang="en-AU" sz="5400" b="0" dirty="0">
                <a:solidFill>
                  <a:srgbClr val="434343"/>
                </a:solidFill>
              </a:rPr>
              <a:t>New clubs and satellite clubs</a:t>
            </a:r>
          </a:p>
        </p:txBody>
      </p:sp>
      <p:sp>
        <p:nvSpPr>
          <p:cNvPr id="6" name="How can you learn more?">
            <a:extLst>
              <a:ext uri="{FF2B5EF4-FFF2-40B4-BE49-F238E27FC236}">
                <a16:creationId xmlns:a16="http://schemas.microsoft.com/office/drawing/2014/main" id="{9D63B7E1-D3A7-B2EF-232C-46C778669F5F}"/>
              </a:ext>
            </a:extLst>
          </p:cNvPr>
          <p:cNvSpPr txBox="1"/>
          <p:nvPr/>
        </p:nvSpPr>
        <p:spPr>
          <a:xfrm>
            <a:off x="-1" y="3404524"/>
            <a:ext cx="6770451" cy="6906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/>
            <a:endParaRPr lang="en-AU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171450" lvl="1" indent="0" algn="l" defTabSz="1828800" hangingPunct="1">
              <a:lnSpc>
                <a:spcPct val="80000"/>
              </a:lnSpc>
              <a:defRPr sz="9000" b="0" spc="270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en-US" sz="8800" b="0" kern="1200" spc="90" dirty="0">
                <a:solidFill>
                  <a:srgbClr val="F7A81B"/>
                </a:solidFill>
                <a:latin typeface="Frutiger LT Std 45 Light"/>
              </a:rPr>
              <a:t>Why did we change to Rotary Community Groups (RCGs)?</a:t>
            </a:r>
            <a:endParaRPr lang="en-US" sz="8800" b="0" kern="1200" spc="90" dirty="0">
              <a:solidFill>
                <a:srgbClr val="F7A81B"/>
              </a:solidFill>
              <a:latin typeface="Frutiger LT Std 45 Light"/>
              <a:sym typeface="Frutiger LT Std 45 Light"/>
            </a:endParaRPr>
          </a:p>
        </p:txBody>
      </p:sp>
    </p:spTree>
    <p:extLst>
      <p:ext uri="{BB962C8B-B14F-4D97-AF65-F5344CB8AC3E}">
        <p14:creationId xmlns:p14="http://schemas.microsoft.com/office/powerpoint/2010/main" val="390300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680F9-61F6-90F7-2BD2-CF81E64FB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">
            <a:extLst>
              <a:ext uri="{FF2B5EF4-FFF2-40B4-BE49-F238E27FC236}">
                <a16:creationId xmlns:a16="http://schemas.microsoft.com/office/drawing/2014/main" id="{75798FD3-98D5-1FEB-1B17-B66FBEC2005D}"/>
              </a:ext>
            </a:extLst>
          </p:cNvPr>
          <p:cNvSpPr/>
          <p:nvPr/>
        </p:nvSpPr>
        <p:spPr>
          <a:xfrm>
            <a:off x="1" y="0"/>
            <a:ext cx="6770450" cy="13716000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828800" hangingPunct="1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9600" b="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How can you learn more?">
            <a:extLst>
              <a:ext uri="{FF2B5EF4-FFF2-40B4-BE49-F238E27FC236}">
                <a16:creationId xmlns:a16="http://schemas.microsoft.com/office/drawing/2014/main" id="{184E94C3-B9D3-CEDB-4EAA-0F82764F01E8}"/>
              </a:ext>
            </a:extLst>
          </p:cNvPr>
          <p:cNvSpPr txBox="1"/>
          <p:nvPr/>
        </p:nvSpPr>
        <p:spPr>
          <a:xfrm>
            <a:off x="-1" y="5709768"/>
            <a:ext cx="6770451" cy="2296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171450" lvl="1" indent="0" algn="l" defTabSz="1828800" hangingPunct="1">
              <a:lnSpc>
                <a:spcPct val="80000"/>
              </a:lnSpc>
              <a:defRPr sz="9000" b="0" spc="270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en-US" sz="8800" b="0" kern="1200" spc="90" dirty="0">
                <a:solidFill>
                  <a:srgbClr val="F7A81B"/>
                </a:solidFill>
                <a:latin typeface="Frutiger LT Std 45 Light"/>
                <a:sym typeface="Frutiger LT Std 45 Light"/>
              </a:rPr>
              <a:t>How will they work?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AF8C4F2-C4CE-766C-7586-E75EDD7D68BE}"/>
              </a:ext>
            </a:extLst>
          </p:cNvPr>
          <p:cNvSpPr txBox="1"/>
          <p:nvPr/>
        </p:nvSpPr>
        <p:spPr>
          <a:xfrm>
            <a:off x="7138148" y="481895"/>
            <a:ext cx="16223875" cy="127522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806450" indent="-806450" algn="l">
              <a:spcBef>
                <a:spcPts val="2400"/>
              </a:spcBef>
              <a:buClr>
                <a:srgbClr val="EEA604"/>
              </a:buClr>
              <a:buFont typeface="Wingdings" panose="05000000000000000000" pitchFamily="2" charset="2"/>
              <a:buChar char="§"/>
            </a:pPr>
            <a:r>
              <a:rPr lang="en-AU" sz="7200" b="0" kern="1200" spc="90" dirty="0">
                <a:solidFill>
                  <a:srgbClr val="434343"/>
                </a:solidFill>
                <a:latin typeface="Frutiger LT Std 45 Light"/>
              </a:rPr>
              <a:t>Each RCG creates its own growth plan/s (may be more than one)</a:t>
            </a:r>
          </a:p>
          <a:p>
            <a:pPr marL="806450" indent="-806450" algn="l">
              <a:spcBef>
                <a:spcPts val="2400"/>
              </a:spcBef>
              <a:buClr>
                <a:srgbClr val="EEA604"/>
              </a:buClr>
              <a:buFont typeface="Wingdings" panose="05000000000000000000" pitchFamily="2" charset="2"/>
              <a:buChar char="§"/>
            </a:pPr>
            <a:r>
              <a:rPr lang="en-AU" sz="7200" b="0" kern="1200" spc="90" dirty="0">
                <a:solidFill>
                  <a:srgbClr val="434343"/>
                </a:solidFill>
                <a:latin typeface="Frutiger LT Std 45 Light"/>
              </a:rPr>
              <a:t>Facilitated by a Rotary Community Leader</a:t>
            </a:r>
          </a:p>
          <a:p>
            <a:pPr marL="806450" indent="-806450" algn="l">
              <a:spcBef>
                <a:spcPts val="2400"/>
              </a:spcBef>
              <a:buClr>
                <a:srgbClr val="EEA604"/>
              </a:buClr>
              <a:buFont typeface="Wingdings" panose="05000000000000000000" pitchFamily="2" charset="2"/>
              <a:buChar char="§"/>
            </a:pPr>
            <a:r>
              <a:rPr lang="en-AU" sz="7200" b="0" kern="1200" spc="90" dirty="0">
                <a:solidFill>
                  <a:srgbClr val="434343"/>
                </a:solidFill>
                <a:latin typeface="Frutiger LT Std 45 Light"/>
              </a:rPr>
              <a:t>Clubs look at how they want and need to develop </a:t>
            </a:r>
            <a:r>
              <a:rPr lang="en-AU" sz="7200" b="0" kern="1200" spc="90" dirty="0" err="1">
                <a:solidFill>
                  <a:srgbClr val="434343"/>
                </a:solidFill>
                <a:latin typeface="Frutiger LT Std 45 Light"/>
              </a:rPr>
              <a:t>eg</a:t>
            </a:r>
            <a:r>
              <a:rPr lang="en-AU" sz="7200" b="0" kern="1200" spc="90" dirty="0">
                <a:solidFill>
                  <a:srgbClr val="434343"/>
                </a:solidFill>
                <a:latin typeface="Frutiger LT Std 45 Light"/>
              </a:rPr>
              <a:t>:</a:t>
            </a:r>
          </a:p>
          <a:p>
            <a:pPr marL="2387600" lvl="2" indent="-774700" algn="l">
              <a:spcBef>
                <a:spcPts val="2400"/>
              </a:spcBef>
              <a:spcAft>
                <a:spcPts val="1200"/>
              </a:spcAft>
              <a:buClr>
                <a:srgbClr val="FAC360"/>
              </a:buClr>
              <a:buFont typeface="Symbol" panose="05050102010706020507" pitchFamily="18" charset="2"/>
              <a:buChar char="-"/>
            </a:pPr>
            <a:r>
              <a:rPr lang="en-AU" sz="5400" b="0" dirty="0">
                <a:solidFill>
                  <a:srgbClr val="434343"/>
                </a:solidFill>
              </a:rPr>
              <a:t>if the RCG is planning a major membership drive, how welcoming and attractive is each club?</a:t>
            </a:r>
          </a:p>
          <a:p>
            <a:pPr marL="2387600" lvl="2" indent="-774700" algn="l">
              <a:spcBef>
                <a:spcPts val="2400"/>
              </a:spcBef>
              <a:spcAft>
                <a:spcPts val="1200"/>
              </a:spcAft>
              <a:buClr>
                <a:srgbClr val="FAC360"/>
              </a:buClr>
              <a:buFont typeface="Symbol" panose="05050102010706020507" pitchFamily="18" charset="2"/>
              <a:buChar char="-"/>
            </a:pPr>
            <a:r>
              <a:rPr lang="en-AU" sz="5400" b="0" dirty="0">
                <a:solidFill>
                  <a:srgbClr val="434343"/>
                </a:solidFill>
              </a:rPr>
              <a:t>if the RCG is planning a multi-club project, how engaged are club members?</a:t>
            </a:r>
          </a:p>
        </p:txBody>
      </p:sp>
    </p:spTree>
    <p:extLst>
      <p:ext uri="{BB962C8B-B14F-4D97-AF65-F5344CB8AC3E}">
        <p14:creationId xmlns:p14="http://schemas.microsoft.com/office/powerpoint/2010/main" val="249452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4D7A1-36E2-07ED-0721-E5CB44D86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047B4A1-DDA7-389F-A31A-FDCC616F0AE8}"/>
              </a:ext>
            </a:extLst>
          </p:cNvPr>
          <p:cNvGrpSpPr/>
          <p:nvPr/>
        </p:nvGrpSpPr>
        <p:grpSpPr>
          <a:xfrm>
            <a:off x="7201646" y="295841"/>
            <a:ext cx="16256001" cy="13252743"/>
            <a:chOff x="7201646" y="295841"/>
            <a:chExt cx="16256001" cy="1325274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DA3D6CB-72AA-B91B-9202-4E292AA86D6C}"/>
                </a:ext>
              </a:extLst>
            </p:cNvPr>
            <p:cNvSpPr/>
            <p:nvPr/>
          </p:nvSpPr>
          <p:spPr>
            <a:xfrm>
              <a:off x="8426824" y="295841"/>
              <a:ext cx="13841505" cy="1284642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AU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B577FBA-6E70-2976-1E02-B046F1F91097}"/>
                </a:ext>
              </a:extLst>
            </p:cNvPr>
            <p:cNvSpPr/>
            <p:nvPr/>
          </p:nvSpPr>
          <p:spPr>
            <a:xfrm>
              <a:off x="19543059" y="4160658"/>
              <a:ext cx="3914588" cy="1634490"/>
            </a:xfrm>
            <a:prstGeom prst="roundRect">
              <a:avLst/>
            </a:prstGeom>
            <a:solidFill>
              <a:schemeClr val="bg1"/>
            </a:solidFill>
            <a:ln w="57150" cap="flat">
              <a:solidFill>
                <a:srgbClr val="434343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AU" sz="3200" b="0" i="0" u="none" strike="noStrike" cap="none" spc="0" normalizeH="0" baseline="0" dirty="0">
                <a:ln>
                  <a:noFill/>
                </a:ln>
                <a:solidFill>
                  <a:srgbClr val="434343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AU" sz="3200" b="0" i="0" u="none" strike="noStrike" cap="none" spc="0" normalizeH="0" baseline="0" dirty="0">
                  <a:ln>
                    <a:noFill/>
                  </a:ln>
                  <a:solidFill>
                    <a:srgbClr val="434343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rPr>
                <a:t>RCG/Club-led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AU" sz="3200" b="0" i="0" u="none" strike="noStrike" cap="none" spc="0" normalizeH="0" baseline="0" dirty="0">
                <a:ln>
                  <a:noFill/>
                </a:ln>
                <a:solidFill>
                  <a:srgbClr val="434343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32ABDC7-C038-F9FC-EC86-ACB7FBFE35F6}"/>
                </a:ext>
              </a:extLst>
            </p:cNvPr>
            <p:cNvSpPr/>
            <p:nvPr/>
          </p:nvSpPr>
          <p:spPr>
            <a:xfrm>
              <a:off x="7201646" y="4175017"/>
              <a:ext cx="3914588" cy="1634490"/>
            </a:xfrm>
            <a:prstGeom prst="roundRect">
              <a:avLst/>
            </a:prstGeom>
            <a:solidFill>
              <a:schemeClr val="bg1"/>
            </a:solidFill>
            <a:ln w="57150" cap="flat">
              <a:solidFill>
                <a:srgbClr val="434343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AU" sz="3200" b="0" i="0" u="none" strike="noStrike" cap="none" spc="0" normalizeH="0" baseline="0" dirty="0">
                <a:ln>
                  <a:noFill/>
                </a:ln>
                <a:solidFill>
                  <a:srgbClr val="434343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AU" sz="3200" b="0" i="0" u="none" strike="noStrike" cap="none" spc="0" normalizeH="0" baseline="0" dirty="0">
                  <a:ln>
                    <a:noFill/>
                  </a:ln>
                  <a:solidFill>
                    <a:srgbClr val="434343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rPr>
                <a:t>Supported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AU" sz="3200" b="0" i="0" u="none" strike="noStrike" cap="none" spc="0" normalizeH="0" baseline="0" dirty="0">
                <a:ln>
                  <a:noFill/>
                </a:ln>
                <a:solidFill>
                  <a:srgbClr val="434343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770630C-D433-4752-7079-401969AD3828}"/>
                </a:ext>
              </a:extLst>
            </p:cNvPr>
            <p:cNvSpPr/>
            <p:nvPr/>
          </p:nvSpPr>
          <p:spPr>
            <a:xfrm>
              <a:off x="13390282" y="11914094"/>
              <a:ext cx="3914588" cy="1634490"/>
            </a:xfrm>
            <a:prstGeom prst="roundRect">
              <a:avLst/>
            </a:prstGeom>
            <a:solidFill>
              <a:schemeClr val="bg1"/>
            </a:solidFill>
            <a:ln w="57150" cap="flat">
              <a:solidFill>
                <a:srgbClr val="434343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AU" sz="3200" b="0" i="0" u="none" strike="noStrike" cap="none" spc="0" normalizeH="0" baseline="0" dirty="0">
                <a:ln>
                  <a:noFill/>
                </a:ln>
                <a:solidFill>
                  <a:srgbClr val="434343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AU" sz="3200" b="0" i="0" u="none" strike="noStrike" cap="none" spc="0" normalizeH="0" baseline="0" dirty="0">
                  <a:ln>
                    <a:noFill/>
                  </a:ln>
                  <a:solidFill>
                    <a:srgbClr val="434343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rPr>
                <a:t>Facilitated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AU" sz="3200" b="0" i="0" u="none" strike="noStrike" cap="none" spc="0" normalizeH="0" baseline="0" dirty="0">
                <a:ln>
                  <a:noFill/>
                </a:ln>
                <a:solidFill>
                  <a:srgbClr val="434343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sp>
        <p:nvSpPr>
          <p:cNvPr id="8" name="Rectangle">
            <a:extLst>
              <a:ext uri="{FF2B5EF4-FFF2-40B4-BE49-F238E27FC236}">
                <a16:creationId xmlns:a16="http://schemas.microsoft.com/office/drawing/2014/main" id="{A6CEA758-64EE-26D1-5CD3-02F24BBB3682}"/>
              </a:ext>
            </a:extLst>
          </p:cNvPr>
          <p:cNvSpPr/>
          <p:nvPr/>
        </p:nvSpPr>
        <p:spPr>
          <a:xfrm>
            <a:off x="1" y="0"/>
            <a:ext cx="6770450" cy="13716000"/>
          </a:xfrm>
          <a:prstGeom prst="rect">
            <a:avLst/>
          </a:prstGeom>
          <a:solidFill>
            <a:srgbClr val="4343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828800" hangingPunct="1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9600" b="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How can you learn more?">
            <a:extLst>
              <a:ext uri="{FF2B5EF4-FFF2-40B4-BE49-F238E27FC236}">
                <a16:creationId xmlns:a16="http://schemas.microsoft.com/office/drawing/2014/main" id="{A3D0DE54-EA66-F928-B2BF-1FBC6E7D6127}"/>
              </a:ext>
            </a:extLst>
          </p:cNvPr>
          <p:cNvSpPr txBox="1"/>
          <p:nvPr/>
        </p:nvSpPr>
        <p:spPr>
          <a:xfrm>
            <a:off x="-1" y="5709767"/>
            <a:ext cx="6770451" cy="2296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171450" lvl="1" indent="0" algn="l" defTabSz="1828800" hangingPunct="1">
              <a:lnSpc>
                <a:spcPct val="80000"/>
              </a:lnSpc>
              <a:defRPr sz="9000" b="0" spc="270">
                <a:solidFill>
                  <a:srgbClr val="F7A81B"/>
                </a:solidFill>
                <a:latin typeface="Frutiger LT Std 45 Light"/>
                <a:ea typeface="Frutiger LT Std 45 Light"/>
                <a:cs typeface="Frutiger LT Std 45 Light"/>
                <a:sym typeface="Frutiger LT Std 45 Light"/>
              </a:defRPr>
            </a:pPr>
            <a:r>
              <a:rPr lang="en-US" sz="8800" b="0" kern="1200" spc="90" dirty="0">
                <a:solidFill>
                  <a:srgbClr val="F7A81B"/>
                </a:solidFill>
                <a:latin typeface="Frutiger LT Std 45 Light"/>
                <a:sym typeface="Frutiger LT Std 45 Light"/>
              </a:rPr>
              <a:t>How will they work?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8EC8F77-39A3-135F-C089-1AE5EDDF64ED}"/>
              </a:ext>
            </a:extLst>
          </p:cNvPr>
          <p:cNvGraphicFramePr/>
          <p:nvPr/>
        </p:nvGraphicFramePr>
        <p:xfrm>
          <a:off x="7201647" y="489082"/>
          <a:ext cx="16256000" cy="10837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5063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dern">
  <a:themeElements>
    <a:clrScheme name="ROTARY">
      <a:dk1>
        <a:sysClr val="windowText" lastClr="000000"/>
      </a:dk1>
      <a:lt1>
        <a:sysClr val="window" lastClr="FFFFFF"/>
      </a:lt1>
      <a:dk2>
        <a:srgbClr val="3C3D3E"/>
      </a:dk2>
      <a:lt2>
        <a:srgbClr val="999683"/>
      </a:lt2>
      <a:accent1>
        <a:srgbClr val="D91B5C"/>
      </a:accent1>
      <a:accent2>
        <a:srgbClr val="009999"/>
      </a:accent2>
      <a:accent3>
        <a:srgbClr val="872175"/>
      </a:accent3>
      <a:accent4>
        <a:srgbClr val="FF7600"/>
      </a:accent4>
      <a:accent5>
        <a:srgbClr val="17458F"/>
      </a:accent5>
      <a:accent6>
        <a:srgbClr val="01B4E7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>
          <a:outerShdw dist="38100" dir="5400000" algn="t" rotWithShape="0">
            <a:schemeClr val="bg2">
              <a:alpha val="20000"/>
            </a:schemeClr>
          </a:outerShdw>
        </a:effectLst>
      </a:spPr>
      <a:bodyPr rtlCol="0" anchor="ctr"/>
      <a:lstStyle>
        <a:defPPr algn="ctr">
          <a:lnSpc>
            <a:spcPct val="95000"/>
          </a:lnSpc>
          <a:defRPr b="1" dirty="0" smtClean="0">
            <a:solidFill>
              <a:schemeClr val="tx2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1_Modern">
  <a:themeElements>
    <a:clrScheme name="ROTARY">
      <a:dk1>
        <a:sysClr val="windowText" lastClr="000000"/>
      </a:dk1>
      <a:lt1>
        <a:sysClr val="window" lastClr="FFFFFF"/>
      </a:lt1>
      <a:dk2>
        <a:srgbClr val="3C3D3E"/>
      </a:dk2>
      <a:lt2>
        <a:srgbClr val="999683"/>
      </a:lt2>
      <a:accent1>
        <a:srgbClr val="D91B5C"/>
      </a:accent1>
      <a:accent2>
        <a:srgbClr val="009999"/>
      </a:accent2>
      <a:accent3>
        <a:srgbClr val="872175"/>
      </a:accent3>
      <a:accent4>
        <a:srgbClr val="FF7600"/>
      </a:accent4>
      <a:accent5>
        <a:srgbClr val="17458F"/>
      </a:accent5>
      <a:accent6>
        <a:srgbClr val="01B4E7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>
          <a:outerShdw dist="38100" dir="5400000" algn="t" rotWithShape="0">
            <a:schemeClr val="bg2">
              <a:alpha val="20000"/>
            </a:schemeClr>
          </a:outerShdw>
        </a:effectLst>
      </a:spPr>
      <a:bodyPr rtlCol="0" anchor="ctr"/>
      <a:lstStyle>
        <a:defPPr algn="ctr">
          <a:lnSpc>
            <a:spcPct val="95000"/>
          </a:lnSpc>
          <a:defRPr b="1" dirty="0" smtClean="0">
            <a:solidFill>
              <a:schemeClr val="tx2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6832</TotalTime>
  <Words>1390</Words>
  <Application>Microsoft Office PowerPoint</Application>
  <PresentationFormat>Custom</PresentationFormat>
  <Paragraphs>223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Arial</vt:lpstr>
      <vt:lpstr>Calibri</vt:lpstr>
      <vt:lpstr>Frutiger LT Std 45 Light</vt:lpstr>
      <vt:lpstr>Helvetica Neue</vt:lpstr>
      <vt:lpstr>Helvetica Neue Light</vt:lpstr>
      <vt:lpstr>Helvetica Neue Medium</vt:lpstr>
      <vt:lpstr>Segoe UI</vt:lpstr>
      <vt:lpstr>Symbol</vt:lpstr>
      <vt:lpstr>Wingdings</vt:lpstr>
      <vt:lpstr>White</vt:lpstr>
      <vt:lpstr>Modern</vt:lpstr>
      <vt:lpstr>1_Modern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Alison Dalziel</dc:creator>
  <cp:lastModifiedBy>Alison Dalziel, Localise</cp:lastModifiedBy>
  <cp:revision>24</cp:revision>
  <cp:lastPrinted>2023-09-25T02:12:07Z</cp:lastPrinted>
  <dcterms:modified xsi:type="dcterms:W3CDTF">2024-03-27T07:03:24Z</dcterms:modified>
</cp:coreProperties>
</file>