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6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notesSlides/notesSlide7.xml" ContentType="application/vnd.openxmlformats-officedocument.presentationml.notesSlide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95" r:id="rId3"/>
    <p:sldMasterId id="2147483721" r:id="rId4"/>
  </p:sldMasterIdLst>
  <p:notesMasterIdLst>
    <p:notesMasterId r:id="rId22"/>
  </p:notesMasterIdLst>
  <p:handoutMasterIdLst>
    <p:handoutMasterId r:id="rId23"/>
  </p:handoutMasterIdLst>
  <p:sldIdLst>
    <p:sldId id="257" r:id="rId5"/>
    <p:sldId id="4228" r:id="rId6"/>
    <p:sldId id="4237" r:id="rId7"/>
    <p:sldId id="4194" r:id="rId8"/>
    <p:sldId id="4215" r:id="rId9"/>
    <p:sldId id="4224" r:id="rId10"/>
    <p:sldId id="4232" r:id="rId11"/>
    <p:sldId id="4240" r:id="rId12"/>
    <p:sldId id="4236" r:id="rId13"/>
    <p:sldId id="4239" r:id="rId14"/>
    <p:sldId id="4223" r:id="rId15"/>
    <p:sldId id="4210" r:id="rId16"/>
    <p:sldId id="4238" r:id="rId17"/>
    <p:sldId id="4227" r:id="rId18"/>
    <p:sldId id="4226" r:id="rId19"/>
    <p:sldId id="1899" r:id="rId20"/>
    <p:sldId id="4192" r:id="rId21"/>
  </p:sldIdLst>
  <p:sldSz cx="24384000" cy="13716000"/>
  <p:notesSz cx="6800850" cy="993298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9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FAC"/>
    <a:srgbClr val="FAC360"/>
    <a:srgbClr val="58585A"/>
    <a:srgbClr val="FF9D5B"/>
    <a:srgbClr val="305496"/>
    <a:srgbClr val="434343"/>
    <a:srgbClr val="EA5F00"/>
    <a:srgbClr val="7798D3"/>
    <a:srgbClr val="BCE292"/>
    <a:srgbClr val="F7A8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E3E803-EA11-44E8-980A-18D9AAF00DBA}" v="131" dt="2023-10-22T10:23:15.93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3792" autoAdjust="0"/>
  </p:normalViewPr>
  <p:slideViewPr>
    <p:cSldViewPr snapToGrid="0">
      <p:cViewPr varScale="1">
        <p:scale>
          <a:sx n="33" d="100"/>
          <a:sy n="33" d="100"/>
        </p:scale>
        <p:origin x="66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14" y="96"/>
      </p:cViewPr>
      <p:guideLst>
        <p:guide orient="horz" pos="3129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Gallace" userId="6890fe1d-fae7-4c95-8977-faa318922140" providerId="ADAL" clId="{38FA724D-713D-40FA-BE1E-9E7EF861F03A}"/>
    <pc:docChg chg="undo custSel addSld delSld modSld">
      <pc:chgData name="Michelle Gallace" userId="6890fe1d-fae7-4c95-8977-faa318922140" providerId="ADAL" clId="{38FA724D-713D-40FA-BE1E-9E7EF861F03A}" dt="2023-09-04T03:42:00.141" v="15" actId="47"/>
      <pc:docMkLst>
        <pc:docMk/>
      </pc:docMkLst>
      <pc:sldChg chg="modSp mod modTransition">
        <pc:chgData name="Michelle Gallace" userId="6890fe1d-fae7-4c95-8977-faa318922140" providerId="ADAL" clId="{38FA724D-713D-40FA-BE1E-9E7EF861F03A}" dt="2023-08-30T05:48:23.851" v="3"/>
        <pc:sldMkLst>
          <pc:docMk/>
          <pc:sldMk cId="1579110752" sldId="256"/>
        </pc:sldMkLst>
        <pc:spChg chg="mod">
          <ac:chgData name="Michelle Gallace" userId="6890fe1d-fae7-4c95-8977-faa318922140" providerId="ADAL" clId="{38FA724D-713D-40FA-BE1E-9E7EF861F03A}" dt="2023-08-30T05:38:23.049" v="0" actId="1076"/>
          <ac:spMkLst>
            <pc:docMk/>
            <pc:sldMk cId="1579110752" sldId="256"/>
            <ac:spMk id="123" creationId="{00000000-0000-0000-0000-000000000000}"/>
          </ac:spMkLst>
        </pc:spChg>
      </pc:sldChg>
      <pc:sldChg chg="modTransition">
        <pc:chgData name="Michelle Gallace" userId="6890fe1d-fae7-4c95-8977-faa318922140" providerId="ADAL" clId="{38FA724D-713D-40FA-BE1E-9E7EF861F03A}" dt="2023-08-30T05:47:33.930" v="2"/>
        <pc:sldMkLst>
          <pc:docMk/>
          <pc:sldMk cId="0" sldId="257"/>
        </pc:sldMkLst>
      </pc:sldChg>
      <pc:sldChg chg="modTransition">
        <pc:chgData name="Michelle Gallace" userId="6890fe1d-fae7-4c95-8977-faa318922140" providerId="ADAL" clId="{38FA724D-713D-40FA-BE1E-9E7EF861F03A}" dt="2023-08-30T05:48:41.400" v="10"/>
        <pc:sldMkLst>
          <pc:docMk/>
          <pc:sldMk cId="2674787537" sldId="1899"/>
        </pc:sldMkLst>
      </pc:sldChg>
      <pc:sldChg chg="modTransition">
        <pc:chgData name="Michelle Gallace" userId="6890fe1d-fae7-4c95-8977-faa318922140" providerId="ADAL" clId="{38FA724D-713D-40FA-BE1E-9E7EF861F03A}" dt="2023-08-30T05:48:43.201" v="11"/>
        <pc:sldMkLst>
          <pc:docMk/>
          <pc:sldMk cId="1518297355" sldId="4192"/>
        </pc:sldMkLst>
      </pc:sldChg>
      <pc:sldChg chg="modTransition">
        <pc:chgData name="Michelle Gallace" userId="6890fe1d-fae7-4c95-8977-faa318922140" providerId="ADAL" clId="{38FA724D-713D-40FA-BE1E-9E7EF861F03A}" dt="2023-08-30T05:48:26.146" v="4"/>
        <pc:sldMkLst>
          <pc:docMk/>
          <pc:sldMk cId="1633230077" sldId="4194"/>
        </pc:sldMkLst>
      </pc:sldChg>
      <pc:sldChg chg="modTransition">
        <pc:chgData name="Michelle Gallace" userId="6890fe1d-fae7-4c95-8977-faa318922140" providerId="ADAL" clId="{38FA724D-713D-40FA-BE1E-9E7EF861F03A}" dt="2023-08-30T05:48:33.923" v="7"/>
        <pc:sldMkLst>
          <pc:docMk/>
          <pc:sldMk cId="2743094635" sldId="4210"/>
        </pc:sldMkLst>
      </pc:sldChg>
      <pc:sldChg chg="add del modTransition">
        <pc:chgData name="Michelle Gallace" userId="6890fe1d-fae7-4c95-8977-faa318922140" providerId="ADAL" clId="{38FA724D-713D-40FA-BE1E-9E7EF861F03A}" dt="2023-09-04T03:42:00.141" v="15" actId="47"/>
        <pc:sldMkLst>
          <pc:docMk/>
          <pc:sldMk cId="2114223670" sldId="4211"/>
        </pc:sldMkLst>
      </pc:sldChg>
      <pc:sldChg chg="add del modTransition">
        <pc:chgData name="Michelle Gallace" userId="6890fe1d-fae7-4c95-8977-faa318922140" providerId="ADAL" clId="{38FA724D-713D-40FA-BE1E-9E7EF861F03A}" dt="2023-09-04T03:41:59.241" v="14" actId="47"/>
        <pc:sldMkLst>
          <pc:docMk/>
          <pc:sldMk cId="2800849677" sldId="4213"/>
        </pc:sldMkLst>
      </pc:sldChg>
      <pc:sldChg chg="modTransition">
        <pc:chgData name="Michelle Gallace" userId="6890fe1d-fae7-4c95-8977-faa318922140" providerId="ADAL" clId="{38FA724D-713D-40FA-BE1E-9E7EF861F03A}" dt="2023-08-30T05:48:31.083" v="6"/>
        <pc:sldMkLst>
          <pc:docMk/>
          <pc:sldMk cId="265994524" sldId="4214"/>
        </pc:sldMkLst>
      </pc:sldChg>
      <pc:sldChg chg="modTransition">
        <pc:chgData name="Michelle Gallace" userId="6890fe1d-fae7-4c95-8977-faa318922140" providerId="ADAL" clId="{38FA724D-713D-40FA-BE1E-9E7EF861F03A}" dt="2023-08-30T05:48:28.255" v="5"/>
        <pc:sldMkLst>
          <pc:docMk/>
          <pc:sldMk cId="673452195" sldId="4215"/>
        </pc:sldMkLst>
      </pc:sldChg>
    </pc:docChg>
  </pc:docChgLst>
  <pc:docChgLst>
    <pc:chgData name="Trudy Grice" userId="1c10c654-63da-42f8-acad-a17d2d0a075f" providerId="ADAL" clId="{D4243884-4940-4513-B3E2-B4D0BDB8AC5E}"/>
    <pc:docChg chg="delSld modSld">
      <pc:chgData name="Trudy Grice" userId="1c10c654-63da-42f8-acad-a17d2d0a075f" providerId="ADAL" clId="{D4243884-4940-4513-B3E2-B4D0BDB8AC5E}" dt="2023-08-25T00:53:27.115" v="46" actId="255"/>
      <pc:docMkLst>
        <pc:docMk/>
      </pc:docMkLst>
      <pc:sldChg chg="modNotes modNotesTx">
        <pc:chgData name="Trudy Grice" userId="1c10c654-63da-42f8-acad-a17d2d0a075f" providerId="ADAL" clId="{D4243884-4940-4513-B3E2-B4D0BDB8AC5E}" dt="2023-08-25T00:46:11.753" v="8"/>
        <pc:sldMkLst>
          <pc:docMk/>
          <pc:sldMk cId="1579110752" sldId="256"/>
        </pc:sldMkLst>
      </pc:sldChg>
      <pc:sldChg chg="modNotes">
        <pc:chgData name="Trudy Grice" userId="1c10c654-63da-42f8-acad-a17d2d0a075f" providerId="ADAL" clId="{D4243884-4940-4513-B3E2-B4D0BDB8AC5E}" dt="2023-08-25T00:53:27.115" v="46" actId="255"/>
        <pc:sldMkLst>
          <pc:docMk/>
          <pc:sldMk cId="0" sldId="257"/>
        </pc:sldMkLst>
      </pc:sldChg>
      <pc:sldChg chg="modNotes">
        <pc:chgData name="Trudy Grice" userId="1c10c654-63da-42f8-acad-a17d2d0a075f" providerId="ADAL" clId="{D4243884-4940-4513-B3E2-B4D0BDB8AC5E}" dt="2023-08-25T00:52:21.890" v="44"/>
        <pc:sldMkLst>
          <pc:docMk/>
          <pc:sldMk cId="2674787537" sldId="1899"/>
        </pc:sldMkLst>
      </pc:sldChg>
      <pc:sldChg chg="modNotes">
        <pc:chgData name="Trudy Grice" userId="1c10c654-63da-42f8-acad-a17d2d0a075f" providerId="ADAL" clId="{D4243884-4940-4513-B3E2-B4D0BDB8AC5E}" dt="2023-08-25T00:47:51.688" v="10" actId="6549"/>
        <pc:sldMkLst>
          <pc:docMk/>
          <pc:sldMk cId="1633230077" sldId="4194"/>
        </pc:sldMkLst>
      </pc:sldChg>
      <pc:sldChg chg="modNotes">
        <pc:chgData name="Trudy Grice" userId="1c10c654-63da-42f8-acad-a17d2d0a075f" providerId="ADAL" clId="{D4243884-4940-4513-B3E2-B4D0BDB8AC5E}" dt="2023-08-25T00:51:51.945" v="43"/>
        <pc:sldMkLst>
          <pc:docMk/>
          <pc:sldMk cId="2114223670" sldId="4211"/>
        </pc:sldMkLst>
      </pc:sldChg>
      <pc:sldChg chg="modNotes">
        <pc:chgData name="Trudy Grice" userId="1c10c654-63da-42f8-acad-a17d2d0a075f" providerId="ADAL" clId="{D4243884-4940-4513-B3E2-B4D0BDB8AC5E}" dt="2023-08-25T00:50:52.662" v="39" actId="20577"/>
        <pc:sldMkLst>
          <pc:docMk/>
          <pc:sldMk cId="673452195" sldId="4215"/>
        </pc:sldMkLst>
      </pc:sldChg>
      <pc:sldChg chg="del">
        <pc:chgData name="Trudy Grice" userId="1c10c654-63da-42f8-acad-a17d2d0a075f" providerId="ADAL" clId="{D4243884-4940-4513-B3E2-B4D0BDB8AC5E}" dt="2023-08-24T04:50:54.916" v="1" actId="2696"/>
        <pc:sldMkLst>
          <pc:docMk/>
          <pc:sldMk cId="2711707496" sldId="4216"/>
        </pc:sldMkLst>
      </pc:sldChg>
    </pc:docChg>
  </pc:docChgLst>
  <pc:docChgLst>
    <pc:chgData name="Michelle Gallace" userId="6890fe1d-fae7-4c95-8977-faa318922140" providerId="ADAL" clId="{CEE3E803-EA11-44E8-980A-18D9AAF00DBA}"/>
    <pc:docChg chg="undo redo custSel addSld delSld modSld sldOrd modShowInfo">
      <pc:chgData name="Michelle Gallace" userId="6890fe1d-fae7-4c95-8977-faa318922140" providerId="ADAL" clId="{CEE3E803-EA11-44E8-980A-18D9AAF00DBA}" dt="2023-10-22T10:40:18.330" v="7831" actId="2744"/>
      <pc:docMkLst>
        <pc:docMk/>
      </pc:docMkLst>
      <pc:sldChg chg="modSp mod">
        <pc:chgData name="Michelle Gallace" userId="6890fe1d-fae7-4c95-8977-faa318922140" providerId="ADAL" clId="{CEE3E803-EA11-44E8-980A-18D9AAF00DBA}" dt="2023-10-17T23:20:23.367" v="286" actId="1076"/>
        <pc:sldMkLst>
          <pc:docMk/>
          <pc:sldMk cId="0" sldId="257"/>
        </pc:sldMkLst>
        <pc:spChg chg="mod">
          <ac:chgData name="Michelle Gallace" userId="6890fe1d-fae7-4c95-8977-faa318922140" providerId="ADAL" clId="{CEE3E803-EA11-44E8-980A-18D9AAF00DBA}" dt="2023-10-17T11:48:46.821" v="3" actId="20577"/>
          <ac:spMkLst>
            <pc:docMk/>
            <pc:sldMk cId="0" sldId="257"/>
            <ac:spMk id="3" creationId="{0D5035CB-5CB6-4E0E-5290-716C49015623}"/>
          </ac:spMkLst>
        </pc:spChg>
        <pc:picChg chg="mod">
          <ac:chgData name="Michelle Gallace" userId="6890fe1d-fae7-4c95-8977-faa318922140" providerId="ADAL" clId="{CEE3E803-EA11-44E8-980A-18D9AAF00DBA}" dt="2023-10-17T23:20:23.367" v="286" actId="1076"/>
          <ac:picMkLst>
            <pc:docMk/>
            <pc:sldMk cId="0" sldId="257"/>
            <ac:picMk id="126" creationId="{00000000-0000-0000-0000-000000000000}"/>
          </ac:picMkLst>
        </pc:picChg>
      </pc:sldChg>
      <pc:sldChg chg="addSp delSp modSp add mod modShow">
        <pc:chgData name="Michelle Gallace" userId="6890fe1d-fae7-4c95-8977-faa318922140" providerId="ADAL" clId="{CEE3E803-EA11-44E8-980A-18D9AAF00DBA}" dt="2023-10-22T08:43:04.652" v="6503" actId="1076"/>
        <pc:sldMkLst>
          <pc:docMk/>
          <pc:sldMk cId="2674787537" sldId="1899"/>
        </pc:sldMkLst>
        <pc:spChg chg="del mod">
          <ac:chgData name="Michelle Gallace" userId="6890fe1d-fae7-4c95-8977-faa318922140" providerId="ADAL" clId="{CEE3E803-EA11-44E8-980A-18D9AAF00DBA}" dt="2023-10-20T03:39:07.996" v="3690" actId="478"/>
          <ac:spMkLst>
            <pc:docMk/>
            <pc:sldMk cId="2674787537" sldId="1899"/>
            <ac:spMk id="2" creationId="{B6F90B7E-957F-BD6E-96DC-1A41EC183D0E}"/>
          </ac:spMkLst>
        </pc:spChg>
        <pc:spChg chg="mod">
          <ac:chgData name="Michelle Gallace" userId="6890fe1d-fae7-4c95-8977-faa318922140" providerId="ADAL" clId="{CEE3E803-EA11-44E8-980A-18D9AAF00DBA}" dt="2023-10-18T04:56:26.668" v="1079" actId="1076"/>
          <ac:spMkLst>
            <pc:docMk/>
            <pc:sldMk cId="2674787537" sldId="1899"/>
            <ac:spMk id="3" creationId="{34035A2F-4EA9-A9A0-4DEB-7611CBB587A7}"/>
          </ac:spMkLst>
        </pc:spChg>
        <pc:spChg chg="mod">
          <ac:chgData name="Michelle Gallace" userId="6890fe1d-fae7-4c95-8977-faa318922140" providerId="ADAL" clId="{CEE3E803-EA11-44E8-980A-18D9AAF00DBA}" dt="2023-10-20T04:03:01.429" v="3963" actId="1037"/>
          <ac:spMkLst>
            <pc:docMk/>
            <pc:sldMk cId="2674787537" sldId="1899"/>
            <ac:spMk id="4" creationId="{DBE67BBA-95CF-6F17-5B8A-09DB5A27801E}"/>
          </ac:spMkLst>
        </pc:spChg>
        <pc:spChg chg="del mod">
          <ac:chgData name="Michelle Gallace" userId="6890fe1d-fae7-4c95-8977-faa318922140" providerId="ADAL" clId="{CEE3E803-EA11-44E8-980A-18D9AAF00DBA}" dt="2023-10-20T03:39:07.996" v="3690" actId="478"/>
          <ac:spMkLst>
            <pc:docMk/>
            <pc:sldMk cId="2674787537" sldId="1899"/>
            <ac:spMk id="6" creationId="{9C303734-1303-CFC0-82F1-36F21758C814}"/>
          </ac:spMkLst>
        </pc:spChg>
        <pc:spChg chg="del">
          <ac:chgData name="Michelle Gallace" userId="6890fe1d-fae7-4c95-8977-faa318922140" providerId="ADAL" clId="{CEE3E803-EA11-44E8-980A-18D9AAF00DBA}" dt="2023-10-18T05:04:43.139" v="1420" actId="478"/>
          <ac:spMkLst>
            <pc:docMk/>
            <pc:sldMk cId="2674787537" sldId="1899"/>
            <ac:spMk id="7" creationId="{4D06EDC6-0F76-1419-D11A-6164601D60E6}"/>
          </ac:spMkLst>
        </pc:spChg>
        <pc:spChg chg="add del mod">
          <ac:chgData name="Michelle Gallace" userId="6890fe1d-fae7-4c95-8977-faa318922140" providerId="ADAL" clId="{CEE3E803-EA11-44E8-980A-18D9AAF00DBA}" dt="2023-10-20T04:15:51.186" v="3969" actId="478"/>
          <ac:spMkLst>
            <pc:docMk/>
            <pc:sldMk cId="2674787537" sldId="1899"/>
            <ac:spMk id="8" creationId="{DC938391-C225-2D73-B626-013A0E93F0B7}"/>
          </ac:spMkLst>
        </pc:spChg>
        <pc:spChg chg="del">
          <ac:chgData name="Michelle Gallace" userId="6890fe1d-fae7-4c95-8977-faa318922140" providerId="ADAL" clId="{CEE3E803-EA11-44E8-980A-18D9AAF00DBA}" dt="2023-10-18T05:04:50.669" v="1423" actId="478"/>
          <ac:spMkLst>
            <pc:docMk/>
            <pc:sldMk cId="2674787537" sldId="1899"/>
            <ac:spMk id="9" creationId="{230CF3A2-7208-D409-79A1-B86D65E5256C}"/>
          </ac:spMkLst>
        </pc:spChg>
        <pc:spChg chg="del">
          <ac:chgData name="Michelle Gallace" userId="6890fe1d-fae7-4c95-8977-faa318922140" providerId="ADAL" clId="{CEE3E803-EA11-44E8-980A-18D9AAF00DBA}" dt="2023-10-18T05:04:51.646" v="1424" actId="478"/>
          <ac:spMkLst>
            <pc:docMk/>
            <pc:sldMk cId="2674787537" sldId="1899"/>
            <ac:spMk id="11" creationId="{7626DBF9-1B13-9931-89C6-F370A5502555}"/>
          </ac:spMkLst>
        </pc:spChg>
        <pc:spChg chg="del mod">
          <ac:chgData name="Michelle Gallace" userId="6890fe1d-fae7-4c95-8977-faa318922140" providerId="ADAL" clId="{CEE3E803-EA11-44E8-980A-18D9AAF00DBA}" dt="2023-10-20T04:15:51.186" v="3969" actId="478"/>
          <ac:spMkLst>
            <pc:docMk/>
            <pc:sldMk cId="2674787537" sldId="1899"/>
            <ac:spMk id="16" creationId="{79BD88DD-456C-57B1-2AC8-D1D2BA9765E6}"/>
          </ac:spMkLst>
        </pc:spChg>
        <pc:spChg chg="del mod">
          <ac:chgData name="Michelle Gallace" userId="6890fe1d-fae7-4c95-8977-faa318922140" providerId="ADAL" clId="{CEE3E803-EA11-44E8-980A-18D9AAF00DBA}" dt="2023-10-20T04:15:51.186" v="3969" actId="478"/>
          <ac:spMkLst>
            <pc:docMk/>
            <pc:sldMk cId="2674787537" sldId="1899"/>
            <ac:spMk id="20" creationId="{C4143443-F136-C3CD-DBCE-4D365F08621E}"/>
          </ac:spMkLst>
        </pc:spChg>
        <pc:spChg chg="del mod">
          <ac:chgData name="Michelle Gallace" userId="6890fe1d-fae7-4c95-8977-faa318922140" providerId="ADAL" clId="{CEE3E803-EA11-44E8-980A-18D9AAF00DBA}" dt="2023-10-20T04:15:51.186" v="3969" actId="478"/>
          <ac:spMkLst>
            <pc:docMk/>
            <pc:sldMk cId="2674787537" sldId="1899"/>
            <ac:spMk id="21" creationId="{8574ADCB-586D-D752-924D-A730613736C7}"/>
          </ac:spMkLst>
        </pc:spChg>
        <pc:spChg chg="add del mod">
          <ac:chgData name="Michelle Gallace" userId="6890fe1d-fae7-4c95-8977-faa318922140" providerId="ADAL" clId="{CEE3E803-EA11-44E8-980A-18D9AAF00DBA}" dt="2023-10-18T05:44:34.830" v="1901" actId="478"/>
          <ac:spMkLst>
            <pc:docMk/>
            <pc:sldMk cId="2674787537" sldId="1899"/>
            <ac:spMk id="24" creationId="{7935B9D2-9DF1-6DA4-FA45-A0E4AC9F1848}"/>
          </ac:spMkLst>
        </pc:spChg>
        <pc:spChg chg="del mod">
          <ac:chgData name="Michelle Gallace" userId="6890fe1d-fae7-4c95-8977-faa318922140" providerId="ADAL" clId="{CEE3E803-EA11-44E8-980A-18D9AAF00DBA}" dt="2023-10-20T04:15:51.186" v="3969" actId="478"/>
          <ac:spMkLst>
            <pc:docMk/>
            <pc:sldMk cId="2674787537" sldId="1899"/>
            <ac:spMk id="25" creationId="{7664D769-E694-481B-E217-AA3267FA1924}"/>
          </ac:spMkLst>
        </pc:spChg>
        <pc:spChg chg="del mod">
          <ac:chgData name="Michelle Gallace" userId="6890fe1d-fae7-4c95-8977-faa318922140" providerId="ADAL" clId="{CEE3E803-EA11-44E8-980A-18D9AAF00DBA}" dt="2023-10-20T04:15:51.186" v="3969" actId="478"/>
          <ac:spMkLst>
            <pc:docMk/>
            <pc:sldMk cId="2674787537" sldId="1899"/>
            <ac:spMk id="29" creationId="{201CD281-2401-AD14-D7D9-D83F09A9AE48}"/>
          </ac:spMkLst>
        </pc:spChg>
        <pc:spChg chg="del mod">
          <ac:chgData name="Michelle Gallace" userId="6890fe1d-fae7-4c95-8977-faa318922140" providerId="ADAL" clId="{CEE3E803-EA11-44E8-980A-18D9AAF00DBA}" dt="2023-10-20T04:15:51.186" v="3969" actId="478"/>
          <ac:spMkLst>
            <pc:docMk/>
            <pc:sldMk cId="2674787537" sldId="1899"/>
            <ac:spMk id="32" creationId="{04ADF5CF-6A4C-7BF2-3D60-F67AAEFC75C5}"/>
          </ac:spMkLst>
        </pc:spChg>
        <pc:spChg chg="add del mod">
          <ac:chgData name="Michelle Gallace" userId="6890fe1d-fae7-4c95-8977-faa318922140" providerId="ADAL" clId="{CEE3E803-EA11-44E8-980A-18D9AAF00DBA}" dt="2023-10-20T03:39:13.133" v="3692" actId="478"/>
          <ac:spMkLst>
            <pc:docMk/>
            <pc:sldMk cId="2674787537" sldId="1899"/>
            <ac:spMk id="36" creationId="{16596045-E6E5-1997-D140-548F97DE4820}"/>
          </ac:spMkLst>
        </pc:spChg>
        <pc:spChg chg="del mod">
          <ac:chgData name="Michelle Gallace" userId="6890fe1d-fae7-4c95-8977-faa318922140" providerId="ADAL" clId="{CEE3E803-EA11-44E8-980A-18D9AAF00DBA}" dt="2023-10-20T03:39:15.561" v="3694" actId="478"/>
          <ac:spMkLst>
            <pc:docMk/>
            <pc:sldMk cId="2674787537" sldId="1899"/>
            <ac:spMk id="37" creationId="{8167F4A4-EC0B-65EF-024C-DE9016A2ABE7}"/>
          </ac:spMkLst>
        </pc:spChg>
        <pc:spChg chg="del mod">
          <ac:chgData name="Michelle Gallace" userId="6890fe1d-fae7-4c95-8977-faa318922140" providerId="ADAL" clId="{CEE3E803-EA11-44E8-980A-18D9AAF00DBA}" dt="2023-10-20T03:39:07.996" v="3690" actId="478"/>
          <ac:spMkLst>
            <pc:docMk/>
            <pc:sldMk cId="2674787537" sldId="1899"/>
            <ac:spMk id="45" creationId="{26074F59-6978-E2F4-5C78-BC7EC963FE36}"/>
          </ac:spMkLst>
        </pc:spChg>
        <pc:spChg chg="del mod">
          <ac:chgData name="Michelle Gallace" userId="6890fe1d-fae7-4c95-8977-faa318922140" providerId="ADAL" clId="{CEE3E803-EA11-44E8-980A-18D9AAF00DBA}" dt="2023-10-20T03:39:07.996" v="3690" actId="478"/>
          <ac:spMkLst>
            <pc:docMk/>
            <pc:sldMk cId="2674787537" sldId="1899"/>
            <ac:spMk id="46" creationId="{F0F6C614-D598-612F-E3DD-284053DC961D}"/>
          </ac:spMkLst>
        </pc:spChg>
        <pc:picChg chg="add del mod modCrop">
          <ac:chgData name="Michelle Gallace" userId="6890fe1d-fae7-4c95-8977-faa318922140" providerId="ADAL" clId="{CEE3E803-EA11-44E8-980A-18D9AAF00DBA}" dt="2023-10-22T08:37:48.527" v="6468" actId="478"/>
          <ac:picMkLst>
            <pc:docMk/>
            <pc:sldMk cId="2674787537" sldId="1899"/>
            <ac:picMk id="5" creationId="{FFA9F86D-A33E-9C03-8A2B-0EDC60846F57}"/>
          </ac:picMkLst>
        </pc:picChg>
        <pc:picChg chg="add del mod modCrop">
          <ac:chgData name="Michelle Gallace" userId="6890fe1d-fae7-4c95-8977-faa318922140" providerId="ADAL" clId="{CEE3E803-EA11-44E8-980A-18D9AAF00DBA}" dt="2023-10-22T08:37:49.961" v="6469" actId="478"/>
          <ac:picMkLst>
            <pc:docMk/>
            <pc:sldMk cId="2674787537" sldId="1899"/>
            <ac:picMk id="6" creationId="{09D9F321-2D0B-3DBF-D139-BB316CC639F7}"/>
          </ac:picMkLst>
        </pc:picChg>
        <pc:picChg chg="add del mod">
          <ac:chgData name="Michelle Gallace" userId="6890fe1d-fae7-4c95-8977-faa318922140" providerId="ADAL" clId="{CEE3E803-EA11-44E8-980A-18D9AAF00DBA}" dt="2023-10-22T08:40:12.045" v="6476" actId="478"/>
          <ac:picMkLst>
            <pc:docMk/>
            <pc:sldMk cId="2674787537" sldId="1899"/>
            <ac:picMk id="7" creationId="{B08F15C7-EA25-8FE4-7894-2D01FC452919}"/>
          </ac:picMkLst>
        </pc:picChg>
        <pc:picChg chg="add del mod">
          <ac:chgData name="Michelle Gallace" userId="6890fe1d-fae7-4c95-8977-faa318922140" providerId="ADAL" clId="{CEE3E803-EA11-44E8-980A-18D9AAF00DBA}" dt="2023-10-22T08:40:12.045" v="6476" actId="478"/>
          <ac:picMkLst>
            <pc:docMk/>
            <pc:sldMk cId="2674787537" sldId="1899"/>
            <ac:picMk id="9" creationId="{AC641166-2A13-D62D-2FCD-39CDAE80A0EF}"/>
          </ac:picMkLst>
        </pc:picChg>
        <pc:picChg chg="add mod modCrop">
          <ac:chgData name="Michelle Gallace" userId="6890fe1d-fae7-4c95-8977-faa318922140" providerId="ADAL" clId="{CEE3E803-EA11-44E8-980A-18D9AAF00DBA}" dt="2023-10-22T08:42:29.740" v="6497" actId="1076"/>
          <ac:picMkLst>
            <pc:docMk/>
            <pc:sldMk cId="2674787537" sldId="1899"/>
            <ac:picMk id="11" creationId="{BA5F288B-108A-271F-EB62-F42F3CD7789A}"/>
          </ac:picMkLst>
        </pc:picChg>
        <pc:picChg chg="add mod modCrop">
          <ac:chgData name="Michelle Gallace" userId="6890fe1d-fae7-4c95-8977-faa318922140" providerId="ADAL" clId="{CEE3E803-EA11-44E8-980A-18D9AAF00DBA}" dt="2023-10-22T08:41:48.088" v="6493" actId="1076"/>
          <ac:picMkLst>
            <pc:docMk/>
            <pc:sldMk cId="2674787537" sldId="1899"/>
            <ac:picMk id="16" creationId="{6CE7DC69-7C5F-CB4B-2400-859E7C4D57C0}"/>
          </ac:picMkLst>
        </pc:picChg>
        <pc:picChg chg="add mod modCrop">
          <ac:chgData name="Michelle Gallace" userId="6890fe1d-fae7-4c95-8977-faa318922140" providerId="ADAL" clId="{CEE3E803-EA11-44E8-980A-18D9AAF00DBA}" dt="2023-10-22T08:43:04.652" v="6503" actId="1076"/>
          <ac:picMkLst>
            <pc:docMk/>
            <pc:sldMk cId="2674787537" sldId="1899"/>
            <ac:picMk id="17" creationId="{9BAFC2FE-00BF-A43E-7629-8F71F176C065}"/>
          </ac:picMkLst>
        </pc:picChg>
        <pc:cxnChg chg="del">
          <ac:chgData name="Michelle Gallace" userId="6890fe1d-fae7-4c95-8977-faa318922140" providerId="ADAL" clId="{CEE3E803-EA11-44E8-980A-18D9AAF00DBA}" dt="2023-10-18T05:04:45.883" v="1421" actId="478"/>
          <ac:cxnSpMkLst>
            <pc:docMk/>
            <pc:sldMk cId="2674787537" sldId="1899"/>
            <ac:cxnSpMk id="5" creationId="{50BA90ED-9FE3-C37A-DB37-3F5227B2AA34}"/>
          </ac:cxnSpMkLst>
        </pc:cxnChg>
        <pc:cxnChg chg="del">
          <ac:chgData name="Michelle Gallace" userId="6890fe1d-fae7-4c95-8977-faa318922140" providerId="ADAL" clId="{CEE3E803-EA11-44E8-980A-18D9AAF00DBA}" dt="2023-10-18T05:04:48.740" v="1422" actId="478"/>
          <ac:cxnSpMkLst>
            <pc:docMk/>
            <pc:sldMk cId="2674787537" sldId="1899"/>
            <ac:cxnSpMk id="10" creationId="{950004EF-03F9-6FC6-9710-98B98213A919}"/>
          </ac:cxnSpMkLst>
        </pc:cxnChg>
        <pc:cxnChg chg="del">
          <ac:chgData name="Michelle Gallace" userId="6890fe1d-fae7-4c95-8977-faa318922140" providerId="ADAL" clId="{CEE3E803-EA11-44E8-980A-18D9AAF00DBA}" dt="2023-10-18T05:04:52.489" v="1425" actId="478"/>
          <ac:cxnSpMkLst>
            <pc:docMk/>
            <pc:sldMk cId="2674787537" sldId="1899"/>
            <ac:cxnSpMk id="12" creationId="{A789E50D-F285-9BBD-A265-A5A0A94817B6}"/>
          </ac:cxnSpMkLst>
        </pc:cxnChg>
        <pc:cxnChg chg="add del mod">
          <ac:chgData name="Michelle Gallace" userId="6890fe1d-fae7-4c95-8977-faa318922140" providerId="ADAL" clId="{CEE3E803-EA11-44E8-980A-18D9AAF00DBA}" dt="2023-10-20T04:15:51.186" v="3969" actId="478"/>
          <ac:cxnSpMkLst>
            <pc:docMk/>
            <pc:sldMk cId="2674787537" sldId="1899"/>
            <ac:cxnSpMk id="17" creationId="{052FE6E7-377D-E4DA-D6F2-84B07CD38D43}"/>
          </ac:cxnSpMkLst>
        </pc:cxnChg>
        <pc:cxnChg chg="add del mod">
          <ac:chgData name="Michelle Gallace" userId="6890fe1d-fae7-4c95-8977-faa318922140" providerId="ADAL" clId="{CEE3E803-EA11-44E8-980A-18D9AAF00DBA}" dt="2023-10-18T05:44:35.404" v="1902" actId="478"/>
          <ac:cxnSpMkLst>
            <pc:docMk/>
            <pc:sldMk cId="2674787537" sldId="1899"/>
            <ac:cxnSpMk id="28" creationId="{3B068618-2B31-45C9-C16F-B53FF0477A05}"/>
          </ac:cxnSpMkLst>
        </pc:cxnChg>
        <pc:cxnChg chg="del mod">
          <ac:chgData name="Michelle Gallace" userId="6890fe1d-fae7-4c95-8977-faa318922140" providerId="ADAL" clId="{CEE3E803-EA11-44E8-980A-18D9AAF00DBA}" dt="2023-10-20T04:15:51.186" v="3969" actId="478"/>
          <ac:cxnSpMkLst>
            <pc:docMk/>
            <pc:sldMk cId="2674787537" sldId="1899"/>
            <ac:cxnSpMk id="50" creationId="{2F08D873-3CFA-17BA-59A8-1253C27FDBC5}"/>
          </ac:cxnSpMkLst>
        </pc:cxnChg>
        <pc:cxnChg chg="del mod">
          <ac:chgData name="Michelle Gallace" userId="6890fe1d-fae7-4c95-8977-faa318922140" providerId="ADAL" clId="{CEE3E803-EA11-44E8-980A-18D9AAF00DBA}" dt="2023-10-20T04:15:51.186" v="3969" actId="478"/>
          <ac:cxnSpMkLst>
            <pc:docMk/>
            <pc:sldMk cId="2674787537" sldId="1899"/>
            <ac:cxnSpMk id="52" creationId="{0CE26193-77C6-D563-84C2-75285A95AD53}"/>
          </ac:cxnSpMkLst>
        </pc:cxnChg>
        <pc:cxnChg chg="del mod">
          <ac:chgData name="Michelle Gallace" userId="6890fe1d-fae7-4c95-8977-faa318922140" providerId="ADAL" clId="{CEE3E803-EA11-44E8-980A-18D9AAF00DBA}" dt="2023-10-20T04:15:51.186" v="3969" actId="478"/>
          <ac:cxnSpMkLst>
            <pc:docMk/>
            <pc:sldMk cId="2674787537" sldId="1899"/>
            <ac:cxnSpMk id="61" creationId="{598431DB-740F-3BC7-9246-DEB208BD9DE2}"/>
          </ac:cxnSpMkLst>
        </pc:cxnChg>
        <pc:cxnChg chg="del mod">
          <ac:chgData name="Michelle Gallace" userId="6890fe1d-fae7-4c95-8977-faa318922140" providerId="ADAL" clId="{CEE3E803-EA11-44E8-980A-18D9AAF00DBA}" dt="2023-10-20T04:15:51.186" v="3969" actId="478"/>
          <ac:cxnSpMkLst>
            <pc:docMk/>
            <pc:sldMk cId="2674787537" sldId="1899"/>
            <ac:cxnSpMk id="63" creationId="{49D6B5E3-C2DF-6707-5D7E-323A74E36A9A}"/>
          </ac:cxnSpMkLst>
        </pc:cxnChg>
        <pc:cxnChg chg="del mod">
          <ac:chgData name="Michelle Gallace" userId="6890fe1d-fae7-4c95-8977-faa318922140" providerId="ADAL" clId="{CEE3E803-EA11-44E8-980A-18D9AAF00DBA}" dt="2023-10-20T03:39:17.063" v="3695" actId="478"/>
          <ac:cxnSpMkLst>
            <pc:docMk/>
            <pc:sldMk cId="2674787537" sldId="1899"/>
            <ac:cxnSpMk id="64" creationId="{57001375-99A1-955A-26A7-F0B59A689F6C}"/>
          </ac:cxnSpMkLst>
        </pc:cxnChg>
        <pc:cxnChg chg="del mod">
          <ac:chgData name="Michelle Gallace" userId="6890fe1d-fae7-4c95-8977-faa318922140" providerId="ADAL" clId="{CEE3E803-EA11-44E8-980A-18D9AAF00DBA}" dt="2023-10-20T03:39:07.996" v="3690" actId="478"/>
          <ac:cxnSpMkLst>
            <pc:docMk/>
            <pc:sldMk cId="2674787537" sldId="1899"/>
            <ac:cxnSpMk id="71" creationId="{599FD30A-9DD4-6A55-A7F2-69D54E27D3C2}"/>
          </ac:cxnSpMkLst>
        </pc:cxnChg>
        <pc:cxnChg chg="del mod">
          <ac:chgData name="Michelle Gallace" userId="6890fe1d-fae7-4c95-8977-faa318922140" providerId="ADAL" clId="{CEE3E803-EA11-44E8-980A-18D9AAF00DBA}" dt="2023-10-20T03:39:07.996" v="3690" actId="478"/>
          <ac:cxnSpMkLst>
            <pc:docMk/>
            <pc:sldMk cId="2674787537" sldId="1899"/>
            <ac:cxnSpMk id="72" creationId="{7034A21C-76F3-8C23-696C-4F24EBE2300D}"/>
          </ac:cxnSpMkLst>
        </pc:cxnChg>
      </pc:sldChg>
      <pc:sldChg chg="modSp mod">
        <pc:chgData name="Michelle Gallace" userId="6890fe1d-fae7-4c95-8977-faa318922140" providerId="ADAL" clId="{CEE3E803-EA11-44E8-980A-18D9AAF00DBA}" dt="2023-10-20T08:37:13.299" v="6320" actId="1076"/>
        <pc:sldMkLst>
          <pc:docMk/>
          <pc:sldMk cId="1518297355" sldId="4192"/>
        </pc:sldMkLst>
        <pc:spChg chg="mod">
          <ac:chgData name="Michelle Gallace" userId="6890fe1d-fae7-4c95-8977-faa318922140" providerId="ADAL" clId="{CEE3E803-EA11-44E8-980A-18D9AAF00DBA}" dt="2023-10-20T08:37:13.299" v="6320" actId="1076"/>
          <ac:spMkLst>
            <pc:docMk/>
            <pc:sldMk cId="1518297355" sldId="4192"/>
            <ac:spMk id="4" creationId="{A63AF814-7EB3-A553-EC5F-BFFC79442691}"/>
          </ac:spMkLst>
        </pc:spChg>
      </pc:sldChg>
      <pc:sldChg chg="addSp delSp modSp mod ord">
        <pc:chgData name="Michelle Gallace" userId="6890fe1d-fae7-4c95-8977-faa318922140" providerId="ADAL" clId="{CEE3E803-EA11-44E8-980A-18D9AAF00DBA}" dt="2023-10-20T06:07:24.257" v="5076" actId="1076"/>
        <pc:sldMkLst>
          <pc:docMk/>
          <pc:sldMk cId="1633230077" sldId="4194"/>
        </pc:sldMkLst>
        <pc:spChg chg="add mod">
          <ac:chgData name="Michelle Gallace" userId="6890fe1d-fae7-4c95-8977-faa318922140" providerId="ADAL" clId="{CEE3E803-EA11-44E8-980A-18D9AAF00DBA}" dt="2023-10-19T11:08:09.485" v="2936" actId="14100"/>
          <ac:spMkLst>
            <pc:docMk/>
            <pc:sldMk cId="1633230077" sldId="4194"/>
            <ac:spMk id="7" creationId="{4D0CD53D-E7B7-EB43-EDD3-97EF4A48CC80}"/>
          </ac:spMkLst>
        </pc:spChg>
        <pc:spChg chg="add mod ord">
          <ac:chgData name="Michelle Gallace" userId="6890fe1d-fae7-4c95-8977-faa318922140" providerId="ADAL" clId="{CEE3E803-EA11-44E8-980A-18D9AAF00DBA}" dt="2023-10-19T11:08:04.176" v="2935" actId="14100"/>
          <ac:spMkLst>
            <pc:docMk/>
            <pc:sldMk cId="1633230077" sldId="4194"/>
            <ac:spMk id="8" creationId="{212C7872-3ECB-04F8-9369-696745DDF716}"/>
          </ac:spMkLst>
        </pc:spChg>
        <pc:spChg chg="del">
          <ac:chgData name="Michelle Gallace" userId="6890fe1d-fae7-4c95-8977-faa318922140" providerId="ADAL" clId="{CEE3E803-EA11-44E8-980A-18D9AAF00DBA}" dt="2023-10-19T10:07:26.332" v="2783" actId="478"/>
          <ac:spMkLst>
            <pc:docMk/>
            <pc:sldMk cId="1633230077" sldId="4194"/>
            <ac:spMk id="282" creationId="{00000000-0000-0000-0000-000000000000}"/>
          </ac:spMkLst>
        </pc:spChg>
        <pc:spChg chg="del mod">
          <ac:chgData name="Michelle Gallace" userId="6890fe1d-fae7-4c95-8977-faa318922140" providerId="ADAL" clId="{CEE3E803-EA11-44E8-980A-18D9AAF00DBA}" dt="2023-10-19T10:07:28.800" v="2785" actId="478"/>
          <ac:spMkLst>
            <pc:docMk/>
            <pc:sldMk cId="1633230077" sldId="4194"/>
            <ac:spMk id="283" creationId="{00000000-0000-0000-0000-000000000000}"/>
          </ac:spMkLst>
        </pc:spChg>
        <pc:picChg chg="del">
          <ac:chgData name="Michelle Gallace" userId="6890fe1d-fae7-4c95-8977-faa318922140" providerId="ADAL" clId="{CEE3E803-EA11-44E8-980A-18D9AAF00DBA}" dt="2023-10-19T10:07:11.468" v="2781" actId="478"/>
          <ac:picMkLst>
            <pc:docMk/>
            <pc:sldMk cId="1633230077" sldId="4194"/>
            <ac:picMk id="3" creationId="{549A99ED-216A-FBB0-2154-D11BC75454B0}"/>
          </ac:picMkLst>
        </pc:picChg>
        <pc:picChg chg="add mod modCrop">
          <ac:chgData name="Michelle Gallace" userId="6890fe1d-fae7-4c95-8977-faa318922140" providerId="ADAL" clId="{CEE3E803-EA11-44E8-980A-18D9AAF00DBA}" dt="2023-10-20T06:07:24.257" v="5076" actId="1076"/>
          <ac:picMkLst>
            <pc:docMk/>
            <pc:sldMk cId="1633230077" sldId="4194"/>
            <ac:picMk id="3" creationId="{79ADAE57-5C89-4C8C-2B6B-D6ED34083F15}"/>
          </ac:picMkLst>
        </pc:picChg>
        <pc:picChg chg="add del mod modCrop">
          <ac:chgData name="Michelle Gallace" userId="6890fe1d-fae7-4c95-8977-faa318922140" providerId="ADAL" clId="{CEE3E803-EA11-44E8-980A-18D9AAF00DBA}" dt="2023-10-19T10:46:46.511" v="2833" actId="478"/>
          <ac:picMkLst>
            <pc:docMk/>
            <pc:sldMk cId="1633230077" sldId="4194"/>
            <ac:picMk id="4" creationId="{DA984821-E33B-541D-C332-90F878F536C9}"/>
          </ac:picMkLst>
        </pc:picChg>
        <pc:picChg chg="add del mod modCrop">
          <ac:chgData name="Michelle Gallace" userId="6890fe1d-fae7-4c95-8977-faa318922140" providerId="ADAL" clId="{CEE3E803-EA11-44E8-980A-18D9AAF00DBA}" dt="2023-10-20T04:03:55.031" v="3964" actId="478"/>
          <ac:picMkLst>
            <pc:docMk/>
            <pc:sldMk cId="1633230077" sldId="4194"/>
            <ac:picMk id="6" creationId="{0C788936-BC0F-16C5-7C6F-95C1644B6853}"/>
          </ac:picMkLst>
        </pc:picChg>
      </pc:sldChg>
      <pc:sldChg chg="addSp delSp modSp mod ord">
        <pc:chgData name="Michelle Gallace" userId="6890fe1d-fae7-4c95-8977-faa318922140" providerId="ADAL" clId="{CEE3E803-EA11-44E8-980A-18D9AAF00DBA}" dt="2023-10-22T10:16:58.197" v="7816" actId="1035"/>
        <pc:sldMkLst>
          <pc:docMk/>
          <pc:sldMk cId="2743094635" sldId="4210"/>
        </pc:sldMkLst>
        <pc:spChg chg="add mod">
          <ac:chgData name="Michelle Gallace" userId="6890fe1d-fae7-4c95-8977-faa318922140" providerId="ADAL" clId="{CEE3E803-EA11-44E8-980A-18D9AAF00DBA}" dt="2023-10-22T10:16:58.197" v="7816" actId="1035"/>
          <ac:spMkLst>
            <pc:docMk/>
            <pc:sldMk cId="2743094635" sldId="4210"/>
            <ac:spMk id="2" creationId="{C7F82A40-AC66-46E2-F38C-463C02003CDB}"/>
          </ac:spMkLst>
        </pc:spChg>
        <pc:spChg chg="del mod">
          <ac:chgData name="Michelle Gallace" userId="6890fe1d-fae7-4c95-8977-faa318922140" providerId="ADAL" clId="{CEE3E803-EA11-44E8-980A-18D9AAF00DBA}" dt="2023-10-20T07:45:38.774" v="5758" actId="478"/>
          <ac:spMkLst>
            <pc:docMk/>
            <pc:sldMk cId="2743094635" sldId="4210"/>
            <ac:spMk id="3" creationId="{9AA1302B-F849-1B61-1FE1-C9F2AEC4EFA2}"/>
          </ac:spMkLst>
        </pc:spChg>
        <pc:spChg chg="add del mod">
          <ac:chgData name="Michelle Gallace" userId="6890fe1d-fae7-4c95-8977-faa318922140" providerId="ADAL" clId="{CEE3E803-EA11-44E8-980A-18D9AAF00DBA}" dt="2023-10-22T09:33:11.817" v="7489" actId="478"/>
          <ac:spMkLst>
            <pc:docMk/>
            <pc:sldMk cId="2743094635" sldId="4210"/>
            <ac:spMk id="3" creationId="{9FAE6258-8748-11F6-6FFB-BD82901CFC2A}"/>
          </ac:spMkLst>
        </pc:spChg>
        <pc:spChg chg="add del mod">
          <ac:chgData name="Michelle Gallace" userId="6890fe1d-fae7-4c95-8977-faa318922140" providerId="ADAL" clId="{CEE3E803-EA11-44E8-980A-18D9AAF00DBA}" dt="2023-10-22T09:33:18.432" v="7491"/>
          <ac:spMkLst>
            <pc:docMk/>
            <pc:sldMk cId="2743094635" sldId="4210"/>
            <ac:spMk id="4" creationId="{4A6DAB60-90AC-519F-5E15-1C6039F26B89}"/>
          </ac:spMkLst>
        </pc:spChg>
        <pc:spChg chg="add mod">
          <ac:chgData name="Michelle Gallace" userId="6890fe1d-fae7-4c95-8977-faa318922140" providerId="ADAL" clId="{CEE3E803-EA11-44E8-980A-18D9AAF00DBA}" dt="2023-10-22T10:16:58.197" v="7816" actId="1035"/>
          <ac:spMkLst>
            <pc:docMk/>
            <pc:sldMk cId="2743094635" sldId="4210"/>
            <ac:spMk id="5" creationId="{E696D243-E01A-AC13-D6A5-DA6F7068080A}"/>
          </ac:spMkLst>
        </pc:spChg>
        <pc:spChg chg="add mod">
          <ac:chgData name="Michelle Gallace" userId="6890fe1d-fae7-4c95-8977-faa318922140" providerId="ADAL" clId="{CEE3E803-EA11-44E8-980A-18D9AAF00DBA}" dt="2023-10-22T10:16:58.197" v="7816" actId="1035"/>
          <ac:spMkLst>
            <pc:docMk/>
            <pc:sldMk cId="2743094635" sldId="4210"/>
            <ac:spMk id="8" creationId="{847F992E-CDCB-BADC-E8AB-BBF6A848096F}"/>
          </ac:spMkLst>
        </pc:spChg>
        <pc:spChg chg="mod">
          <ac:chgData name="Michelle Gallace" userId="6890fe1d-fae7-4c95-8977-faa318922140" providerId="ADAL" clId="{CEE3E803-EA11-44E8-980A-18D9AAF00DBA}" dt="2023-10-22T10:16:35.092" v="7790" actId="1076"/>
          <ac:spMkLst>
            <pc:docMk/>
            <pc:sldMk cId="2743094635" sldId="4210"/>
            <ac:spMk id="282" creationId="{00000000-0000-0000-0000-000000000000}"/>
          </ac:spMkLst>
        </pc:spChg>
        <pc:spChg chg="mod">
          <ac:chgData name="Michelle Gallace" userId="6890fe1d-fae7-4c95-8977-faa318922140" providerId="ADAL" clId="{CEE3E803-EA11-44E8-980A-18D9AAF00DBA}" dt="2023-10-22T10:16:44.023" v="7791" actId="1076"/>
          <ac:spMkLst>
            <pc:docMk/>
            <pc:sldMk cId="2743094635" sldId="4210"/>
            <ac:spMk id="283" creationId="{00000000-0000-0000-0000-000000000000}"/>
          </ac:spMkLst>
        </pc:spChg>
        <pc:picChg chg="add del mod modCrop">
          <ac:chgData name="Michelle Gallace" userId="6890fe1d-fae7-4c95-8977-faa318922140" providerId="ADAL" clId="{CEE3E803-EA11-44E8-980A-18D9AAF00DBA}" dt="2023-10-20T08:23:06.657" v="6250" actId="478"/>
          <ac:picMkLst>
            <pc:docMk/>
            <pc:sldMk cId="2743094635" sldId="4210"/>
            <ac:picMk id="4" creationId="{019D96B7-25DA-0F6D-118F-47BD4239B3C6}"/>
          </ac:picMkLst>
        </pc:picChg>
        <pc:picChg chg="add del mod modCrop">
          <ac:chgData name="Michelle Gallace" userId="6890fe1d-fae7-4c95-8977-faa318922140" providerId="ADAL" clId="{CEE3E803-EA11-44E8-980A-18D9AAF00DBA}" dt="2023-10-22T10:09:39.792" v="7751" actId="478"/>
          <ac:picMkLst>
            <pc:docMk/>
            <pc:sldMk cId="2743094635" sldId="4210"/>
            <ac:picMk id="6" creationId="{61189AB4-16EE-DE87-28F4-83931E57F1E0}"/>
          </ac:picMkLst>
        </pc:picChg>
        <pc:picChg chg="add del mod modCrop">
          <ac:chgData name="Michelle Gallace" userId="6890fe1d-fae7-4c95-8977-faa318922140" providerId="ADAL" clId="{CEE3E803-EA11-44E8-980A-18D9AAF00DBA}" dt="2023-10-22T10:09:41.501" v="7752" actId="478"/>
          <ac:picMkLst>
            <pc:docMk/>
            <pc:sldMk cId="2743094635" sldId="4210"/>
            <ac:picMk id="7" creationId="{97AAF951-0BCE-85CC-1A9E-4A3CEAFA71EB}"/>
          </ac:picMkLst>
        </pc:picChg>
        <pc:picChg chg="add del mod modCrop">
          <ac:chgData name="Michelle Gallace" userId="6890fe1d-fae7-4c95-8977-faa318922140" providerId="ADAL" clId="{CEE3E803-EA11-44E8-980A-18D9AAF00DBA}" dt="2023-10-22T09:35:02.901" v="7745" actId="478"/>
          <ac:picMkLst>
            <pc:docMk/>
            <pc:sldMk cId="2743094635" sldId="4210"/>
            <ac:picMk id="9" creationId="{8B0448DD-5D66-8374-4B0C-65D3BE4A7658}"/>
          </ac:picMkLst>
        </pc:picChg>
        <pc:picChg chg="add del mod modCrop">
          <ac:chgData name="Michelle Gallace" userId="6890fe1d-fae7-4c95-8977-faa318922140" providerId="ADAL" clId="{CEE3E803-EA11-44E8-980A-18D9AAF00DBA}" dt="2023-10-22T09:31:45.638" v="7450" actId="478"/>
          <ac:picMkLst>
            <pc:docMk/>
            <pc:sldMk cId="2743094635" sldId="4210"/>
            <ac:picMk id="10" creationId="{5BEFE26D-6946-D6AA-5B7E-96BC5276F260}"/>
          </ac:picMkLst>
        </pc:picChg>
        <pc:picChg chg="add del mod modCrop">
          <ac:chgData name="Michelle Gallace" userId="6890fe1d-fae7-4c95-8977-faa318922140" providerId="ADAL" clId="{CEE3E803-EA11-44E8-980A-18D9AAF00DBA}" dt="2023-10-22T10:10:16.183" v="7760" actId="478"/>
          <ac:picMkLst>
            <pc:docMk/>
            <pc:sldMk cId="2743094635" sldId="4210"/>
            <ac:picMk id="12" creationId="{D41E1A3E-5659-E85D-6712-B867176A0B66}"/>
          </ac:picMkLst>
        </pc:picChg>
        <pc:picChg chg="add mod modCrop">
          <ac:chgData name="Michelle Gallace" userId="6890fe1d-fae7-4c95-8977-faa318922140" providerId="ADAL" clId="{CEE3E803-EA11-44E8-980A-18D9AAF00DBA}" dt="2023-10-22T10:16:53.215" v="7810" actId="1035"/>
          <ac:picMkLst>
            <pc:docMk/>
            <pc:sldMk cId="2743094635" sldId="4210"/>
            <ac:picMk id="14" creationId="{DD986F22-0598-1458-7D3C-E28EF26FBA9B}"/>
          </ac:picMkLst>
        </pc:picChg>
        <pc:picChg chg="add mod modCrop">
          <ac:chgData name="Michelle Gallace" userId="6890fe1d-fae7-4c95-8977-faa318922140" providerId="ADAL" clId="{CEE3E803-EA11-44E8-980A-18D9AAF00DBA}" dt="2023-10-22T10:16:53.215" v="7810" actId="1035"/>
          <ac:picMkLst>
            <pc:docMk/>
            <pc:sldMk cId="2743094635" sldId="4210"/>
            <ac:picMk id="15" creationId="{FA887668-357C-9173-ED40-BAA910A5412C}"/>
          </ac:picMkLst>
        </pc:picChg>
      </pc:sldChg>
      <pc:sldChg chg="addSp delSp modSp mod">
        <pc:chgData name="Michelle Gallace" userId="6890fe1d-fae7-4c95-8977-faa318922140" providerId="ADAL" clId="{CEE3E803-EA11-44E8-980A-18D9AAF00DBA}" dt="2023-10-20T09:27:00.313" v="6325" actId="113"/>
        <pc:sldMkLst>
          <pc:docMk/>
          <pc:sldMk cId="673452195" sldId="4215"/>
        </pc:sldMkLst>
        <pc:spChg chg="mod">
          <ac:chgData name="Michelle Gallace" userId="6890fe1d-fae7-4c95-8977-faa318922140" providerId="ADAL" clId="{CEE3E803-EA11-44E8-980A-18D9AAF00DBA}" dt="2023-10-19T13:29:12.641" v="3431" actId="1035"/>
          <ac:spMkLst>
            <pc:docMk/>
            <pc:sldMk cId="673452195" sldId="4215"/>
            <ac:spMk id="4" creationId="{E863804F-D5A0-77AB-5A4D-82AA7CA6EE45}"/>
          </ac:spMkLst>
        </pc:spChg>
        <pc:spChg chg="mod">
          <ac:chgData name="Michelle Gallace" userId="6890fe1d-fae7-4c95-8977-faa318922140" providerId="ADAL" clId="{CEE3E803-EA11-44E8-980A-18D9AAF00DBA}" dt="2023-10-19T13:29:12.641" v="3431" actId="1035"/>
          <ac:spMkLst>
            <pc:docMk/>
            <pc:sldMk cId="673452195" sldId="4215"/>
            <ac:spMk id="5" creationId="{6AE674E0-27B8-6185-4EDF-5356047EFCF2}"/>
          </ac:spMkLst>
        </pc:spChg>
        <pc:spChg chg="mod">
          <ac:chgData name="Michelle Gallace" userId="6890fe1d-fae7-4c95-8977-faa318922140" providerId="ADAL" clId="{CEE3E803-EA11-44E8-980A-18D9AAF00DBA}" dt="2023-10-19T13:29:12.641" v="3431" actId="1035"/>
          <ac:spMkLst>
            <pc:docMk/>
            <pc:sldMk cId="673452195" sldId="4215"/>
            <ac:spMk id="7" creationId="{65C265B0-6092-6498-D689-8006C8B6C306}"/>
          </ac:spMkLst>
        </pc:spChg>
        <pc:spChg chg="mod">
          <ac:chgData name="Michelle Gallace" userId="6890fe1d-fae7-4c95-8977-faa318922140" providerId="ADAL" clId="{CEE3E803-EA11-44E8-980A-18D9AAF00DBA}" dt="2023-10-19T11:21:30.267" v="3002" actId="1076"/>
          <ac:spMkLst>
            <pc:docMk/>
            <pc:sldMk cId="673452195" sldId="4215"/>
            <ac:spMk id="17" creationId="{5E38D53C-75AC-B1C8-4CD0-CA254DDF54F3}"/>
          </ac:spMkLst>
        </pc:spChg>
        <pc:spChg chg="mod">
          <ac:chgData name="Michelle Gallace" userId="6890fe1d-fae7-4c95-8977-faa318922140" providerId="ADAL" clId="{CEE3E803-EA11-44E8-980A-18D9AAF00DBA}" dt="2023-10-20T07:15:35.404" v="5741" actId="20577"/>
          <ac:spMkLst>
            <pc:docMk/>
            <pc:sldMk cId="673452195" sldId="4215"/>
            <ac:spMk id="18" creationId="{468FF6F5-8A75-41AE-0BDF-B970FEB1D694}"/>
          </ac:spMkLst>
        </pc:spChg>
        <pc:spChg chg="mod">
          <ac:chgData name="Michelle Gallace" userId="6890fe1d-fae7-4c95-8977-faa318922140" providerId="ADAL" clId="{CEE3E803-EA11-44E8-980A-18D9AAF00DBA}" dt="2023-10-19T13:29:12.641" v="3431" actId="1035"/>
          <ac:spMkLst>
            <pc:docMk/>
            <pc:sldMk cId="673452195" sldId="4215"/>
            <ac:spMk id="40" creationId="{726C73DA-29AC-DAE5-4E2D-B42DF5C19B47}"/>
          </ac:spMkLst>
        </pc:spChg>
        <pc:spChg chg="mod">
          <ac:chgData name="Michelle Gallace" userId="6890fe1d-fae7-4c95-8977-faa318922140" providerId="ADAL" clId="{CEE3E803-EA11-44E8-980A-18D9AAF00DBA}" dt="2023-10-19T13:29:12.641" v="3431" actId="1035"/>
          <ac:spMkLst>
            <pc:docMk/>
            <pc:sldMk cId="673452195" sldId="4215"/>
            <ac:spMk id="41" creationId="{30FA30D8-4010-0E30-AA5D-4F496E38ADB2}"/>
          </ac:spMkLst>
        </pc:spChg>
        <pc:spChg chg="add del mod">
          <ac:chgData name="Michelle Gallace" userId="6890fe1d-fae7-4c95-8977-faa318922140" providerId="ADAL" clId="{CEE3E803-EA11-44E8-980A-18D9AAF00DBA}" dt="2023-10-20T06:02:51.480" v="5066" actId="478"/>
          <ac:spMkLst>
            <pc:docMk/>
            <pc:sldMk cId="673452195" sldId="4215"/>
            <ac:spMk id="42" creationId="{CC292871-222E-B35A-D28C-10A1A4873B92}"/>
          </ac:spMkLst>
        </pc:spChg>
        <pc:spChg chg="mod">
          <ac:chgData name="Michelle Gallace" userId="6890fe1d-fae7-4c95-8977-faa318922140" providerId="ADAL" clId="{CEE3E803-EA11-44E8-980A-18D9AAF00DBA}" dt="2023-10-19T13:29:12.641" v="3431" actId="1035"/>
          <ac:spMkLst>
            <pc:docMk/>
            <pc:sldMk cId="673452195" sldId="4215"/>
            <ac:spMk id="44" creationId="{8B01B22F-BD23-4603-F661-644DC7EFCAE2}"/>
          </ac:spMkLst>
        </pc:spChg>
        <pc:spChg chg="mod">
          <ac:chgData name="Michelle Gallace" userId="6890fe1d-fae7-4c95-8977-faa318922140" providerId="ADAL" clId="{CEE3E803-EA11-44E8-980A-18D9AAF00DBA}" dt="2023-10-19T13:29:12.641" v="3431" actId="1035"/>
          <ac:spMkLst>
            <pc:docMk/>
            <pc:sldMk cId="673452195" sldId="4215"/>
            <ac:spMk id="45" creationId="{CF7A1657-0E1E-49E7-6010-4B2E692543C7}"/>
          </ac:spMkLst>
        </pc:spChg>
        <pc:spChg chg="mod">
          <ac:chgData name="Michelle Gallace" userId="6890fe1d-fae7-4c95-8977-faa318922140" providerId="ADAL" clId="{CEE3E803-EA11-44E8-980A-18D9AAF00DBA}" dt="2023-10-19T13:29:12.641" v="3431" actId="1035"/>
          <ac:spMkLst>
            <pc:docMk/>
            <pc:sldMk cId="673452195" sldId="4215"/>
            <ac:spMk id="47" creationId="{AD5A42A2-881B-3A89-D12D-5A6B8A079D82}"/>
          </ac:spMkLst>
        </pc:spChg>
        <pc:spChg chg="mod">
          <ac:chgData name="Michelle Gallace" userId="6890fe1d-fae7-4c95-8977-faa318922140" providerId="ADAL" clId="{CEE3E803-EA11-44E8-980A-18D9AAF00DBA}" dt="2023-10-19T13:29:12.641" v="3431" actId="1035"/>
          <ac:spMkLst>
            <pc:docMk/>
            <pc:sldMk cId="673452195" sldId="4215"/>
            <ac:spMk id="49" creationId="{E3A8AA63-93EC-C177-BE7C-E3015A5E8D61}"/>
          </ac:spMkLst>
        </pc:spChg>
        <pc:spChg chg="mod">
          <ac:chgData name="Michelle Gallace" userId="6890fe1d-fae7-4c95-8977-faa318922140" providerId="ADAL" clId="{CEE3E803-EA11-44E8-980A-18D9AAF00DBA}" dt="2023-10-19T13:29:12.641" v="3431" actId="1035"/>
          <ac:spMkLst>
            <pc:docMk/>
            <pc:sldMk cId="673452195" sldId="4215"/>
            <ac:spMk id="69" creationId="{B13F0366-F9F3-4A11-B1D4-4E10D1387CA4}"/>
          </ac:spMkLst>
        </pc:spChg>
        <pc:graphicFrameChg chg="mod">
          <ac:chgData name="Michelle Gallace" userId="6890fe1d-fae7-4c95-8977-faa318922140" providerId="ADAL" clId="{CEE3E803-EA11-44E8-980A-18D9AAF00DBA}" dt="2023-10-20T09:27:00.313" v="6325" actId="113"/>
          <ac:graphicFrameMkLst>
            <pc:docMk/>
            <pc:sldMk cId="673452195" sldId="4215"/>
            <ac:graphicFrameMk id="3" creationId="{76F914DF-35BA-75F0-982F-A2A6DDDF02D6}"/>
          </ac:graphicFrameMkLst>
        </pc:graphicFrame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8" creationId="{2E3F725D-4ABC-1223-5891-CC4CFA4D36FA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9" creationId="{3847A342-6124-FE41-432C-003DCF10D248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10" creationId="{8770E4F2-41D4-0ECB-42F8-FB829F973B5B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11" creationId="{73B44BDE-5654-D844-4981-491125A7FA38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12" creationId="{3E62AEF9-69D1-681A-781E-09758385C0E4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20" creationId="{5990D528-F292-8644-35DA-47D1B5C833F5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24" creationId="{1889A0EF-4BCA-DD7E-62D0-BFCE874237E3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50" creationId="{4B8F13AB-1CB1-98F9-CE22-B7B28D5BABFA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51" creationId="{03C0107A-B491-7411-6FCE-8B4EE7253EF5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58" creationId="{2A319BD9-DECD-4B78-2E8A-237E1590F3C1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60" creationId="{D7600593-D328-EBD8-F464-51B2DA53B8AC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61" creationId="{C4286E81-26D0-4872-DE9F-A42C72647BEB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71" creationId="{E1E712DF-EF66-74B4-C57F-B4C6671EDF76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78" creationId="{7EE5EB78-E16A-B34D-5384-A92FBF37B3C7}"/>
          </ac:cxnSpMkLst>
        </pc:cxnChg>
      </pc:sldChg>
      <pc:sldChg chg="del">
        <pc:chgData name="Michelle Gallace" userId="6890fe1d-fae7-4c95-8977-faa318922140" providerId="ADAL" clId="{CEE3E803-EA11-44E8-980A-18D9AAF00DBA}" dt="2023-10-17T11:58:02.945" v="141" actId="2696"/>
        <pc:sldMkLst>
          <pc:docMk/>
          <pc:sldMk cId="3237961604" sldId="4216"/>
        </pc:sldMkLst>
      </pc:sldChg>
      <pc:sldChg chg="addSp delSp modSp del mod">
        <pc:chgData name="Michelle Gallace" userId="6890fe1d-fae7-4c95-8977-faa318922140" providerId="ADAL" clId="{CEE3E803-EA11-44E8-980A-18D9AAF00DBA}" dt="2023-10-20T04:47:52.474" v="4352" actId="2696"/>
        <pc:sldMkLst>
          <pc:docMk/>
          <pc:sldMk cId="734770279" sldId="4217"/>
        </pc:sldMkLst>
        <pc:spChg chg="del">
          <ac:chgData name="Michelle Gallace" userId="6890fe1d-fae7-4c95-8977-faa318922140" providerId="ADAL" clId="{CEE3E803-EA11-44E8-980A-18D9AAF00DBA}" dt="2023-10-19T11:54:55.007" v="3321" actId="478"/>
          <ac:spMkLst>
            <pc:docMk/>
            <pc:sldMk cId="734770279" sldId="4217"/>
            <ac:spMk id="3" creationId="{9AA1302B-F849-1B61-1FE1-C9F2AEC4EFA2}"/>
          </ac:spMkLst>
        </pc:spChg>
        <pc:spChg chg="mod">
          <ac:chgData name="Michelle Gallace" userId="6890fe1d-fae7-4c95-8977-faa318922140" providerId="ADAL" clId="{CEE3E803-EA11-44E8-980A-18D9AAF00DBA}" dt="2023-10-19T12:06:53.637" v="3415" actId="1035"/>
          <ac:spMkLst>
            <pc:docMk/>
            <pc:sldMk cId="734770279" sldId="4217"/>
            <ac:spMk id="4" creationId="{99EB0E17-BB44-B056-0265-BB93B2FE65C1}"/>
          </ac:spMkLst>
        </pc:spChg>
        <pc:spChg chg="mod">
          <ac:chgData name="Michelle Gallace" userId="6890fe1d-fae7-4c95-8977-faa318922140" providerId="ADAL" clId="{CEE3E803-EA11-44E8-980A-18D9AAF00DBA}" dt="2023-10-19T12:06:38.899" v="3395" actId="1076"/>
          <ac:spMkLst>
            <pc:docMk/>
            <pc:sldMk cId="734770279" sldId="4217"/>
            <ac:spMk id="282" creationId="{00000000-0000-0000-0000-000000000000}"/>
          </ac:spMkLst>
        </pc:spChg>
        <pc:picChg chg="add del mod modCrop">
          <ac:chgData name="Michelle Gallace" userId="6890fe1d-fae7-4c95-8977-faa318922140" providerId="ADAL" clId="{CEE3E803-EA11-44E8-980A-18D9AAF00DBA}" dt="2023-10-19T11:56:39.855" v="3361" actId="478"/>
          <ac:picMkLst>
            <pc:docMk/>
            <pc:sldMk cId="734770279" sldId="4217"/>
            <ac:picMk id="5" creationId="{CE7FCDCC-AA24-5432-44B2-F35DFE3D46C0}"/>
          </ac:picMkLst>
        </pc:picChg>
        <pc:picChg chg="add del mod modCrop">
          <ac:chgData name="Michelle Gallace" userId="6890fe1d-fae7-4c95-8977-faa318922140" providerId="ADAL" clId="{CEE3E803-EA11-44E8-980A-18D9AAF00DBA}" dt="2023-10-19T11:56:33.509" v="3359"/>
          <ac:picMkLst>
            <pc:docMk/>
            <pc:sldMk cId="734770279" sldId="4217"/>
            <ac:picMk id="6" creationId="{4E4B9EC1-B0B1-59E7-22BF-A1E733EE061C}"/>
          </ac:picMkLst>
        </pc:picChg>
        <pc:picChg chg="add mod modCrop">
          <ac:chgData name="Michelle Gallace" userId="6890fe1d-fae7-4c95-8977-faa318922140" providerId="ADAL" clId="{CEE3E803-EA11-44E8-980A-18D9AAF00DBA}" dt="2023-10-19T12:06:49.564" v="3413" actId="1076"/>
          <ac:picMkLst>
            <pc:docMk/>
            <pc:sldMk cId="734770279" sldId="4217"/>
            <ac:picMk id="8" creationId="{CA6BEB99-5DE1-5630-3C65-0C2CD697E49C}"/>
          </ac:picMkLst>
        </pc:picChg>
        <pc:picChg chg="add del mod">
          <ac:chgData name="Michelle Gallace" userId="6890fe1d-fae7-4c95-8977-faa318922140" providerId="ADAL" clId="{CEE3E803-EA11-44E8-980A-18D9AAF00DBA}" dt="2023-10-19T12:04:52.593" v="3375" actId="478"/>
          <ac:picMkLst>
            <pc:docMk/>
            <pc:sldMk cId="734770279" sldId="4217"/>
            <ac:picMk id="9" creationId="{6A9E432D-6792-FA22-4BC7-465459B36EC7}"/>
          </ac:picMkLst>
        </pc:picChg>
        <pc:picChg chg="add mod modCrop">
          <ac:chgData name="Michelle Gallace" userId="6890fe1d-fae7-4c95-8977-faa318922140" providerId="ADAL" clId="{CEE3E803-EA11-44E8-980A-18D9AAF00DBA}" dt="2023-10-19T12:06:10.026" v="3390" actId="1076"/>
          <ac:picMkLst>
            <pc:docMk/>
            <pc:sldMk cId="734770279" sldId="4217"/>
            <ac:picMk id="10" creationId="{B4A05ECC-A4E9-04E2-231E-61F2119AF578}"/>
          </ac:picMkLst>
        </pc:picChg>
      </pc:sldChg>
      <pc:sldChg chg="addSp delSp modSp mod">
        <pc:chgData name="Michelle Gallace" userId="6890fe1d-fae7-4c95-8977-faa318922140" providerId="ADAL" clId="{CEE3E803-EA11-44E8-980A-18D9AAF00DBA}" dt="2023-10-22T09:30:41.905" v="7449" actId="1076"/>
        <pc:sldMkLst>
          <pc:docMk/>
          <pc:sldMk cId="3654132931" sldId="4223"/>
        </pc:sldMkLst>
        <pc:spChg chg="add mod">
          <ac:chgData name="Michelle Gallace" userId="6890fe1d-fae7-4c95-8977-faa318922140" providerId="ADAL" clId="{CEE3E803-EA11-44E8-980A-18D9AAF00DBA}" dt="2023-10-22T09:29:07.271" v="7419" actId="113"/>
          <ac:spMkLst>
            <pc:docMk/>
            <pc:sldMk cId="3654132931" sldId="4223"/>
            <ac:spMk id="2" creationId="{87ACEA8B-C5FE-64FB-3A31-287C7C096702}"/>
          </ac:spMkLst>
        </pc:spChg>
        <pc:spChg chg="mod">
          <ac:chgData name="Michelle Gallace" userId="6890fe1d-fae7-4c95-8977-faa318922140" providerId="ADAL" clId="{CEE3E803-EA11-44E8-980A-18D9AAF00DBA}" dt="2023-10-22T09:26:44.013" v="7358" actId="1076"/>
          <ac:spMkLst>
            <pc:docMk/>
            <pc:sldMk cId="3654132931" sldId="4223"/>
            <ac:spMk id="3" creationId="{9AA1302B-F849-1B61-1FE1-C9F2AEC4EFA2}"/>
          </ac:spMkLst>
        </pc:spChg>
        <pc:spChg chg="add del mod">
          <ac:chgData name="Michelle Gallace" userId="6890fe1d-fae7-4c95-8977-faa318922140" providerId="ADAL" clId="{CEE3E803-EA11-44E8-980A-18D9AAF00DBA}" dt="2023-10-22T09:30:11.163" v="7448" actId="1076"/>
          <ac:spMkLst>
            <pc:docMk/>
            <pc:sldMk cId="3654132931" sldId="4223"/>
            <ac:spMk id="6" creationId="{25E62B75-FBAB-E3D1-0240-AFA29E469A38}"/>
          </ac:spMkLst>
        </pc:spChg>
        <pc:spChg chg="add mod">
          <ac:chgData name="Michelle Gallace" userId="6890fe1d-fae7-4c95-8977-faa318922140" providerId="ADAL" clId="{CEE3E803-EA11-44E8-980A-18D9AAF00DBA}" dt="2023-10-22T09:26:44.496" v="7359" actId="1076"/>
          <ac:spMkLst>
            <pc:docMk/>
            <pc:sldMk cId="3654132931" sldId="4223"/>
            <ac:spMk id="7" creationId="{641AD918-F391-52BF-243E-862E12C413F0}"/>
          </ac:spMkLst>
        </pc:spChg>
        <pc:spChg chg="add mod">
          <ac:chgData name="Michelle Gallace" userId="6890fe1d-fae7-4c95-8977-faa318922140" providerId="ADAL" clId="{CEE3E803-EA11-44E8-980A-18D9AAF00DBA}" dt="2023-10-22T09:30:41.905" v="7449" actId="1076"/>
          <ac:spMkLst>
            <pc:docMk/>
            <pc:sldMk cId="3654132931" sldId="4223"/>
            <ac:spMk id="9" creationId="{B567D270-0A3F-8852-A058-BF971562722D}"/>
          </ac:spMkLst>
        </pc:spChg>
        <pc:spChg chg="mod">
          <ac:chgData name="Michelle Gallace" userId="6890fe1d-fae7-4c95-8977-faa318922140" providerId="ADAL" clId="{CEE3E803-EA11-44E8-980A-18D9AAF00DBA}" dt="2023-10-19T13:27:07.233" v="3417" actId="1076"/>
          <ac:spMkLst>
            <pc:docMk/>
            <pc:sldMk cId="3654132931" sldId="4223"/>
            <ac:spMk id="282" creationId="{00000000-0000-0000-0000-000000000000}"/>
          </ac:spMkLst>
        </pc:spChg>
        <pc:spChg chg="mod">
          <ac:chgData name="Michelle Gallace" userId="6890fe1d-fae7-4c95-8977-faa318922140" providerId="ADAL" clId="{CEE3E803-EA11-44E8-980A-18D9AAF00DBA}" dt="2023-10-19T13:27:24.925" v="3422" actId="1035"/>
          <ac:spMkLst>
            <pc:docMk/>
            <pc:sldMk cId="3654132931" sldId="4223"/>
            <ac:spMk id="283" creationId="{00000000-0000-0000-0000-000000000000}"/>
          </ac:spMkLst>
        </pc:spChg>
        <pc:grpChg chg="del">
          <ac:chgData name="Michelle Gallace" userId="6890fe1d-fae7-4c95-8977-faa318922140" providerId="ADAL" clId="{CEE3E803-EA11-44E8-980A-18D9AAF00DBA}" dt="2023-10-20T06:18:37.891" v="5077" actId="478"/>
          <ac:grpSpMkLst>
            <pc:docMk/>
            <pc:sldMk cId="3654132931" sldId="4223"/>
            <ac:grpSpMk id="45" creationId="{40635C26-A901-F3FA-BDB2-59129170F319}"/>
          </ac:grpSpMkLst>
        </pc:grpChg>
        <pc:picChg chg="add mod modCrop">
          <ac:chgData name="Michelle Gallace" userId="6890fe1d-fae7-4c95-8977-faa318922140" providerId="ADAL" clId="{CEE3E803-EA11-44E8-980A-18D9AAF00DBA}" dt="2023-10-22T09:28:09.397" v="7385" actId="1076"/>
          <ac:picMkLst>
            <pc:docMk/>
            <pc:sldMk cId="3654132931" sldId="4223"/>
            <ac:picMk id="4" creationId="{3F8B419D-B201-6AE8-AA7B-7AFF049FFD98}"/>
          </ac:picMkLst>
        </pc:picChg>
        <pc:picChg chg="add mod modCrop">
          <ac:chgData name="Michelle Gallace" userId="6890fe1d-fae7-4c95-8977-faa318922140" providerId="ADAL" clId="{CEE3E803-EA11-44E8-980A-18D9AAF00DBA}" dt="2023-10-22T09:28:32.685" v="7391" actId="1076"/>
          <ac:picMkLst>
            <pc:docMk/>
            <pc:sldMk cId="3654132931" sldId="4223"/>
            <ac:picMk id="5" creationId="{7D6CBB0A-AB4E-DF13-1F43-B31FE1882AB6}"/>
          </ac:picMkLst>
        </pc:picChg>
        <pc:picChg chg="add mod modCrop">
          <ac:chgData name="Michelle Gallace" userId="6890fe1d-fae7-4c95-8977-faa318922140" providerId="ADAL" clId="{CEE3E803-EA11-44E8-980A-18D9AAF00DBA}" dt="2023-10-22T09:29:37.827" v="7427" actId="1076"/>
          <ac:picMkLst>
            <pc:docMk/>
            <pc:sldMk cId="3654132931" sldId="4223"/>
            <ac:picMk id="8" creationId="{DEDBB626-5AAC-4F3B-6E22-2D6E0DC3457D}"/>
          </ac:picMkLst>
        </pc:picChg>
      </pc:sldChg>
      <pc:sldChg chg="addSp delSp modSp mod">
        <pc:chgData name="Michelle Gallace" userId="6890fe1d-fae7-4c95-8977-faa318922140" providerId="ADAL" clId="{CEE3E803-EA11-44E8-980A-18D9AAF00DBA}" dt="2023-10-22T08:50:55.088" v="6522" actId="1076"/>
        <pc:sldMkLst>
          <pc:docMk/>
          <pc:sldMk cId="4095333502" sldId="4224"/>
        </pc:sldMkLst>
        <pc:spChg chg="add del mod">
          <ac:chgData name="Michelle Gallace" userId="6890fe1d-fae7-4c95-8977-faa318922140" providerId="ADAL" clId="{CEE3E803-EA11-44E8-980A-18D9AAF00DBA}" dt="2023-10-18T01:27:34.850" v="944" actId="478"/>
          <ac:spMkLst>
            <pc:docMk/>
            <pc:sldMk cId="4095333502" sldId="4224"/>
            <ac:spMk id="2" creationId="{09E4196E-8882-6AC0-8CEA-0979D00EC53E}"/>
          </ac:spMkLst>
        </pc:spChg>
        <pc:spChg chg="mod">
          <ac:chgData name="Michelle Gallace" userId="6890fe1d-fae7-4c95-8977-faa318922140" providerId="ADAL" clId="{CEE3E803-EA11-44E8-980A-18D9AAF00DBA}" dt="2023-10-20T04:26:51.550" v="4052" actId="1076"/>
          <ac:spMkLst>
            <pc:docMk/>
            <pc:sldMk cId="4095333502" sldId="4224"/>
            <ac:spMk id="3" creationId="{34035A2F-4EA9-A9A0-4DEB-7611CBB587A7}"/>
          </ac:spMkLst>
        </pc:spChg>
        <pc:spChg chg="mod">
          <ac:chgData name="Michelle Gallace" userId="6890fe1d-fae7-4c95-8977-faa318922140" providerId="ADAL" clId="{CEE3E803-EA11-44E8-980A-18D9AAF00DBA}" dt="2023-10-20T04:26:43.827" v="4050" actId="20577"/>
          <ac:spMkLst>
            <pc:docMk/>
            <pc:sldMk cId="4095333502" sldId="4224"/>
            <ac:spMk id="4" creationId="{DBE67BBA-95CF-6F17-5B8A-09DB5A27801E}"/>
          </ac:spMkLst>
        </pc:spChg>
        <pc:spChg chg="mod">
          <ac:chgData name="Michelle Gallace" userId="6890fe1d-fae7-4c95-8977-faa318922140" providerId="ADAL" clId="{CEE3E803-EA11-44E8-980A-18D9AAF00DBA}" dt="2023-10-17T11:49:08.383" v="4" actId="20577"/>
          <ac:spMkLst>
            <pc:docMk/>
            <pc:sldMk cId="4095333502" sldId="4224"/>
            <ac:spMk id="5" creationId="{D012E43A-2D10-6C36-BF21-6DC53339D57A}"/>
          </ac:spMkLst>
        </pc:spChg>
        <pc:spChg chg="mod">
          <ac:chgData name="Michelle Gallace" userId="6890fe1d-fae7-4c95-8977-faa318922140" providerId="ADAL" clId="{CEE3E803-EA11-44E8-980A-18D9AAF00DBA}" dt="2023-10-17T11:55:07.378" v="129" actId="1076"/>
          <ac:spMkLst>
            <pc:docMk/>
            <pc:sldMk cId="4095333502" sldId="4224"/>
            <ac:spMk id="12" creationId="{DAC2FB48-0C68-52F8-4ABE-FCA76FC91E02}"/>
          </ac:spMkLst>
        </pc:spChg>
        <pc:spChg chg="del mod">
          <ac:chgData name="Michelle Gallace" userId="6890fe1d-fae7-4c95-8977-faa318922140" providerId="ADAL" clId="{CEE3E803-EA11-44E8-980A-18D9AAF00DBA}" dt="2023-10-18T03:24:28.148" v="1001" actId="478"/>
          <ac:spMkLst>
            <pc:docMk/>
            <pc:sldMk cId="4095333502" sldId="4224"/>
            <ac:spMk id="24" creationId="{09519725-05FD-7C84-BD72-20CB779D4ABA}"/>
          </ac:spMkLst>
        </pc:spChg>
        <pc:grpChg chg="del">
          <ac:chgData name="Michelle Gallace" userId="6890fe1d-fae7-4c95-8977-faa318922140" providerId="ADAL" clId="{CEE3E803-EA11-44E8-980A-18D9AAF00DBA}" dt="2023-10-17T11:49:11.813" v="5" actId="478"/>
          <ac:grpSpMkLst>
            <pc:docMk/>
            <pc:sldMk cId="4095333502" sldId="4224"/>
            <ac:grpSpMk id="10" creationId="{DBF75FBC-1A98-5939-4E93-A2BC6DA6AA8C}"/>
          </ac:grpSpMkLst>
        </pc:grpChg>
        <pc:grpChg chg="del mod">
          <ac:chgData name="Michelle Gallace" userId="6890fe1d-fae7-4c95-8977-faa318922140" providerId="ADAL" clId="{CEE3E803-EA11-44E8-980A-18D9AAF00DBA}" dt="2023-10-20T04:30:37.231" v="4053" actId="478"/>
          <ac:grpSpMkLst>
            <pc:docMk/>
            <pc:sldMk cId="4095333502" sldId="4224"/>
            <ac:grpSpMk id="11" creationId="{D684A7ED-7F1F-F455-11A8-B6720ACABFD5}"/>
          </ac:grpSpMkLst>
        </pc:grpChg>
        <pc:grpChg chg="del mod">
          <ac:chgData name="Michelle Gallace" userId="6890fe1d-fae7-4c95-8977-faa318922140" providerId="ADAL" clId="{CEE3E803-EA11-44E8-980A-18D9AAF00DBA}" dt="2023-10-20T04:30:37.231" v="4053" actId="478"/>
          <ac:grpSpMkLst>
            <pc:docMk/>
            <pc:sldMk cId="4095333502" sldId="4224"/>
            <ac:grpSpMk id="16" creationId="{0149E055-DD30-1AA1-82DB-B13978DF5EB3}"/>
          </ac:grpSpMkLst>
        </pc:grpChg>
        <pc:grpChg chg="del mod">
          <ac:chgData name="Michelle Gallace" userId="6890fe1d-fae7-4c95-8977-faa318922140" providerId="ADAL" clId="{CEE3E803-EA11-44E8-980A-18D9AAF00DBA}" dt="2023-10-20T04:30:37.231" v="4053" actId="478"/>
          <ac:grpSpMkLst>
            <pc:docMk/>
            <pc:sldMk cId="4095333502" sldId="4224"/>
            <ac:grpSpMk id="17" creationId="{30E7181D-9F4F-4930-8389-4A8967C1E861}"/>
          </ac:grpSpMkLst>
        </pc:grpChg>
        <pc:grpChg chg="del mod">
          <ac:chgData name="Michelle Gallace" userId="6890fe1d-fae7-4c95-8977-faa318922140" providerId="ADAL" clId="{CEE3E803-EA11-44E8-980A-18D9AAF00DBA}" dt="2023-10-20T04:30:37.231" v="4053" actId="478"/>
          <ac:grpSpMkLst>
            <pc:docMk/>
            <pc:sldMk cId="4095333502" sldId="4224"/>
            <ac:grpSpMk id="21" creationId="{2192B279-BF7D-F72C-7213-1151C39614A5}"/>
          </ac:grpSpMkLst>
        </pc:grpChg>
        <pc:picChg chg="add del mod modCrop">
          <ac:chgData name="Michelle Gallace" userId="6890fe1d-fae7-4c95-8977-faa318922140" providerId="ADAL" clId="{CEE3E803-EA11-44E8-980A-18D9AAF00DBA}" dt="2023-10-22T08:49:39.083" v="6504" actId="478"/>
          <ac:picMkLst>
            <pc:docMk/>
            <pc:sldMk cId="4095333502" sldId="4224"/>
            <ac:picMk id="5" creationId="{D71045FF-7494-6290-61AC-F98D820C2C6E}"/>
          </ac:picMkLst>
        </pc:picChg>
        <pc:picChg chg="add del mod modCrop">
          <ac:chgData name="Michelle Gallace" userId="6890fe1d-fae7-4c95-8977-faa318922140" providerId="ADAL" clId="{CEE3E803-EA11-44E8-980A-18D9AAF00DBA}" dt="2023-10-22T08:49:40.149" v="6505" actId="478"/>
          <ac:picMkLst>
            <pc:docMk/>
            <pc:sldMk cId="4095333502" sldId="4224"/>
            <ac:picMk id="6" creationId="{42EB2DDA-6291-12EF-C208-6F3D4002DCCE}"/>
          </ac:picMkLst>
        </pc:picChg>
        <pc:picChg chg="add mod modCrop">
          <ac:chgData name="Michelle Gallace" userId="6890fe1d-fae7-4c95-8977-faa318922140" providerId="ADAL" clId="{CEE3E803-EA11-44E8-980A-18D9AAF00DBA}" dt="2023-10-22T08:50:55.088" v="6522" actId="1076"/>
          <ac:picMkLst>
            <pc:docMk/>
            <pc:sldMk cId="4095333502" sldId="4224"/>
            <ac:picMk id="7" creationId="{E0144581-8EA1-7AB3-D9FF-DC1B2AA2FCFE}"/>
          </ac:picMkLst>
        </pc:picChg>
        <pc:picChg chg="add del mod modCrop">
          <ac:chgData name="Michelle Gallace" userId="6890fe1d-fae7-4c95-8977-faa318922140" providerId="ADAL" clId="{CEE3E803-EA11-44E8-980A-18D9AAF00DBA}" dt="2023-10-22T08:50:50.406" v="6521" actId="1076"/>
          <ac:picMkLst>
            <pc:docMk/>
            <pc:sldMk cId="4095333502" sldId="4224"/>
            <ac:picMk id="8" creationId="{1270A416-72F1-D648-41E9-06D377D28D42}"/>
          </ac:picMkLst>
        </pc:picChg>
      </pc:sldChg>
      <pc:sldChg chg="del">
        <pc:chgData name="Michelle Gallace" userId="6890fe1d-fae7-4c95-8977-faa318922140" providerId="ADAL" clId="{CEE3E803-EA11-44E8-980A-18D9AAF00DBA}" dt="2023-10-18T05:49:25.726" v="2105" actId="2696"/>
        <pc:sldMkLst>
          <pc:docMk/>
          <pc:sldMk cId="3038520300" sldId="4225"/>
        </pc:sldMkLst>
      </pc:sldChg>
      <pc:sldChg chg="modSp mod ord">
        <pc:chgData name="Michelle Gallace" userId="6890fe1d-fae7-4c95-8977-faa318922140" providerId="ADAL" clId="{CEE3E803-EA11-44E8-980A-18D9AAF00DBA}" dt="2023-10-19T11:41:58.909" v="3320" actId="14100"/>
        <pc:sldMkLst>
          <pc:docMk/>
          <pc:sldMk cId="50558018" sldId="4226"/>
        </pc:sldMkLst>
        <pc:spChg chg="mod">
          <ac:chgData name="Michelle Gallace" userId="6890fe1d-fae7-4c95-8977-faa318922140" providerId="ADAL" clId="{CEE3E803-EA11-44E8-980A-18D9AAF00DBA}" dt="2023-10-19T11:37:33.396" v="3106" actId="1076"/>
          <ac:spMkLst>
            <pc:docMk/>
            <pc:sldMk cId="50558018" sldId="4226"/>
            <ac:spMk id="17" creationId="{5E38D53C-75AC-B1C8-4CD0-CA254DDF54F3}"/>
          </ac:spMkLst>
        </pc:spChg>
        <pc:spChg chg="mod">
          <ac:chgData name="Michelle Gallace" userId="6890fe1d-fae7-4c95-8977-faa318922140" providerId="ADAL" clId="{CEE3E803-EA11-44E8-980A-18D9AAF00DBA}" dt="2023-10-19T11:37:43.367" v="3112" actId="1037"/>
          <ac:spMkLst>
            <pc:docMk/>
            <pc:sldMk cId="50558018" sldId="4226"/>
            <ac:spMk id="18" creationId="{468FF6F5-8A75-41AE-0BDF-B970FEB1D694}"/>
          </ac:spMkLst>
        </pc:spChg>
        <pc:spChg chg="mod">
          <ac:chgData name="Michelle Gallace" userId="6890fe1d-fae7-4c95-8977-faa318922140" providerId="ADAL" clId="{CEE3E803-EA11-44E8-980A-18D9AAF00DBA}" dt="2023-10-19T11:40:12.654" v="3218" actId="1035"/>
          <ac:spMkLst>
            <pc:docMk/>
            <pc:sldMk cId="50558018" sldId="4226"/>
            <ac:spMk id="23" creationId="{2741B097-F37F-FC97-EDAA-7A7B9BB0E45A}"/>
          </ac:spMkLst>
        </pc:spChg>
        <pc:spChg chg="mod">
          <ac:chgData name="Michelle Gallace" userId="6890fe1d-fae7-4c95-8977-faa318922140" providerId="ADAL" clId="{CEE3E803-EA11-44E8-980A-18D9AAF00DBA}" dt="2023-10-19T11:41:58.909" v="3320" actId="14100"/>
          <ac:spMkLst>
            <pc:docMk/>
            <pc:sldMk cId="50558018" sldId="4226"/>
            <ac:spMk id="24" creationId="{A6981909-F728-F01D-F8A3-13463761F965}"/>
          </ac:spMkLst>
        </pc:spChg>
        <pc:spChg chg="mod">
          <ac:chgData name="Michelle Gallace" userId="6890fe1d-fae7-4c95-8977-faa318922140" providerId="ADAL" clId="{CEE3E803-EA11-44E8-980A-18D9AAF00DBA}" dt="2023-10-19T11:41:24.116" v="3309" actId="1037"/>
          <ac:spMkLst>
            <pc:docMk/>
            <pc:sldMk cId="50558018" sldId="4226"/>
            <ac:spMk id="29" creationId="{EF68EFF0-5A0D-562F-8FA1-1DE38097B211}"/>
          </ac:spMkLst>
        </pc:spChg>
        <pc:spChg chg="mod">
          <ac:chgData name="Michelle Gallace" userId="6890fe1d-fae7-4c95-8977-faa318922140" providerId="ADAL" clId="{CEE3E803-EA11-44E8-980A-18D9AAF00DBA}" dt="2023-10-19T11:39:50.982" v="3209" actId="1037"/>
          <ac:spMkLst>
            <pc:docMk/>
            <pc:sldMk cId="50558018" sldId="4226"/>
            <ac:spMk id="56" creationId="{F188D333-4802-8086-1AB8-2552963FDC9B}"/>
          </ac:spMkLst>
        </pc:spChg>
        <pc:spChg chg="mod">
          <ac:chgData name="Michelle Gallace" userId="6890fe1d-fae7-4c95-8977-faa318922140" providerId="ADAL" clId="{CEE3E803-EA11-44E8-980A-18D9AAF00DBA}" dt="2023-10-19T11:39:35.167" v="3193" actId="14100"/>
          <ac:spMkLst>
            <pc:docMk/>
            <pc:sldMk cId="50558018" sldId="4226"/>
            <ac:spMk id="58" creationId="{CC4B1A2A-E3ED-9CEB-A53A-38997C82667A}"/>
          </ac:spMkLst>
        </pc:spChg>
        <pc:spChg chg="mod">
          <ac:chgData name="Michelle Gallace" userId="6890fe1d-fae7-4c95-8977-faa318922140" providerId="ADAL" clId="{CEE3E803-EA11-44E8-980A-18D9AAF00DBA}" dt="2023-10-19T11:41:38.592" v="3319" actId="1038"/>
          <ac:spMkLst>
            <pc:docMk/>
            <pc:sldMk cId="50558018" sldId="4226"/>
            <ac:spMk id="59" creationId="{5277C5A0-F5E3-6171-1A4F-F68A2E88CC69}"/>
          </ac:spMkLst>
        </pc:spChg>
        <pc:picChg chg="mod">
          <ac:chgData name="Michelle Gallace" userId="6890fe1d-fae7-4c95-8977-faa318922140" providerId="ADAL" clId="{CEE3E803-EA11-44E8-980A-18D9AAF00DBA}" dt="2023-10-19T11:41:26.393" v="3311" actId="1037"/>
          <ac:picMkLst>
            <pc:docMk/>
            <pc:sldMk cId="50558018" sldId="4226"/>
            <ac:picMk id="4" creationId="{C5F2651C-2113-4F94-C8D5-0E626C53960E}"/>
          </ac:picMkLst>
        </pc:picChg>
        <pc:picChg chg="mod">
          <ac:chgData name="Michelle Gallace" userId="6890fe1d-fae7-4c95-8977-faa318922140" providerId="ADAL" clId="{CEE3E803-EA11-44E8-980A-18D9AAF00DBA}" dt="2023-10-19T11:41:35.877" v="3316" actId="1038"/>
          <ac:picMkLst>
            <pc:docMk/>
            <pc:sldMk cId="50558018" sldId="4226"/>
            <ac:picMk id="11" creationId="{9A6F7495-D18F-B1D8-3EB6-3F52BC66F7EC}"/>
          </ac:picMkLst>
        </pc:picChg>
        <pc:picChg chg="mod">
          <ac:chgData name="Michelle Gallace" userId="6890fe1d-fae7-4c95-8977-faa318922140" providerId="ADAL" clId="{CEE3E803-EA11-44E8-980A-18D9AAF00DBA}" dt="2023-10-19T11:39:07.868" v="3161" actId="1035"/>
          <ac:picMkLst>
            <pc:docMk/>
            <pc:sldMk cId="50558018" sldId="4226"/>
            <ac:picMk id="13" creationId="{38B521EE-C0E3-615D-0B68-E55BA68F32E6}"/>
          </ac:picMkLst>
        </pc:picChg>
        <pc:picChg chg="mod">
          <ac:chgData name="Michelle Gallace" userId="6890fe1d-fae7-4c95-8977-faa318922140" providerId="ADAL" clId="{CEE3E803-EA11-44E8-980A-18D9AAF00DBA}" dt="2023-10-19T11:39:50.982" v="3209" actId="1037"/>
          <ac:picMkLst>
            <pc:docMk/>
            <pc:sldMk cId="50558018" sldId="4226"/>
            <ac:picMk id="14" creationId="{DFB2FC6E-BEF0-5C0F-8C61-67CCFACA853A}"/>
          </ac:picMkLst>
        </pc:picChg>
        <pc:picChg chg="mod">
          <ac:chgData name="Michelle Gallace" userId="6890fe1d-fae7-4c95-8977-faa318922140" providerId="ADAL" clId="{CEE3E803-EA11-44E8-980A-18D9AAF00DBA}" dt="2023-10-19T11:40:12.654" v="3218" actId="1035"/>
          <ac:picMkLst>
            <pc:docMk/>
            <pc:sldMk cId="50558018" sldId="4226"/>
            <ac:picMk id="19" creationId="{32D554C5-9D1F-3B60-7CC2-FC1F7272192D}"/>
          </ac:picMkLst>
        </pc:picChg>
      </pc:sldChg>
      <pc:sldChg chg="addSp delSp modSp mod ord modTransition">
        <pc:chgData name="Michelle Gallace" userId="6890fe1d-fae7-4c95-8977-faa318922140" providerId="ADAL" clId="{CEE3E803-EA11-44E8-980A-18D9AAF00DBA}" dt="2023-10-22T10:19:07.521" v="7817" actId="113"/>
        <pc:sldMkLst>
          <pc:docMk/>
          <pc:sldMk cId="1995678729" sldId="4227"/>
        </pc:sldMkLst>
        <pc:spChg chg="add del mod">
          <ac:chgData name="Michelle Gallace" userId="6890fe1d-fae7-4c95-8977-faa318922140" providerId="ADAL" clId="{CEE3E803-EA11-44E8-980A-18D9AAF00DBA}" dt="2023-10-22T09:23:55.257" v="7332" actId="478"/>
          <ac:spMkLst>
            <pc:docMk/>
            <pc:sldMk cId="1995678729" sldId="4227"/>
            <ac:spMk id="2" creationId="{361D3DCD-0E40-188D-ADBF-508ED1A633AE}"/>
          </ac:spMkLst>
        </pc:spChg>
        <pc:spChg chg="del mod">
          <ac:chgData name="Michelle Gallace" userId="6890fe1d-fae7-4c95-8977-faa318922140" providerId="ADAL" clId="{CEE3E803-EA11-44E8-980A-18D9AAF00DBA}" dt="2023-10-20T08:03:01.018" v="6013" actId="478"/>
          <ac:spMkLst>
            <pc:docMk/>
            <pc:sldMk cId="1995678729" sldId="4227"/>
            <ac:spMk id="3" creationId="{9AA1302B-F849-1B61-1FE1-C9F2AEC4EFA2}"/>
          </ac:spMkLst>
        </pc:spChg>
        <pc:spChg chg="mod">
          <ac:chgData name="Michelle Gallace" userId="6890fe1d-fae7-4c95-8977-faa318922140" providerId="ADAL" clId="{CEE3E803-EA11-44E8-980A-18D9AAF00DBA}" dt="2023-10-22T09:22:05.664" v="7301" actId="1076"/>
          <ac:spMkLst>
            <pc:docMk/>
            <pc:sldMk cId="1995678729" sldId="4227"/>
            <ac:spMk id="4" creationId="{99EB0E17-BB44-B056-0265-BB93B2FE65C1}"/>
          </ac:spMkLst>
        </pc:spChg>
        <pc:spChg chg="add mod">
          <ac:chgData name="Michelle Gallace" userId="6890fe1d-fae7-4c95-8977-faa318922140" providerId="ADAL" clId="{CEE3E803-EA11-44E8-980A-18D9AAF00DBA}" dt="2023-10-22T10:19:07.521" v="7817" actId="113"/>
          <ac:spMkLst>
            <pc:docMk/>
            <pc:sldMk cId="1995678729" sldId="4227"/>
            <ac:spMk id="19" creationId="{E2537412-B75C-6694-2340-B2D47A7FFCE2}"/>
          </ac:spMkLst>
        </pc:spChg>
        <pc:spChg chg="add mod">
          <ac:chgData name="Michelle Gallace" userId="6890fe1d-fae7-4c95-8977-faa318922140" providerId="ADAL" clId="{CEE3E803-EA11-44E8-980A-18D9AAF00DBA}" dt="2023-10-22T09:24:36.015" v="7351" actId="1076"/>
          <ac:spMkLst>
            <pc:docMk/>
            <pc:sldMk cId="1995678729" sldId="4227"/>
            <ac:spMk id="20" creationId="{E821D611-C46D-2E55-2F96-E800A9D06769}"/>
          </ac:spMkLst>
        </pc:spChg>
        <pc:spChg chg="add mod">
          <ac:chgData name="Michelle Gallace" userId="6890fe1d-fae7-4c95-8977-faa318922140" providerId="ADAL" clId="{CEE3E803-EA11-44E8-980A-18D9AAF00DBA}" dt="2023-10-22T09:24:29.232" v="7350" actId="1076"/>
          <ac:spMkLst>
            <pc:docMk/>
            <pc:sldMk cId="1995678729" sldId="4227"/>
            <ac:spMk id="21" creationId="{D91D0A03-7E26-7C39-64C6-771D662079BB}"/>
          </ac:spMkLst>
        </pc:spChg>
        <pc:spChg chg="add mod">
          <ac:chgData name="Michelle Gallace" userId="6890fe1d-fae7-4c95-8977-faa318922140" providerId="ADAL" clId="{CEE3E803-EA11-44E8-980A-18D9AAF00DBA}" dt="2023-10-22T09:24:41.474" v="7352" actId="1076"/>
          <ac:spMkLst>
            <pc:docMk/>
            <pc:sldMk cId="1995678729" sldId="4227"/>
            <ac:spMk id="22" creationId="{A5DD1570-4B18-AB8E-4CB4-21B6A358A74A}"/>
          </ac:spMkLst>
        </pc:spChg>
        <pc:spChg chg="mod">
          <ac:chgData name="Michelle Gallace" userId="6890fe1d-fae7-4c95-8977-faa318922140" providerId="ADAL" clId="{CEE3E803-EA11-44E8-980A-18D9AAF00DBA}" dt="2023-10-22T09:04:57.587" v="6579" actId="1076"/>
          <ac:spMkLst>
            <pc:docMk/>
            <pc:sldMk cId="1995678729" sldId="4227"/>
            <ac:spMk id="282" creationId="{00000000-0000-0000-0000-000000000000}"/>
          </ac:spMkLst>
        </pc:spChg>
        <pc:picChg chg="add del mod modCrop">
          <ac:chgData name="Michelle Gallace" userId="6890fe1d-fae7-4c95-8977-faa318922140" providerId="ADAL" clId="{CEE3E803-EA11-44E8-980A-18D9AAF00DBA}" dt="2023-10-22T08:58:51.392" v="6537" actId="478"/>
          <ac:picMkLst>
            <pc:docMk/>
            <pc:sldMk cId="1995678729" sldId="4227"/>
            <ac:picMk id="5" creationId="{13A1130C-2792-759D-7554-499F9D959620}"/>
          </ac:picMkLst>
        </pc:picChg>
        <pc:picChg chg="add del mod modCrop">
          <ac:chgData name="Michelle Gallace" userId="6890fe1d-fae7-4c95-8977-faa318922140" providerId="ADAL" clId="{CEE3E803-EA11-44E8-980A-18D9AAF00DBA}" dt="2023-10-22T09:01:40.971" v="6567" actId="478"/>
          <ac:picMkLst>
            <pc:docMk/>
            <pc:sldMk cId="1995678729" sldId="4227"/>
            <ac:picMk id="6" creationId="{744E12BB-8E1C-ED8B-FDBB-B7F134C62912}"/>
          </ac:picMkLst>
        </pc:picChg>
        <pc:picChg chg="add del mod modCrop">
          <ac:chgData name="Michelle Gallace" userId="6890fe1d-fae7-4c95-8977-faa318922140" providerId="ADAL" clId="{CEE3E803-EA11-44E8-980A-18D9AAF00DBA}" dt="2023-10-22T09:01:41.946" v="6568" actId="478"/>
          <ac:picMkLst>
            <pc:docMk/>
            <pc:sldMk cId="1995678729" sldId="4227"/>
            <ac:picMk id="8" creationId="{B28EC4FF-DAF0-332C-21A2-E59DE44E118A}"/>
          </ac:picMkLst>
        </pc:picChg>
        <pc:picChg chg="add del mod">
          <ac:chgData name="Michelle Gallace" userId="6890fe1d-fae7-4c95-8977-faa318922140" providerId="ADAL" clId="{CEE3E803-EA11-44E8-980A-18D9AAF00DBA}" dt="2023-10-22T09:01:39.070" v="6566" actId="478"/>
          <ac:picMkLst>
            <pc:docMk/>
            <pc:sldMk cId="1995678729" sldId="4227"/>
            <ac:picMk id="10" creationId="{F38EE168-5B18-BE4D-C76A-A8D22CBF97A8}"/>
          </ac:picMkLst>
        </pc:picChg>
        <pc:picChg chg="add del mod modCrop">
          <ac:chgData name="Michelle Gallace" userId="6890fe1d-fae7-4c95-8977-faa318922140" providerId="ADAL" clId="{CEE3E803-EA11-44E8-980A-18D9AAF00DBA}" dt="2023-10-22T09:11:02.747" v="6636" actId="478"/>
          <ac:picMkLst>
            <pc:docMk/>
            <pc:sldMk cId="1995678729" sldId="4227"/>
            <ac:picMk id="12" creationId="{DF13570D-899F-BD68-91D1-71BBF48ABE01}"/>
          </ac:picMkLst>
        </pc:picChg>
        <pc:picChg chg="add del mod modCrop">
          <ac:chgData name="Michelle Gallace" userId="6890fe1d-fae7-4c95-8977-faa318922140" providerId="ADAL" clId="{CEE3E803-EA11-44E8-980A-18D9AAF00DBA}" dt="2023-10-22T09:11:04.904" v="6638" actId="478"/>
          <ac:picMkLst>
            <pc:docMk/>
            <pc:sldMk cId="1995678729" sldId="4227"/>
            <ac:picMk id="14" creationId="{4768A94D-8554-6E7C-A450-DB95558BB4B3}"/>
          </ac:picMkLst>
        </pc:picChg>
        <pc:picChg chg="add del mod modCrop">
          <ac:chgData name="Michelle Gallace" userId="6890fe1d-fae7-4c95-8977-faa318922140" providerId="ADAL" clId="{CEE3E803-EA11-44E8-980A-18D9AAF00DBA}" dt="2023-10-22T09:08:17.659" v="6616" actId="478"/>
          <ac:picMkLst>
            <pc:docMk/>
            <pc:sldMk cId="1995678729" sldId="4227"/>
            <ac:picMk id="16" creationId="{2B9E9176-D4B3-3D39-4037-D13212292A10}"/>
          </ac:picMkLst>
        </pc:picChg>
        <pc:picChg chg="add del mod modCrop">
          <ac:chgData name="Michelle Gallace" userId="6890fe1d-fae7-4c95-8977-faa318922140" providerId="ADAL" clId="{CEE3E803-EA11-44E8-980A-18D9AAF00DBA}" dt="2023-10-22T09:11:03.895" v="6637" actId="478"/>
          <ac:picMkLst>
            <pc:docMk/>
            <pc:sldMk cId="1995678729" sldId="4227"/>
            <ac:picMk id="18" creationId="{A0B49DDD-B540-6FD1-2113-2B336C07EA43}"/>
          </ac:picMkLst>
        </pc:picChg>
      </pc:sldChg>
      <pc:sldChg chg="addSp delSp modSp mod ord">
        <pc:chgData name="Michelle Gallace" userId="6890fe1d-fae7-4c95-8977-faa318922140" providerId="ADAL" clId="{CEE3E803-EA11-44E8-980A-18D9AAF00DBA}" dt="2023-10-20T06:00:06.587" v="5059" actId="20577"/>
        <pc:sldMkLst>
          <pc:docMk/>
          <pc:sldMk cId="837455241" sldId="4228"/>
        </pc:sldMkLst>
        <pc:spChg chg="add del mod">
          <ac:chgData name="Michelle Gallace" userId="6890fe1d-fae7-4c95-8977-faa318922140" providerId="ADAL" clId="{CEE3E803-EA11-44E8-980A-18D9AAF00DBA}" dt="2023-10-20T06:00:06.587" v="5059" actId="20577"/>
          <ac:spMkLst>
            <pc:docMk/>
            <pc:sldMk cId="837455241" sldId="4228"/>
            <ac:spMk id="3" creationId="{90A4EE1A-4FCA-9FAF-A388-19D8EAA9C04D}"/>
          </ac:spMkLst>
        </pc:spChg>
        <pc:spChg chg="mod">
          <ac:chgData name="Michelle Gallace" userId="6890fe1d-fae7-4c95-8977-faa318922140" providerId="ADAL" clId="{CEE3E803-EA11-44E8-980A-18D9AAF00DBA}" dt="2023-10-20T04:39:20.647" v="4098" actId="20577"/>
          <ac:spMkLst>
            <pc:docMk/>
            <pc:sldMk cId="837455241" sldId="4228"/>
            <ac:spMk id="5" creationId="{CAFF1EDB-9403-7589-E102-A11705FC4D22}"/>
          </ac:spMkLst>
        </pc:spChg>
        <pc:graphicFrameChg chg="add del modGraphic">
          <ac:chgData name="Michelle Gallace" userId="6890fe1d-fae7-4c95-8977-faa318922140" providerId="ADAL" clId="{CEE3E803-EA11-44E8-980A-18D9AAF00DBA}" dt="2023-10-19T13:59:04.320" v="3480" actId="478"/>
          <ac:graphicFrameMkLst>
            <pc:docMk/>
            <pc:sldMk cId="837455241" sldId="4228"/>
            <ac:graphicFrameMk id="7" creationId="{09ABF79B-95C9-6A59-0F51-AC23D60B8AB6}"/>
          </ac:graphicFrameMkLst>
        </pc:graphicFrameChg>
        <pc:picChg chg="add del mod">
          <ac:chgData name="Michelle Gallace" userId="6890fe1d-fae7-4c95-8977-faa318922140" providerId="ADAL" clId="{CEE3E803-EA11-44E8-980A-18D9AAF00DBA}" dt="2023-10-20T04:40:05.571" v="4100" actId="478"/>
          <ac:picMkLst>
            <pc:docMk/>
            <pc:sldMk cId="837455241" sldId="4228"/>
            <ac:picMk id="2" creationId="{EC1340D3-F3BE-9845-B401-04AB7189C266}"/>
          </ac:picMkLst>
        </pc:picChg>
        <pc:picChg chg="add del mod modCrop">
          <ac:chgData name="Michelle Gallace" userId="6890fe1d-fae7-4c95-8977-faa318922140" providerId="ADAL" clId="{CEE3E803-EA11-44E8-980A-18D9AAF00DBA}" dt="2023-10-19T13:59:18.512" v="3481" actId="478"/>
          <ac:picMkLst>
            <pc:docMk/>
            <pc:sldMk cId="837455241" sldId="4228"/>
            <ac:picMk id="3" creationId="{B9E194C9-AEF0-C14B-F7C2-4891D0ED5B7E}"/>
          </ac:picMkLst>
        </pc:picChg>
        <pc:picChg chg="del">
          <ac:chgData name="Michelle Gallace" userId="6890fe1d-fae7-4c95-8977-faa318922140" providerId="ADAL" clId="{CEE3E803-EA11-44E8-980A-18D9AAF00DBA}" dt="2023-10-18T00:24:02.498" v="290" actId="478"/>
          <ac:picMkLst>
            <pc:docMk/>
            <pc:sldMk cId="837455241" sldId="4228"/>
            <ac:picMk id="6" creationId="{7CC26F44-7E4E-C5D1-6545-8FBAFD375932}"/>
          </ac:picMkLst>
        </pc:picChg>
        <pc:picChg chg="add mod modCrop">
          <ac:chgData name="Michelle Gallace" userId="6890fe1d-fae7-4c95-8977-faa318922140" providerId="ADAL" clId="{CEE3E803-EA11-44E8-980A-18D9AAF00DBA}" dt="2023-10-20T05:44:08.964" v="4919" actId="1038"/>
          <ac:picMkLst>
            <pc:docMk/>
            <pc:sldMk cId="837455241" sldId="4228"/>
            <ac:picMk id="7" creationId="{E236CF47-657C-A701-6D8D-CA5E29279A5F}"/>
          </ac:picMkLst>
        </pc:picChg>
        <pc:picChg chg="add del mod modCrop">
          <ac:chgData name="Michelle Gallace" userId="6890fe1d-fae7-4c95-8977-faa318922140" providerId="ADAL" clId="{CEE3E803-EA11-44E8-980A-18D9AAF00DBA}" dt="2023-10-20T04:08:43.822" v="3965" actId="478"/>
          <ac:picMkLst>
            <pc:docMk/>
            <pc:sldMk cId="837455241" sldId="4228"/>
            <ac:picMk id="9" creationId="{80112328-82A8-9DDF-D33E-1119F7BD4A59}"/>
          </ac:picMkLst>
        </pc:picChg>
      </pc:sldChg>
      <pc:sldChg chg="del">
        <pc:chgData name="Michelle Gallace" userId="6890fe1d-fae7-4c95-8977-faa318922140" providerId="ADAL" clId="{CEE3E803-EA11-44E8-980A-18D9AAF00DBA}" dt="2023-10-18T00:24:44.346" v="291" actId="2696"/>
        <pc:sldMkLst>
          <pc:docMk/>
          <pc:sldMk cId="649604289" sldId="4229"/>
        </pc:sldMkLst>
      </pc:sldChg>
      <pc:sldChg chg="addSp delSp modSp add del mod ord">
        <pc:chgData name="Michelle Gallace" userId="6890fe1d-fae7-4c95-8977-faa318922140" providerId="ADAL" clId="{CEE3E803-EA11-44E8-980A-18D9AAF00DBA}" dt="2023-10-20T04:12:54.293" v="3967" actId="2696"/>
        <pc:sldMkLst>
          <pc:docMk/>
          <pc:sldMk cId="3036594769" sldId="4230"/>
        </pc:sldMkLst>
        <pc:spChg chg="mod">
          <ac:chgData name="Michelle Gallace" userId="6890fe1d-fae7-4c95-8977-faa318922140" providerId="ADAL" clId="{CEE3E803-EA11-44E8-980A-18D9AAF00DBA}" dt="2023-10-17T12:00:55.623" v="205" actId="20577"/>
          <ac:spMkLst>
            <pc:docMk/>
            <pc:sldMk cId="3036594769" sldId="4230"/>
            <ac:spMk id="283" creationId="{00000000-0000-0000-0000-000000000000}"/>
          </ac:spMkLst>
        </pc:spChg>
        <pc:picChg chg="del">
          <ac:chgData name="Michelle Gallace" userId="6890fe1d-fae7-4c95-8977-faa318922140" providerId="ADAL" clId="{CEE3E803-EA11-44E8-980A-18D9AAF00DBA}" dt="2023-10-17T12:00:59.418" v="206" actId="478"/>
          <ac:picMkLst>
            <pc:docMk/>
            <pc:sldMk cId="3036594769" sldId="4230"/>
            <ac:picMk id="3" creationId="{549A99ED-216A-FBB0-2154-D11BC75454B0}"/>
          </ac:picMkLst>
        </pc:picChg>
        <pc:picChg chg="add del mod">
          <ac:chgData name="Michelle Gallace" userId="6890fe1d-fae7-4c95-8977-faa318922140" providerId="ADAL" clId="{CEE3E803-EA11-44E8-980A-18D9AAF00DBA}" dt="2023-10-17T23:05:04.616" v="208" actId="931"/>
          <ac:picMkLst>
            <pc:docMk/>
            <pc:sldMk cId="3036594769" sldId="4230"/>
            <ac:picMk id="3" creationId="{A9165695-0189-66AD-58F9-BE68F348273D}"/>
          </ac:picMkLst>
        </pc:picChg>
        <pc:picChg chg="add mod modCrop">
          <ac:chgData name="Michelle Gallace" userId="6890fe1d-fae7-4c95-8977-faa318922140" providerId="ADAL" clId="{CEE3E803-EA11-44E8-980A-18D9AAF00DBA}" dt="2023-10-19T11:29:50.162" v="3051" actId="1076"/>
          <ac:picMkLst>
            <pc:docMk/>
            <pc:sldMk cId="3036594769" sldId="4230"/>
            <ac:picMk id="3" creationId="{CCB4D331-1469-E132-894B-9C6ABC10A1EA}"/>
          </ac:picMkLst>
        </pc:picChg>
        <pc:picChg chg="add del mod">
          <ac:chgData name="Michelle Gallace" userId="6890fe1d-fae7-4c95-8977-faa318922140" providerId="ADAL" clId="{CEE3E803-EA11-44E8-980A-18D9AAF00DBA}" dt="2023-10-17T23:05:04.616" v="208" actId="931"/>
          <ac:picMkLst>
            <pc:docMk/>
            <pc:sldMk cId="3036594769" sldId="4230"/>
            <ac:picMk id="5" creationId="{306B1DD3-D4E6-F8B5-E298-9DE14C910938}"/>
          </ac:picMkLst>
        </pc:picChg>
        <pc:picChg chg="add del mod">
          <ac:chgData name="Michelle Gallace" userId="6890fe1d-fae7-4c95-8977-faa318922140" providerId="ADAL" clId="{CEE3E803-EA11-44E8-980A-18D9AAF00DBA}" dt="2023-10-17T23:05:04.616" v="208" actId="931"/>
          <ac:picMkLst>
            <pc:docMk/>
            <pc:sldMk cId="3036594769" sldId="4230"/>
            <ac:picMk id="7" creationId="{EB701D6B-FB84-2711-6B46-317DAA164BBB}"/>
          </ac:picMkLst>
        </pc:picChg>
        <pc:picChg chg="add del mod modCrop">
          <ac:chgData name="Michelle Gallace" userId="6890fe1d-fae7-4c95-8977-faa318922140" providerId="ADAL" clId="{CEE3E803-EA11-44E8-980A-18D9AAF00DBA}" dt="2023-10-17T23:07:32.778" v="248" actId="478"/>
          <ac:picMkLst>
            <pc:docMk/>
            <pc:sldMk cId="3036594769" sldId="4230"/>
            <ac:picMk id="9" creationId="{DC5A2D00-F895-0CB1-3EB8-CF49D054AE2B}"/>
          </ac:picMkLst>
        </pc:picChg>
        <pc:picChg chg="add del mod modCrop">
          <ac:chgData name="Michelle Gallace" userId="6890fe1d-fae7-4c95-8977-faa318922140" providerId="ADAL" clId="{CEE3E803-EA11-44E8-980A-18D9AAF00DBA}" dt="2023-10-17T23:07:32.251" v="247" actId="478"/>
          <ac:picMkLst>
            <pc:docMk/>
            <pc:sldMk cId="3036594769" sldId="4230"/>
            <ac:picMk id="11" creationId="{EC2B9C95-7518-0CC9-5C6E-C2EAF22D2E63}"/>
          </ac:picMkLst>
        </pc:picChg>
        <pc:picChg chg="add del mod modCrop">
          <ac:chgData name="Michelle Gallace" userId="6890fe1d-fae7-4c95-8977-faa318922140" providerId="ADAL" clId="{CEE3E803-EA11-44E8-980A-18D9AAF00DBA}" dt="2023-10-19T11:17:11.341" v="2997" actId="478"/>
          <ac:picMkLst>
            <pc:docMk/>
            <pc:sldMk cId="3036594769" sldId="4230"/>
            <ac:picMk id="13" creationId="{ACB92103-DD9D-809C-4634-23F009DE27A4}"/>
          </ac:picMkLst>
        </pc:picChg>
      </pc:sldChg>
      <pc:sldChg chg="addSp delSp modSp add del mod ord">
        <pc:chgData name="Michelle Gallace" userId="6890fe1d-fae7-4c95-8977-faa318922140" providerId="ADAL" clId="{CEE3E803-EA11-44E8-980A-18D9AAF00DBA}" dt="2023-10-20T04:12:57.867" v="3968" actId="2696"/>
        <pc:sldMkLst>
          <pc:docMk/>
          <pc:sldMk cId="767228579" sldId="4231"/>
        </pc:sldMkLst>
        <pc:picChg chg="add del mod modCrop">
          <ac:chgData name="Michelle Gallace" userId="6890fe1d-fae7-4c95-8977-faa318922140" providerId="ADAL" clId="{CEE3E803-EA11-44E8-980A-18D9AAF00DBA}" dt="2023-10-19T11:17:08.527" v="2996" actId="478"/>
          <ac:picMkLst>
            <pc:docMk/>
            <pc:sldMk cId="767228579" sldId="4231"/>
            <ac:picMk id="3" creationId="{E5702F6A-BC23-DC12-1F51-9639CA1A205D}"/>
          </ac:picMkLst>
        </pc:picChg>
        <pc:picChg chg="add mod modCrop">
          <ac:chgData name="Michelle Gallace" userId="6890fe1d-fae7-4c95-8977-faa318922140" providerId="ADAL" clId="{CEE3E803-EA11-44E8-980A-18D9AAF00DBA}" dt="2023-10-19T11:32:48.766" v="3063" actId="1076"/>
          <ac:picMkLst>
            <pc:docMk/>
            <pc:sldMk cId="767228579" sldId="4231"/>
            <ac:picMk id="4" creationId="{1986C054-747D-EBEB-885D-BC213BBEB9E7}"/>
          </ac:picMkLst>
        </pc:picChg>
        <pc:picChg chg="del">
          <ac:chgData name="Michelle Gallace" userId="6890fe1d-fae7-4c95-8977-faa318922140" providerId="ADAL" clId="{CEE3E803-EA11-44E8-980A-18D9AAF00DBA}" dt="2023-10-17T23:17:41.515" v="264" actId="478"/>
          <ac:picMkLst>
            <pc:docMk/>
            <pc:sldMk cId="767228579" sldId="4231"/>
            <ac:picMk id="13" creationId="{ACB92103-DD9D-809C-4634-23F009DE27A4}"/>
          </ac:picMkLst>
        </pc:picChg>
      </pc:sldChg>
      <pc:sldChg chg="addSp delSp modSp add mod">
        <pc:chgData name="Michelle Gallace" userId="6890fe1d-fae7-4c95-8977-faa318922140" providerId="ADAL" clId="{CEE3E803-EA11-44E8-980A-18D9AAF00DBA}" dt="2023-10-22T10:24:23.626" v="7830" actId="1076"/>
        <pc:sldMkLst>
          <pc:docMk/>
          <pc:sldMk cId="2142046203" sldId="4232"/>
        </pc:sldMkLst>
        <pc:spChg chg="del">
          <ac:chgData name="Michelle Gallace" userId="6890fe1d-fae7-4c95-8977-faa318922140" providerId="ADAL" clId="{CEE3E803-EA11-44E8-980A-18D9AAF00DBA}" dt="2023-10-18T01:22:30.515" v="303" actId="478"/>
          <ac:spMkLst>
            <pc:docMk/>
            <pc:sldMk cId="2142046203" sldId="4232"/>
            <ac:spMk id="2" creationId="{09E4196E-8882-6AC0-8CEA-0979D00EC53E}"/>
          </ac:spMkLst>
        </pc:spChg>
        <pc:spChg chg="mod">
          <ac:chgData name="Michelle Gallace" userId="6890fe1d-fae7-4c95-8977-faa318922140" providerId="ADAL" clId="{CEE3E803-EA11-44E8-980A-18D9AAF00DBA}" dt="2023-10-18T01:23:39.157" v="412" actId="1076"/>
          <ac:spMkLst>
            <pc:docMk/>
            <pc:sldMk cId="2142046203" sldId="4232"/>
            <ac:spMk id="3" creationId="{34035A2F-4EA9-A9A0-4DEB-7611CBB587A7}"/>
          </ac:spMkLst>
        </pc:spChg>
        <pc:spChg chg="mod">
          <ac:chgData name="Michelle Gallace" userId="6890fe1d-fae7-4c95-8977-faa318922140" providerId="ADAL" clId="{CEE3E803-EA11-44E8-980A-18D9AAF00DBA}" dt="2023-10-20T04:32:28.984" v="4073" actId="1035"/>
          <ac:spMkLst>
            <pc:docMk/>
            <pc:sldMk cId="2142046203" sldId="4232"/>
            <ac:spMk id="4" creationId="{DBE67BBA-95CF-6F17-5B8A-09DB5A27801E}"/>
          </ac:spMkLst>
        </pc:spChg>
        <pc:spChg chg="add del">
          <ac:chgData name="Michelle Gallace" userId="6890fe1d-fae7-4c95-8977-faa318922140" providerId="ADAL" clId="{CEE3E803-EA11-44E8-980A-18D9AAF00DBA}" dt="2023-10-18T01:22:39.021" v="305" actId="22"/>
          <ac:spMkLst>
            <pc:docMk/>
            <pc:sldMk cId="2142046203" sldId="4232"/>
            <ac:spMk id="6" creationId="{E8E6EF70-BA49-391F-4B94-E1B1E0AD4370}"/>
          </ac:spMkLst>
        </pc:spChg>
        <pc:spChg chg="add del">
          <ac:chgData name="Michelle Gallace" userId="6890fe1d-fae7-4c95-8977-faa318922140" providerId="ADAL" clId="{CEE3E803-EA11-44E8-980A-18D9AAF00DBA}" dt="2023-10-18T01:22:48.433" v="307" actId="478"/>
          <ac:spMkLst>
            <pc:docMk/>
            <pc:sldMk cId="2142046203" sldId="4232"/>
            <ac:spMk id="8" creationId="{24A0E4A3-D7A2-7120-F926-EC54CBE41058}"/>
          </ac:spMkLst>
        </pc:spChg>
        <pc:spChg chg="add mod">
          <ac:chgData name="Michelle Gallace" userId="6890fe1d-fae7-4c95-8977-faa318922140" providerId="ADAL" clId="{CEE3E803-EA11-44E8-980A-18D9AAF00DBA}" dt="2023-10-20T07:48:46.819" v="5774" actId="1076"/>
          <ac:spMkLst>
            <pc:docMk/>
            <pc:sldMk cId="2142046203" sldId="4232"/>
            <ac:spMk id="9" creationId="{37383B98-CE1D-FB9B-6A10-556D7CC0C977}"/>
          </ac:spMkLst>
        </pc:spChg>
        <pc:spChg chg="del">
          <ac:chgData name="Michelle Gallace" userId="6890fe1d-fae7-4c95-8977-faa318922140" providerId="ADAL" clId="{CEE3E803-EA11-44E8-980A-18D9AAF00DBA}" dt="2023-10-18T01:22:30.515" v="303" actId="478"/>
          <ac:spMkLst>
            <pc:docMk/>
            <pc:sldMk cId="2142046203" sldId="4232"/>
            <ac:spMk id="24" creationId="{09519725-05FD-7C84-BD72-20CB779D4ABA}"/>
          </ac:spMkLst>
        </pc:spChg>
        <pc:grpChg chg="del">
          <ac:chgData name="Michelle Gallace" userId="6890fe1d-fae7-4c95-8977-faa318922140" providerId="ADAL" clId="{CEE3E803-EA11-44E8-980A-18D9AAF00DBA}" dt="2023-10-18T01:22:30.515" v="303" actId="478"/>
          <ac:grpSpMkLst>
            <pc:docMk/>
            <pc:sldMk cId="2142046203" sldId="4232"/>
            <ac:grpSpMk id="11" creationId="{D684A7ED-7F1F-F455-11A8-B6720ACABFD5}"/>
          </ac:grpSpMkLst>
        </pc:grpChg>
        <pc:grpChg chg="del">
          <ac:chgData name="Michelle Gallace" userId="6890fe1d-fae7-4c95-8977-faa318922140" providerId="ADAL" clId="{CEE3E803-EA11-44E8-980A-18D9AAF00DBA}" dt="2023-10-18T01:22:30.515" v="303" actId="478"/>
          <ac:grpSpMkLst>
            <pc:docMk/>
            <pc:sldMk cId="2142046203" sldId="4232"/>
            <ac:grpSpMk id="16" creationId="{0149E055-DD30-1AA1-82DB-B13978DF5EB3}"/>
          </ac:grpSpMkLst>
        </pc:grpChg>
        <pc:grpChg chg="del">
          <ac:chgData name="Michelle Gallace" userId="6890fe1d-fae7-4c95-8977-faa318922140" providerId="ADAL" clId="{CEE3E803-EA11-44E8-980A-18D9AAF00DBA}" dt="2023-10-18T01:22:30.515" v="303" actId="478"/>
          <ac:grpSpMkLst>
            <pc:docMk/>
            <pc:sldMk cId="2142046203" sldId="4232"/>
            <ac:grpSpMk id="17" creationId="{30E7181D-9F4F-4930-8389-4A8967C1E861}"/>
          </ac:grpSpMkLst>
        </pc:grpChg>
        <pc:grpChg chg="del">
          <ac:chgData name="Michelle Gallace" userId="6890fe1d-fae7-4c95-8977-faa318922140" providerId="ADAL" clId="{CEE3E803-EA11-44E8-980A-18D9AAF00DBA}" dt="2023-10-18T01:22:30.515" v="303" actId="478"/>
          <ac:grpSpMkLst>
            <pc:docMk/>
            <pc:sldMk cId="2142046203" sldId="4232"/>
            <ac:grpSpMk id="21" creationId="{2192B279-BF7D-F72C-7213-1151C39614A5}"/>
          </ac:grpSpMkLst>
        </pc:grpChg>
        <pc:picChg chg="add mod modCrop">
          <ac:chgData name="Michelle Gallace" userId="6890fe1d-fae7-4c95-8977-faa318922140" providerId="ADAL" clId="{CEE3E803-EA11-44E8-980A-18D9AAF00DBA}" dt="2023-10-22T10:24:23.626" v="7830" actId="1076"/>
          <ac:picMkLst>
            <pc:docMk/>
            <pc:sldMk cId="2142046203" sldId="4232"/>
            <ac:picMk id="5" creationId="{FF4771B8-35E9-5E6B-0D8C-52DF291A9A19}"/>
          </ac:picMkLst>
        </pc:picChg>
        <pc:picChg chg="add del mod">
          <ac:chgData name="Michelle Gallace" userId="6890fe1d-fae7-4c95-8977-faa318922140" providerId="ADAL" clId="{CEE3E803-EA11-44E8-980A-18D9AAF00DBA}" dt="2023-10-22T10:22:46.953" v="7818" actId="478"/>
          <ac:picMkLst>
            <pc:docMk/>
            <pc:sldMk cId="2142046203" sldId="4232"/>
            <ac:picMk id="20" creationId="{1EB3886E-790E-EEA3-86A0-C8E5103955AA}"/>
          </ac:picMkLst>
        </pc:picChg>
      </pc:sldChg>
      <pc:sldChg chg="addSp delSp modSp add del mod ord">
        <pc:chgData name="Michelle Gallace" userId="6890fe1d-fae7-4c95-8977-faa318922140" providerId="ADAL" clId="{CEE3E803-EA11-44E8-980A-18D9AAF00DBA}" dt="2023-10-20T04:12:40.832" v="3966" actId="2696"/>
        <pc:sldMkLst>
          <pc:docMk/>
          <pc:sldMk cId="2404857656" sldId="4233"/>
        </pc:sldMkLst>
        <pc:spChg chg="add del mod">
          <ac:chgData name="Michelle Gallace" userId="6890fe1d-fae7-4c95-8977-faa318922140" providerId="ADAL" clId="{CEE3E803-EA11-44E8-980A-18D9AAF00DBA}" dt="2023-10-19T11:10:58.741" v="2945" actId="1076"/>
          <ac:spMkLst>
            <pc:docMk/>
            <pc:sldMk cId="2404857656" sldId="4233"/>
            <ac:spMk id="282" creationId="{00000000-0000-0000-0000-000000000000}"/>
          </ac:spMkLst>
        </pc:spChg>
        <pc:spChg chg="add del mod">
          <ac:chgData name="Michelle Gallace" userId="6890fe1d-fae7-4c95-8977-faa318922140" providerId="ADAL" clId="{CEE3E803-EA11-44E8-980A-18D9AAF00DBA}" dt="2023-10-19T11:11:03.325" v="2946" actId="1076"/>
          <ac:spMkLst>
            <pc:docMk/>
            <pc:sldMk cId="2404857656" sldId="4233"/>
            <ac:spMk id="283" creationId="{00000000-0000-0000-0000-000000000000}"/>
          </ac:spMkLst>
        </pc:spChg>
        <pc:picChg chg="add mod modCrop">
          <ac:chgData name="Michelle Gallace" userId="6890fe1d-fae7-4c95-8977-faa318922140" providerId="ADAL" clId="{CEE3E803-EA11-44E8-980A-18D9AAF00DBA}" dt="2023-10-19T11:11:40.127" v="2955" actId="1035"/>
          <ac:picMkLst>
            <pc:docMk/>
            <pc:sldMk cId="2404857656" sldId="4233"/>
            <ac:picMk id="3" creationId="{84F62A7E-CC97-5F46-FC91-B9E33FD15BD3}"/>
          </ac:picMkLst>
        </pc:picChg>
        <pc:picChg chg="del">
          <ac:chgData name="Michelle Gallace" userId="6890fe1d-fae7-4c95-8977-faa318922140" providerId="ADAL" clId="{CEE3E803-EA11-44E8-980A-18D9AAF00DBA}" dt="2023-10-18T03:54:24.614" v="1013" actId="478"/>
          <ac:picMkLst>
            <pc:docMk/>
            <pc:sldMk cId="2404857656" sldId="4233"/>
            <ac:picMk id="3" creationId="{E5702F6A-BC23-DC12-1F51-9639CA1A205D}"/>
          </ac:picMkLst>
        </pc:picChg>
        <pc:picChg chg="add del mod modCrop">
          <ac:chgData name="Michelle Gallace" userId="6890fe1d-fae7-4c95-8977-faa318922140" providerId="ADAL" clId="{CEE3E803-EA11-44E8-980A-18D9AAF00DBA}" dt="2023-10-18T04:42:12.893" v="1062" actId="478"/>
          <ac:picMkLst>
            <pc:docMk/>
            <pc:sldMk cId="2404857656" sldId="4233"/>
            <ac:picMk id="4" creationId="{0E6ABE41-139C-6F48-30FC-B3D64A4EED52}"/>
          </ac:picMkLst>
        </pc:picChg>
        <pc:picChg chg="add del mod modCrop">
          <ac:chgData name="Michelle Gallace" userId="6890fe1d-fae7-4c95-8977-faa318922140" providerId="ADAL" clId="{CEE3E803-EA11-44E8-980A-18D9AAF00DBA}" dt="2023-10-19T11:08:50.744" v="2938" actId="478"/>
          <ac:picMkLst>
            <pc:docMk/>
            <pc:sldMk cId="2404857656" sldId="4233"/>
            <ac:picMk id="6" creationId="{8C137524-FF24-FB6E-D7AC-6042B63BC4C6}"/>
          </ac:picMkLst>
        </pc:picChg>
      </pc:sldChg>
      <pc:sldChg chg="new del">
        <pc:chgData name="Michelle Gallace" userId="6890fe1d-fae7-4c95-8977-faa318922140" providerId="ADAL" clId="{CEE3E803-EA11-44E8-980A-18D9AAF00DBA}" dt="2023-10-18T04:56:10.735" v="1076" actId="2696"/>
        <pc:sldMkLst>
          <pc:docMk/>
          <pc:sldMk cId="888074154" sldId="4234"/>
        </pc:sldMkLst>
      </pc:sldChg>
      <pc:sldChg chg="addSp delSp modSp add del mod">
        <pc:chgData name="Michelle Gallace" userId="6890fe1d-fae7-4c95-8977-faa318922140" providerId="ADAL" clId="{CEE3E803-EA11-44E8-980A-18D9AAF00DBA}" dt="2023-10-21T05:31:56.208" v="6458" actId="2696"/>
        <pc:sldMkLst>
          <pc:docMk/>
          <pc:sldMk cId="3186389306" sldId="4234"/>
        </pc:sldMkLst>
        <pc:spChg chg="del mod">
          <ac:chgData name="Michelle Gallace" userId="6890fe1d-fae7-4c95-8977-faa318922140" providerId="ADAL" clId="{CEE3E803-EA11-44E8-980A-18D9AAF00DBA}" dt="2023-10-18T06:27:10.510" v="2150" actId="478"/>
          <ac:spMkLst>
            <pc:docMk/>
            <pc:sldMk cId="3186389306" sldId="4234"/>
            <ac:spMk id="3" creationId="{9AA1302B-F849-1B61-1FE1-C9F2AEC4EFA2}"/>
          </ac:spMkLst>
        </pc:spChg>
        <pc:spChg chg="del mod">
          <ac:chgData name="Michelle Gallace" userId="6890fe1d-fae7-4c95-8977-faa318922140" providerId="ADAL" clId="{CEE3E803-EA11-44E8-980A-18D9AAF00DBA}" dt="2023-10-19T09:30:24.934" v="2391" actId="478"/>
          <ac:spMkLst>
            <pc:docMk/>
            <pc:sldMk cId="3186389306" sldId="4234"/>
            <ac:spMk id="4" creationId="{99EB0E17-BB44-B056-0265-BB93B2FE65C1}"/>
          </ac:spMkLst>
        </pc:spChg>
        <pc:spChg chg="add mod">
          <ac:chgData name="Michelle Gallace" userId="6890fe1d-fae7-4c95-8977-faa318922140" providerId="ADAL" clId="{CEE3E803-EA11-44E8-980A-18D9AAF00DBA}" dt="2023-10-20T08:19:19.034" v="6244" actId="20577"/>
          <ac:spMkLst>
            <pc:docMk/>
            <pc:sldMk cId="3186389306" sldId="4234"/>
            <ac:spMk id="6" creationId="{59587B76-C066-ED5A-7A7D-15E73A8B84BD}"/>
          </ac:spMkLst>
        </pc:spChg>
        <pc:spChg chg="add mod ord">
          <ac:chgData name="Michelle Gallace" userId="6890fe1d-fae7-4c95-8977-faa318922140" providerId="ADAL" clId="{CEE3E803-EA11-44E8-980A-18D9AAF00DBA}" dt="2023-10-20T08:19:09.562" v="6212" actId="1076"/>
          <ac:spMkLst>
            <pc:docMk/>
            <pc:sldMk cId="3186389306" sldId="4234"/>
            <ac:spMk id="7" creationId="{552CAB2F-CCF9-BB14-ED67-9F7B0AC8EFB2}"/>
          </ac:spMkLst>
        </pc:spChg>
        <pc:spChg chg="add del mod">
          <ac:chgData name="Michelle Gallace" userId="6890fe1d-fae7-4c95-8977-faa318922140" providerId="ADAL" clId="{CEE3E803-EA11-44E8-980A-18D9AAF00DBA}" dt="2023-10-21T05:31:51.713" v="6457" actId="478"/>
          <ac:spMkLst>
            <pc:docMk/>
            <pc:sldMk cId="3186389306" sldId="4234"/>
            <ac:spMk id="9" creationId="{345DED36-630F-711D-24EB-D0C7A28DCA96}"/>
          </ac:spMkLst>
        </pc:spChg>
        <pc:spChg chg="del mod">
          <ac:chgData name="Michelle Gallace" userId="6890fe1d-fae7-4c95-8977-faa318922140" providerId="ADAL" clId="{CEE3E803-EA11-44E8-980A-18D9AAF00DBA}" dt="2023-10-19T09:30:19.952" v="2390" actId="478"/>
          <ac:spMkLst>
            <pc:docMk/>
            <pc:sldMk cId="3186389306" sldId="4234"/>
            <ac:spMk id="282" creationId="{00000000-0000-0000-0000-000000000000}"/>
          </ac:spMkLst>
        </pc:spChg>
        <pc:picChg chg="add del mod modCrop">
          <ac:chgData name="Michelle Gallace" userId="6890fe1d-fae7-4c95-8977-faa318922140" providerId="ADAL" clId="{CEE3E803-EA11-44E8-980A-18D9AAF00DBA}" dt="2023-10-20T08:08:46.320" v="6058" actId="478"/>
          <ac:picMkLst>
            <pc:docMk/>
            <pc:sldMk cId="3186389306" sldId="4234"/>
            <ac:picMk id="3" creationId="{D222587C-F72B-0FF9-6E80-2252CBCDCF52}"/>
          </ac:picMkLst>
        </pc:picChg>
        <pc:picChg chg="add del mod modCrop">
          <ac:chgData name="Michelle Gallace" userId="6890fe1d-fae7-4c95-8977-faa318922140" providerId="ADAL" clId="{CEE3E803-EA11-44E8-980A-18D9AAF00DBA}" dt="2023-10-20T08:09:25.383" v="6067" actId="478"/>
          <ac:picMkLst>
            <pc:docMk/>
            <pc:sldMk cId="3186389306" sldId="4234"/>
            <ac:picMk id="4" creationId="{3BC92AB1-B6C1-BC92-6D95-7ECEEF73E561}"/>
          </ac:picMkLst>
        </pc:picChg>
        <pc:picChg chg="add del mod modCrop">
          <ac:chgData name="Michelle Gallace" userId="6890fe1d-fae7-4c95-8977-faa318922140" providerId="ADAL" clId="{CEE3E803-EA11-44E8-980A-18D9AAF00DBA}" dt="2023-10-19T11:12:14.388" v="2956" actId="478"/>
          <ac:picMkLst>
            <pc:docMk/>
            <pc:sldMk cId="3186389306" sldId="4234"/>
            <ac:picMk id="5" creationId="{30DEFB44-177B-302A-5AB8-665343565CFE}"/>
          </ac:picMkLst>
        </pc:picChg>
        <pc:picChg chg="add mod modCrop">
          <ac:chgData name="Michelle Gallace" userId="6890fe1d-fae7-4c95-8977-faa318922140" providerId="ADAL" clId="{CEE3E803-EA11-44E8-980A-18D9AAF00DBA}" dt="2023-10-20T08:18:56.807" v="6210" actId="1076"/>
          <ac:picMkLst>
            <pc:docMk/>
            <pc:sldMk cId="3186389306" sldId="4234"/>
            <ac:picMk id="8" creationId="{FBFE61D4-6DD5-5C19-7801-BBD7F264DF97}"/>
          </ac:picMkLst>
        </pc:picChg>
      </pc:sldChg>
      <pc:sldChg chg="addSp delSp modSp add del mod ord">
        <pc:chgData name="Michelle Gallace" userId="6890fe1d-fae7-4c95-8977-faa318922140" providerId="ADAL" clId="{CEE3E803-EA11-44E8-980A-18D9AAF00DBA}" dt="2023-10-20T03:31:37.508" v="3497" actId="2696"/>
        <pc:sldMkLst>
          <pc:docMk/>
          <pc:sldMk cId="977461649" sldId="4235"/>
        </pc:sldMkLst>
        <pc:spChg chg="mod">
          <ac:chgData name="Michelle Gallace" userId="6890fe1d-fae7-4c95-8977-faa318922140" providerId="ADAL" clId="{CEE3E803-EA11-44E8-980A-18D9AAF00DBA}" dt="2023-10-19T06:51:44.701" v="2379" actId="20577"/>
          <ac:spMkLst>
            <pc:docMk/>
            <pc:sldMk cId="977461649" sldId="4235"/>
            <ac:spMk id="4" creationId="{99EB0E17-BB44-B056-0265-BB93B2FE65C1}"/>
          </ac:spMkLst>
        </pc:spChg>
        <pc:picChg chg="add mod modCrop">
          <ac:chgData name="Michelle Gallace" userId="6890fe1d-fae7-4c95-8977-faa318922140" providerId="ADAL" clId="{CEE3E803-EA11-44E8-980A-18D9AAF00DBA}" dt="2023-10-19T06:52:18.118" v="2387" actId="1076"/>
          <ac:picMkLst>
            <pc:docMk/>
            <pc:sldMk cId="977461649" sldId="4235"/>
            <ac:picMk id="3" creationId="{2C2F543C-D820-8678-7E75-0F602B0821BD}"/>
          </ac:picMkLst>
        </pc:picChg>
        <pc:picChg chg="del">
          <ac:chgData name="Michelle Gallace" userId="6890fe1d-fae7-4c95-8977-faa318922140" providerId="ADAL" clId="{CEE3E803-EA11-44E8-980A-18D9AAF00DBA}" dt="2023-10-19T06:51:34.712" v="2356" actId="478"/>
          <ac:picMkLst>
            <pc:docMk/>
            <pc:sldMk cId="977461649" sldId="4235"/>
            <ac:picMk id="5" creationId="{30DEFB44-177B-302A-5AB8-665343565CFE}"/>
          </ac:picMkLst>
        </pc:picChg>
      </pc:sldChg>
      <pc:sldChg chg="addSp modSp new del mod">
        <pc:chgData name="Michelle Gallace" userId="6890fe1d-fae7-4c95-8977-faa318922140" providerId="ADAL" clId="{CEE3E803-EA11-44E8-980A-18D9AAF00DBA}" dt="2023-10-20T06:00:14.592" v="5060" actId="2696"/>
        <pc:sldMkLst>
          <pc:docMk/>
          <pc:sldMk cId="1409199147" sldId="4235"/>
        </pc:sldMkLst>
        <pc:spChg chg="add mod">
          <ac:chgData name="Michelle Gallace" userId="6890fe1d-fae7-4c95-8977-faa318922140" providerId="ADAL" clId="{CEE3E803-EA11-44E8-980A-18D9AAF00DBA}" dt="2023-10-20T05:55:24.589" v="5014" actId="20577"/>
          <ac:spMkLst>
            <pc:docMk/>
            <pc:sldMk cId="1409199147" sldId="4235"/>
            <ac:spMk id="2" creationId="{6DA8CF49-9DB3-9FA9-1290-100F9814CD93}"/>
          </ac:spMkLst>
        </pc:spChg>
      </pc:sldChg>
      <pc:sldChg chg="addSp delSp modSp add mod">
        <pc:chgData name="Michelle Gallace" userId="6890fe1d-fae7-4c95-8977-faa318922140" providerId="ADAL" clId="{CEE3E803-EA11-44E8-980A-18D9AAF00DBA}" dt="2023-10-20T07:27:28.028" v="5756" actId="1076"/>
        <pc:sldMkLst>
          <pc:docMk/>
          <pc:sldMk cId="8131319" sldId="4236"/>
        </pc:sldMkLst>
        <pc:spChg chg="mod">
          <ac:chgData name="Michelle Gallace" userId="6890fe1d-fae7-4c95-8977-faa318922140" providerId="ADAL" clId="{CEE3E803-EA11-44E8-980A-18D9AAF00DBA}" dt="2023-10-20T07:15:58.500" v="5746" actId="20577"/>
          <ac:spMkLst>
            <pc:docMk/>
            <pc:sldMk cId="8131319" sldId="4236"/>
            <ac:spMk id="283" creationId="{00000000-0000-0000-0000-000000000000}"/>
          </ac:spMkLst>
        </pc:spChg>
        <pc:picChg chg="add del mod modCrop">
          <ac:chgData name="Michelle Gallace" userId="6890fe1d-fae7-4c95-8977-faa318922140" providerId="ADAL" clId="{CEE3E803-EA11-44E8-980A-18D9AAF00DBA}" dt="2023-10-20T07:27:07.584" v="5750" actId="478"/>
          <ac:picMkLst>
            <pc:docMk/>
            <pc:sldMk cId="8131319" sldId="4236"/>
            <ac:picMk id="3" creationId="{170B20FF-5378-800F-794D-0B7C14C88DAE}"/>
          </ac:picMkLst>
        </pc:picChg>
        <pc:picChg chg="del">
          <ac:chgData name="Michelle Gallace" userId="6890fe1d-fae7-4c95-8977-faa318922140" providerId="ADAL" clId="{CEE3E803-EA11-44E8-980A-18D9AAF00DBA}" dt="2023-10-20T04:00:26.594" v="3927" actId="478"/>
          <ac:picMkLst>
            <pc:docMk/>
            <pc:sldMk cId="8131319" sldId="4236"/>
            <ac:picMk id="4" creationId="{1986C054-747D-EBEB-885D-BC213BBEB9E7}"/>
          </ac:picMkLst>
        </pc:picChg>
        <pc:picChg chg="add mod">
          <ac:chgData name="Michelle Gallace" userId="6890fe1d-fae7-4c95-8977-faa318922140" providerId="ADAL" clId="{CEE3E803-EA11-44E8-980A-18D9AAF00DBA}" dt="2023-10-20T07:27:28.028" v="5756" actId="1076"/>
          <ac:picMkLst>
            <pc:docMk/>
            <pc:sldMk cId="8131319" sldId="4236"/>
            <ac:picMk id="4" creationId="{2AFB8672-79B6-7860-8847-C36FFF2A7DAE}"/>
          </ac:picMkLst>
        </pc:picChg>
        <pc:picChg chg="add del mod modCrop">
          <ac:chgData name="Michelle Gallace" userId="6890fe1d-fae7-4c95-8977-faa318922140" providerId="ADAL" clId="{CEE3E803-EA11-44E8-980A-18D9AAF00DBA}" dt="2023-10-20T07:27:08.777" v="5751" actId="478"/>
          <ac:picMkLst>
            <pc:docMk/>
            <pc:sldMk cId="8131319" sldId="4236"/>
            <ac:picMk id="5" creationId="{0D544D6D-825E-3DA5-2C5A-AD2CA3A5FA4A}"/>
          </ac:picMkLst>
        </pc:picChg>
      </pc:sldChg>
      <pc:sldChg chg="addSp delSp modSp add del mod">
        <pc:chgData name="Michelle Gallace" userId="6890fe1d-fae7-4c95-8977-faa318922140" providerId="ADAL" clId="{CEE3E803-EA11-44E8-980A-18D9AAF00DBA}" dt="2023-10-20T03:30:45.943" v="3496" actId="2696"/>
        <pc:sldMkLst>
          <pc:docMk/>
          <pc:sldMk cId="341290884" sldId="4236"/>
        </pc:sldMkLst>
        <pc:spChg chg="del">
          <ac:chgData name="Michelle Gallace" userId="6890fe1d-fae7-4c95-8977-faa318922140" providerId="ADAL" clId="{CEE3E803-EA11-44E8-980A-18D9AAF00DBA}" dt="2023-10-19T09:43:39.570" v="2768" actId="478"/>
          <ac:spMkLst>
            <pc:docMk/>
            <pc:sldMk cId="341290884" sldId="4236"/>
            <ac:spMk id="3" creationId="{9AA1302B-F849-1B61-1FE1-C9F2AEC4EFA2}"/>
          </ac:spMkLst>
        </pc:spChg>
        <pc:spChg chg="del">
          <ac:chgData name="Michelle Gallace" userId="6890fe1d-fae7-4c95-8977-faa318922140" providerId="ADAL" clId="{CEE3E803-EA11-44E8-980A-18D9AAF00DBA}" dt="2023-10-19T09:44:08.036" v="2771" actId="478"/>
          <ac:spMkLst>
            <pc:docMk/>
            <pc:sldMk cId="341290884" sldId="4236"/>
            <ac:spMk id="4" creationId="{99EB0E17-BB44-B056-0265-BB93B2FE65C1}"/>
          </ac:spMkLst>
        </pc:spChg>
        <pc:spChg chg="add mod">
          <ac:chgData name="Michelle Gallace" userId="6890fe1d-fae7-4c95-8977-faa318922140" providerId="ADAL" clId="{CEE3E803-EA11-44E8-980A-18D9AAF00DBA}" dt="2023-10-19T11:06:52.768" v="2901" actId="1076"/>
          <ac:spMkLst>
            <pc:docMk/>
            <pc:sldMk cId="341290884" sldId="4236"/>
            <ac:spMk id="6" creationId="{876DE858-EB54-47C6-8BC7-C889AD338BC5}"/>
          </ac:spMkLst>
        </pc:spChg>
        <pc:spChg chg="add mod">
          <ac:chgData name="Michelle Gallace" userId="6890fe1d-fae7-4c95-8977-faa318922140" providerId="ADAL" clId="{CEE3E803-EA11-44E8-980A-18D9AAF00DBA}" dt="2023-10-19T11:07:33.602" v="2933" actId="1076"/>
          <ac:spMkLst>
            <pc:docMk/>
            <pc:sldMk cId="341290884" sldId="4236"/>
            <ac:spMk id="7" creationId="{FD968A99-DD50-D181-E830-DE274DF88F59}"/>
          </ac:spMkLst>
        </pc:spChg>
        <pc:spChg chg="del">
          <ac:chgData name="Michelle Gallace" userId="6890fe1d-fae7-4c95-8977-faa318922140" providerId="ADAL" clId="{CEE3E803-EA11-44E8-980A-18D9AAF00DBA}" dt="2023-10-19T09:44:03.863" v="2770" actId="478"/>
          <ac:spMkLst>
            <pc:docMk/>
            <pc:sldMk cId="341290884" sldId="4236"/>
            <ac:spMk id="282" creationId="{00000000-0000-0000-0000-000000000000}"/>
          </ac:spMkLst>
        </pc:spChg>
        <pc:picChg chg="add mod modCrop">
          <ac:chgData name="Michelle Gallace" userId="6890fe1d-fae7-4c95-8977-faa318922140" providerId="ADAL" clId="{CEE3E803-EA11-44E8-980A-18D9AAF00DBA}" dt="2023-10-19T11:07:45.570" v="2934" actId="1076"/>
          <ac:picMkLst>
            <pc:docMk/>
            <pc:sldMk cId="341290884" sldId="4236"/>
            <ac:picMk id="5" creationId="{5A894AC0-7C74-8A66-1E1D-A8957872646C}"/>
          </ac:picMkLst>
        </pc:picChg>
      </pc:sldChg>
      <pc:sldChg chg="new del">
        <pc:chgData name="Michelle Gallace" userId="6890fe1d-fae7-4c95-8977-faa318922140" providerId="ADAL" clId="{CEE3E803-EA11-44E8-980A-18D9AAF00DBA}" dt="2023-10-20T04:00:20.897" v="3925" actId="2696"/>
        <pc:sldMkLst>
          <pc:docMk/>
          <pc:sldMk cId="3279789310" sldId="4236"/>
        </pc:sldMkLst>
      </pc:sldChg>
      <pc:sldChg chg="addSp delSp modSp add mod ord">
        <pc:chgData name="Michelle Gallace" userId="6890fe1d-fae7-4c95-8977-faa318922140" providerId="ADAL" clId="{CEE3E803-EA11-44E8-980A-18D9AAF00DBA}" dt="2023-10-20T05:59:52.589" v="5055"/>
        <pc:sldMkLst>
          <pc:docMk/>
          <pc:sldMk cId="2782755055" sldId="4237"/>
        </pc:sldMkLst>
        <pc:spChg chg="del">
          <ac:chgData name="Michelle Gallace" userId="6890fe1d-fae7-4c95-8977-faa318922140" providerId="ADAL" clId="{CEE3E803-EA11-44E8-980A-18D9AAF00DBA}" dt="2023-10-20T05:58:34.935" v="5016" actId="478"/>
          <ac:spMkLst>
            <pc:docMk/>
            <pc:sldMk cId="2782755055" sldId="4237"/>
            <ac:spMk id="3" creationId="{90A4EE1A-4FCA-9FAF-A388-19D8EAA9C04D}"/>
          </ac:spMkLst>
        </pc:spChg>
        <pc:spChg chg="mod">
          <ac:chgData name="Michelle Gallace" userId="6890fe1d-fae7-4c95-8977-faa318922140" providerId="ADAL" clId="{CEE3E803-EA11-44E8-980A-18D9AAF00DBA}" dt="2023-10-20T05:59:37.948" v="5053" actId="20577"/>
          <ac:spMkLst>
            <pc:docMk/>
            <pc:sldMk cId="2782755055" sldId="4237"/>
            <ac:spMk id="5" creationId="{CAFF1EDB-9403-7589-E102-A11705FC4D22}"/>
          </ac:spMkLst>
        </pc:spChg>
        <pc:picChg chg="add mod modCrop">
          <ac:chgData name="Michelle Gallace" userId="6890fe1d-fae7-4c95-8977-faa318922140" providerId="ADAL" clId="{CEE3E803-EA11-44E8-980A-18D9AAF00DBA}" dt="2023-10-20T05:59:30.084" v="5031" actId="1076"/>
          <ac:picMkLst>
            <pc:docMk/>
            <pc:sldMk cId="2782755055" sldId="4237"/>
            <ac:picMk id="6" creationId="{4872D589-28A4-2E17-7012-386741493ACE}"/>
          </ac:picMkLst>
        </pc:picChg>
        <pc:picChg chg="del">
          <ac:chgData name="Michelle Gallace" userId="6890fe1d-fae7-4c95-8977-faa318922140" providerId="ADAL" clId="{CEE3E803-EA11-44E8-980A-18D9AAF00DBA}" dt="2023-10-20T05:58:37.184" v="5017" actId="478"/>
          <ac:picMkLst>
            <pc:docMk/>
            <pc:sldMk cId="2782755055" sldId="4237"/>
            <ac:picMk id="7" creationId="{E236CF47-657C-A701-6D8D-CA5E29279A5F}"/>
          </ac:picMkLst>
        </pc:picChg>
      </pc:sldChg>
      <pc:sldChg chg="modSp add mod">
        <pc:chgData name="Michelle Gallace" userId="6890fe1d-fae7-4c95-8977-faa318922140" providerId="ADAL" clId="{CEE3E803-EA11-44E8-980A-18D9AAF00DBA}" dt="2023-10-20T16:30:57.883" v="6456" actId="1076"/>
        <pc:sldMkLst>
          <pc:docMk/>
          <pc:sldMk cId="1969249298" sldId="4238"/>
        </pc:sldMkLst>
        <pc:spChg chg="mod">
          <ac:chgData name="Michelle Gallace" userId="6890fe1d-fae7-4c95-8977-faa318922140" providerId="ADAL" clId="{CEE3E803-EA11-44E8-980A-18D9AAF00DBA}" dt="2023-10-20T16:30:57.883" v="6456" actId="1076"/>
          <ac:spMkLst>
            <pc:docMk/>
            <pc:sldMk cId="1969249298" sldId="4238"/>
            <ac:spMk id="3" creationId="{9AA1302B-F849-1B61-1FE1-C9F2AEC4EFA2}"/>
          </ac:spMkLst>
        </pc:spChg>
        <pc:spChg chg="mod">
          <ac:chgData name="Michelle Gallace" userId="6890fe1d-fae7-4c95-8977-faa318922140" providerId="ADAL" clId="{CEE3E803-EA11-44E8-980A-18D9AAF00DBA}" dt="2023-10-20T06:23:40.380" v="5200" actId="20577"/>
          <ac:spMkLst>
            <pc:docMk/>
            <pc:sldMk cId="1969249298" sldId="4238"/>
            <ac:spMk id="283" creationId="{00000000-0000-0000-0000-000000000000}"/>
          </ac:spMkLst>
        </pc:spChg>
      </pc:sldChg>
      <pc:sldChg chg="new del">
        <pc:chgData name="Michelle Gallace" userId="6890fe1d-fae7-4c95-8977-faa318922140" providerId="ADAL" clId="{CEE3E803-EA11-44E8-980A-18D9AAF00DBA}" dt="2023-10-20T05:58:49.329" v="5019" actId="680"/>
        <pc:sldMkLst>
          <pc:docMk/>
          <pc:sldMk cId="2635787326" sldId="4238"/>
        </pc:sldMkLst>
      </pc:sldChg>
      <pc:sldChg chg="addSp delSp modSp add mod">
        <pc:chgData name="Michelle Gallace" userId="6890fe1d-fae7-4c95-8977-faa318922140" providerId="ADAL" clId="{CEE3E803-EA11-44E8-980A-18D9AAF00DBA}" dt="2023-10-22T08:55:12.596" v="6536" actId="1076"/>
        <pc:sldMkLst>
          <pc:docMk/>
          <pc:sldMk cId="1661042284" sldId="4239"/>
        </pc:sldMkLst>
        <pc:picChg chg="del">
          <ac:chgData name="Michelle Gallace" userId="6890fe1d-fae7-4c95-8977-faa318922140" providerId="ADAL" clId="{CEE3E803-EA11-44E8-980A-18D9AAF00DBA}" dt="2023-10-22T08:54:14.112" v="6524" actId="478"/>
          <ac:picMkLst>
            <pc:docMk/>
            <pc:sldMk cId="1661042284" sldId="4239"/>
            <ac:picMk id="3" creationId="{170B20FF-5378-800F-794D-0B7C14C88DAE}"/>
          </ac:picMkLst>
        </pc:picChg>
        <pc:picChg chg="add mod modCrop">
          <ac:chgData name="Michelle Gallace" userId="6890fe1d-fae7-4c95-8977-faa318922140" providerId="ADAL" clId="{CEE3E803-EA11-44E8-980A-18D9AAF00DBA}" dt="2023-10-22T08:55:12.596" v="6536" actId="1076"/>
          <ac:picMkLst>
            <pc:docMk/>
            <pc:sldMk cId="1661042284" sldId="4239"/>
            <ac:picMk id="4" creationId="{8B9052D8-9B9E-0EDD-17E8-0FF26A3EE3D4}"/>
          </ac:picMkLst>
        </pc:picChg>
        <pc:picChg chg="del">
          <ac:chgData name="Michelle Gallace" userId="6890fe1d-fae7-4c95-8977-faa318922140" providerId="ADAL" clId="{CEE3E803-EA11-44E8-980A-18D9AAF00DBA}" dt="2023-10-22T08:54:12.938" v="6523" actId="478"/>
          <ac:picMkLst>
            <pc:docMk/>
            <pc:sldMk cId="1661042284" sldId="4239"/>
            <ac:picMk id="5" creationId="{0D544D6D-825E-3DA5-2C5A-AD2CA3A5FA4A}"/>
          </ac:picMkLst>
        </pc:picChg>
        <pc:picChg chg="add mod modCrop">
          <ac:chgData name="Michelle Gallace" userId="6890fe1d-fae7-4c95-8977-faa318922140" providerId="ADAL" clId="{CEE3E803-EA11-44E8-980A-18D9AAF00DBA}" dt="2023-10-22T08:55:02.699" v="6535" actId="1076"/>
          <ac:picMkLst>
            <pc:docMk/>
            <pc:sldMk cId="1661042284" sldId="4239"/>
            <ac:picMk id="6" creationId="{514882C8-87AE-3720-C382-99E2F2F35122}"/>
          </ac:picMkLst>
        </pc:picChg>
      </pc:sldChg>
      <pc:sldChg chg="addSp delSp modSp add mod">
        <pc:chgData name="Michelle Gallace" userId="6890fe1d-fae7-4c95-8977-faa318922140" providerId="ADAL" clId="{CEE3E803-EA11-44E8-980A-18D9AAF00DBA}" dt="2023-10-20T07:50:57.617" v="6011" actId="20577"/>
        <pc:sldMkLst>
          <pc:docMk/>
          <pc:sldMk cId="3169601647" sldId="4240"/>
        </pc:sldMkLst>
        <pc:spChg chg="add mod">
          <ac:chgData name="Michelle Gallace" userId="6890fe1d-fae7-4c95-8977-faa318922140" providerId="ADAL" clId="{CEE3E803-EA11-44E8-980A-18D9AAF00DBA}" dt="2023-10-20T07:50:57.617" v="6011" actId="20577"/>
          <ac:spMkLst>
            <pc:docMk/>
            <pc:sldMk cId="3169601647" sldId="4240"/>
            <ac:spMk id="2" creationId="{4CE74D60-38BF-7A75-5779-AFE58FC5CB9C}"/>
          </ac:spMkLst>
        </pc:spChg>
        <pc:spChg chg="mod">
          <ac:chgData name="Michelle Gallace" userId="6890fe1d-fae7-4c95-8977-faa318922140" providerId="ADAL" clId="{CEE3E803-EA11-44E8-980A-18D9AAF00DBA}" dt="2023-10-20T07:49:05.699" v="5801" actId="20577"/>
          <ac:spMkLst>
            <pc:docMk/>
            <pc:sldMk cId="3169601647" sldId="4240"/>
            <ac:spMk id="4" creationId="{DBE67BBA-95CF-6F17-5B8A-09DB5A27801E}"/>
          </ac:spMkLst>
        </pc:spChg>
        <pc:spChg chg="del mod">
          <ac:chgData name="Michelle Gallace" userId="6890fe1d-fae7-4c95-8977-faa318922140" providerId="ADAL" clId="{CEE3E803-EA11-44E8-980A-18D9AAF00DBA}" dt="2023-10-20T07:49:26.841" v="5828" actId="478"/>
          <ac:spMkLst>
            <pc:docMk/>
            <pc:sldMk cId="3169601647" sldId="4240"/>
            <ac:spMk id="9" creationId="{37383B98-CE1D-FB9B-6A10-556D7CC0C977}"/>
          </ac:spMkLst>
        </pc:spChg>
        <pc:picChg chg="del">
          <ac:chgData name="Michelle Gallace" userId="6890fe1d-fae7-4c95-8977-faa318922140" providerId="ADAL" clId="{CEE3E803-EA11-44E8-980A-18D9AAF00DBA}" dt="2023-10-20T07:48:57.015" v="5776" actId="478"/>
          <ac:picMkLst>
            <pc:docMk/>
            <pc:sldMk cId="3169601647" sldId="4240"/>
            <ac:picMk id="20" creationId="{1EB3886E-790E-EEA3-86A0-C8E5103955AA}"/>
          </ac:picMkLst>
        </pc:picChg>
      </pc:sldChg>
      <pc:sldChg chg="new del">
        <pc:chgData name="Michelle Gallace" userId="6890fe1d-fae7-4c95-8977-faa318922140" providerId="ADAL" clId="{CEE3E803-EA11-44E8-980A-18D9AAF00DBA}" dt="2023-10-20T08:29:41.165" v="6252" actId="680"/>
        <pc:sldMkLst>
          <pc:docMk/>
          <pc:sldMk cId="3015956397" sldId="4241"/>
        </pc:sldMkLst>
      </pc:sldChg>
    </pc:docChg>
  </pc:docChgLst>
  <pc:docChgLst>
    <pc:chgData name="Michelle Gallace" userId="6890fe1d-fae7-4c95-8977-faa318922140" providerId="ADAL" clId="{B045083B-15C0-4F0B-AA82-FBD27338DEAD}"/>
    <pc:docChg chg="undo redo custSel addSld delSld modSld sldOrd modMainMaster modNotesMaster modHandout">
      <pc:chgData name="Michelle Gallace" userId="6890fe1d-fae7-4c95-8977-faa318922140" providerId="ADAL" clId="{B045083B-15C0-4F0B-AA82-FBD27338DEAD}" dt="2023-09-25T02:12:03.850" v="9018"/>
      <pc:docMkLst>
        <pc:docMk/>
      </pc:docMkLst>
      <pc:sldChg chg="del">
        <pc:chgData name="Michelle Gallace" userId="6890fe1d-fae7-4c95-8977-faa318922140" providerId="ADAL" clId="{B045083B-15C0-4F0B-AA82-FBD27338DEAD}" dt="2023-09-21T07:01:26.180" v="57" actId="2696"/>
        <pc:sldMkLst>
          <pc:docMk/>
          <pc:sldMk cId="1579110752" sldId="256"/>
        </pc:sldMkLst>
      </pc:sldChg>
      <pc:sldChg chg="modSp mod modTransition modNotes modNotesTx">
        <pc:chgData name="Michelle Gallace" userId="6890fe1d-fae7-4c95-8977-faa318922140" providerId="ADAL" clId="{B045083B-15C0-4F0B-AA82-FBD27338DEAD}" dt="2023-09-25T02:12:03.850" v="9018"/>
        <pc:sldMkLst>
          <pc:docMk/>
          <pc:sldMk cId="0" sldId="257"/>
        </pc:sldMkLst>
        <pc:spChg chg="mod">
          <ac:chgData name="Michelle Gallace" userId="6890fe1d-fae7-4c95-8977-faa318922140" providerId="ADAL" clId="{B045083B-15C0-4F0B-AA82-FBD27338DEAD}" dt="2023-09-21T06:52:33.199" v="16" actId="20577"/>
          <ac:spMkLst>
            <pc:docMk/>
            <pc:sldMk cId="0" sldId="257"/>
            <ac:spMk id="3" creationId="{0D5035CB-5CB6-4E0E-5290-716C49015623}"/>
          </ac:spMkLst>
        </pc:spChg>
        <pc:spChg chg="mod">
          <ac:chgData name="Michelle Gallace" userId="6890fe1d-fae7-4c95-8977-faa318922140" providerId="ADAL" clId="{B045083B-15C0-4F0B-AA82-FBD27338DEAD}" dt="2023-09-24T05:06:07.720" v="6868" actId="1076"/>
          <ac:spMkLst>
            <pc:docMk/>
            <pc:sldMk cId="0" sldId="257"/>
            <ac:spMk id="127" creationId="{00000000-0000-0000-0000-000000000000}"/>
          </ac:spMkLst>
        </pc:spChg>
        <pc:picChg chg="mod">
          <ac:chgData name="Michelle Gallace" userId="6890fe1d-fae7-4c95-8977-faa318922140" providerId="ADAL" clId="{B045083B-15C0-4F0B-AA82-FBD27338DEAD}" dt="2023-09-24T10:01:27.953" v="8494" actId="1036"/>
          <ac:picMkLst>
            <pc:docMk/>
            <pc:sldMk cId="0" sldId="257"/>
            <ac:picMk id="126" creationId="{00000000-0000-0000-0000-000000000000}"/>
          </ac:picMkLst>
        </pc:picChg>
      </pc:sldChg>
      <pc:sldChg chg="del">
        <pc:chgData name="Michelle Gallace" userId="6890fe1d-fae7-4c95-8977-faa318922140" providerId="ADAL" clId="{B045083B-15C0-4F0B-AA82-FBD27338DEAD}" dt="2023-09-22T03:30:02.936" v="5607" actId="2696"/>
        <pc:sldMkLst>
          <pc:docMk/>
          <pc:sldMk cId="2674787537" sldId="1899"/>
        </pc:sldMkLst>
      </pc:sldChg>
      <pc:sldChg chg="addSp delSp modSp mod modTransition modNotes modNotesTx">
        <pc:chgData name="Michelle Gallace" userId="6890fe1d-fae7-4c95-8977-faa318922140" providerId="ADAL" clId="{B045083B-15C0-4F0B-AA82-FBD27338DEAD}" dt="2023-09-25T02:12:03.850" v="9018"/>
        <pc:sldMkLst>
          <pc:docMk/>
          <pc:sldMk cId="1518297355" sldId="4192"/>
        </pc:sldMkLst>
        <pc:spChg chg="mod">
          <ac:chgData name="Michelle Gallace" userId="6890fe1d-fae7-4c95-8977-faa318922140" providerId="ADAL" clId="{B045083B-15C0-4F0B-AA82-FBD27338DEAD}" dt="2023-09-24T05:04:54.028" v="6865" actId="122"/>
          <ac:spMkLst>
            <pc:docMk/>
            <pc:sldMk cId="1518297355" sldId="4192"/>
            <ac:spMk id="4" creationId="{A63AF814-7EB3-A553-EC5F-BFFC79442691}"/>
          </ac:spMkLst>
        </pc:spChg>
        <pc:picChg chg="add mod modCrop">
          <ac:chgData name="Michelle Gallace" userId="6890fe1d-fae7-4c95-8977-faa318922140" providerId="ADAL" clId="{B045083B-15C0-4F0B-AA82-FBD27338DEAD}" dt="2023-09-24T05:05:01.672" v="6866" actId="1076"/>
          <ac:picMkLst>
            <pc:docMk/>
            <pc:sldMk cId="1518297355" sldId="4192"/>
            <ac:picMk id="6" creationId="{052F02C7-F493-0D80-2305-62BE19B3C401}"/>
          </ac:picMkLst>
        </pc:picChg>
        <pc:picChg chg="del mod">
          <ac:chgData name="Michelle Gallace" userId="6890fe1d-fae7-4c95-8977-faa318922140" providerId="ADAL" clId="{B045083B-15C0-4F0B-AA82-FBD27338DEAD}" dt="2023-09-22T12:10:55.489" v="5724" actId="478"/>
          <ac:picMkLst>
            <pc:docMk/>
            <pc:sldMk cId="1518297355" sldId="4192"/>
            <ac:picMk id="14" creationId="{2DEC19FA-D0DD-4408-1C05-6D8855ADE604}"/>
          </ac:picMkLst>
        </pc:picChg>
      </pc:sldChg>
      <pc:sldChg chg="addSp delSp modSp mod ord modTransition modNotes modNotesTx">
        <pc:chgData name="Michelle Gallace" userId="6890fe1d-fae7-4c95-8977-faa318922140" providerId="ADAL" clId="{B045083B-15C0-4F0B-AA82-FBD27338DEAD}" dt="2023-09-25T02:12:03.850" v="9018"/>
        <pc:sldMkLst>
          <pc:docMk/>
          <pc:sldMk cId="1633230077" sldId="4194"/>
        </pc:sldMkLst>
        <pc:picChg chg="add mod">
          <ac:chgData name="Michelle Gallace" userId="6890fe1d-fae7-4c95-8977-faa318922140" providerId="ADAL" clId="{B045083B-15C0-4F0B-AA82-FBD27338DEAD}" dt="2023-09-24T04:35:27.767" v="6843" actId="1076"/>
          <ac:picMkLst>
            <pc:docMk/>
            <pc:sldMk cId="1633230077" sldId="4194"/>
            <ac:picMk id="3" creationId="{549A99ED-216A-FBB0-2154-D11BC75454B0}"/>
          </ac:picMkLst>
        </pc:picChg>
        <pc:picChg chg="del">
          <ac:chgData name="Michelle Gallace" userId="6890fe1d-fae7-4c95-8977-faa318922140" providerId="ADAL" clId="{B045083B-15C0-4F0B-AA82-FBD27338DEAD}" dt="2023-09-24T04:35:02.223" v="6837" actId="478"/>
          <ac:picMkLst>
            <pc:docMk/>
            <pc:sldMk cId="1633230077" sldId="4194"/>
            <ac:picMk id="4" creationId="{F3B18C86-7565-46F6-6811-64E37B671E85}"/>
          </ac:picMkLst>
        </pc:picChg>
      </pc:sldChg>
      <pc:sldChg chg="modSp mod modTransition modNotes modNotesTx">
        <pc:chgData name="Michelle Gallace" userId="6890fe1d-fae7-4c95-8977-faa318922140" providerId="ADAL" clId="{B045083B-15C0-4F0B-AA82-FBD27338DEAD}" dt="2023-09-25T02:12:03.850" v="9018"/>
        <pc:sldMkLst>
          <pc:docMk/>
          <pc:sldMk cId="2743094635" sldId="4210"/>
        </pc:sldMkLst>
        <pc:spChg chg="mod">
          <ac:chgData name="Michelle Gallace" userId="6890fe1d-fae7-4c95-8977-faa318922140" providerId="ADAL" clId="{B045083B-15C0-4F0B-AA82-FBD27338DEAD}" dt="2023-09-24T05:04:20.462" v="6860" actId="20577"/>
          <ac:spMkLst>
            <pc:docMk/>
            <pc:sldMk cId="2743094635" sldId="4210"/>
            <ac:spMk id="3" creationId="{9AA1302B-F849-1B61-1FE1-C9F2AEC4EFA2}"/>
          </ac:spMkLst>
        </pc:spChg>
        <pc:spChg chg="mod">
          <ac:chgData name="Michelle Gallace" userId="6890fe1d-fae7-4c95-8977-faa318922140" providerId="ADAL" clId="{B045083B-15C0-4F0B-AA82-FBD27338DEAD}" dt="2023-09-21T07:11:38.837" v="200" actId="20577"/>
          <ac:spMkLst>
            <pc:docMk/>
            <pc:sldMk cId="2743094635" sldId="4210"/>
            <ac:spMk id="283" creationId="{00000000-0000-0000-0000-000000000000}"/>
          </ac:spMkLst>
        </pc:spChg>
      </pc:sldChg>
      <pc:sldChg chg="modSp del mod">
        <pc:chgData name="Michelle Gallace" userId="6890fe1d-fae7-4c95-8977-faa318922140" providerId="ADAL" clId="{B045083B-15C0-4F0B-AA82-FBD27338DEAD}" dt="2023-09-22T09:56:08.658" v="5681" actId="2696"/>
        <pc:sldMkLst>
          <pc:docMk/>
          <pc:sldMk cId="2114223670" sldId="4211"/>
        </pc:sldMkLst>
        <pc:spChg chg="mod">
          <ac:chgData name="Michelle Gallace" userId="6890fe1d-fae7-4c95-8977-faa318922140" providerId="ADAL" clId="{B045083B-15C0-4F0B-AA82-FBD27338DEAD}" dt="2023-09-22T09:55:42.374" v="5675" actId="20577"/>
          <ac:spMkLst>
            <pc:docMk/>
            <pc:sldMk cId="2114223670" sldId="4211"/>
            <ac:spMk id="3" creationId="{9AA1302B-F849-1B61-1FE1-C9F2AEC4EFA2}"/>
          </ac:spMkLst>
        </pc:spChg>
        <pc:spChg chg="mod">
          <ac:chgData name="Michelle Gallace" userId="6890fe1d-fae7-4c95-8977-faa318922140" providerId="ADAL" clId="{B045083B-15C0-4F0B-AA82-FBD27338DEAD}" dt="2023-09-21T07:18:32.004" v="338" actId="20577"/>
          <ac:spMkLst>
            <pc:docMk/>
            <pc:sldMk cId="2114223670" sldId="4211"/>
            <ac:spMk id="4" creationId="{99EB0E17-BB44-B056-0265-BB93B2FE65C1}"/>
          </ac:spMkLst>
        </pc:spChg>
        <pc:spChg chg="mod">
          <ac:chgData name="Michelle Gallace" userId="6890fe1d-fae7-4c95-8977-faa318922140" providerId="ADAL" clId="{B045083B-15C0-4F0B-AA82-FBD27338DEAD}" dt="2023-09-21T07:14:29.677" v="268" actId="1076"/>
          <ac:spMkLst>
            <pc:docMk/>
            <pc:sldMk cId="2114223670" sldId="4211"/>
            <ac:spMk id="282" creationId="{00000000-0000-0000-0000-000000000000}"/>
          </ac:spMkLst>
        </pc:spChg>
      </pc:sldChg>
      <pc:sldChg chg="del">
        <pc:chgData name="Michelle Gallace" userId="6890fe1d-fae7-4c95-8977-faa318922140" providerId="ADAL" clId="{B045083B-15C0-4F0B-AA82-FBD27338DEAD}" dt="2023-09-21T07:13:10.566" v="231" actId="2696"/>
        <pc:sldMkLst>
          <pc:docMk/>
          <pc:sldMk cId="2800849677" sldId="4213"/>
        </pc:sldMkLst>
      </pc:sldChg>
      <pc:sldChg chg="addSp delSp modSp del mod ord">
        <pc:chgData name="Michelle Gallace" userId="6890fe1d-fae7-4c95-8977-faa318922140" providerId="ADAL" clId="{B045083B-15C0-4F0B-AA82-FBD27338DEAD}" dt="2023-09-22T01:47:40.573" v="2237" actId="2696"/>
        <pc:sldMkLst>
          <pc:docMk/>
          <pc:sldMk cId="265994524" sldId="4214"/>
        </pc:sldMkLst>
        <pc:spChg chg="add mod">
          <ac:chgData name="Michelle Gallace" userId="6890fe1d-fae7-4c95-8977-faa318922140" providerId="ADAL" clId="{B045083B-15C0-4F0B-AA82-FBD27338DEAD}" dt="2023-09-22T01:03:07.850" v="784" actId="164"/>
          <ac:spMkLst>
            <pc:docMk/>
            <pc:sldMk cId="265994524" sldId="4214"/>
            <ac:spMk id="2" creationId="{2A7C88F7-3508-E917-F330-BB1C3F58C1E0}"/>
          </ac:spMkLst>
        </pc:spChg>
        <pc:spChg chg="mod">
          <ac:chgData name="Michelle Gallace" userId="6890fe1d-fae7-4c95-8977-faa318922140" providerId="ADAL" clId="{B045083B-15C0-4F0B-AA82-FBD27338DEAD}" dt="2023-09-22T00:56:08.095" v="635" actId="1076"/>
          <ac:spMkLst>
            <pc:docMk/>
            <pc:sldMk cId="265994524" sldId="4214"/>
            <ac:spMk id="4" creationId="{DBE67BBA-95CF-6F17-5B8A-09DB5A27801E}"/>
          </ac:spMkLst>
        </pc:spChg>
        <pc:spChg chg="add mod">
          <ac:chgData name="Michelle Gallace" userId="6890fe1d-fae7-4c95-8977-faa318922140" providerId="ADAL" clId="{B045083B-15C0-4F0B-AA82-FBD27338DEAD}" dt="2023-09-22T01:06:54.010" v="809" actId="113"/>
          <ac:spMkLst>
            <pc:docMk/>
            <pc:sldMk cId="265994524" sldId="4214"/>
            <ac:spMk id="5" creationId="{D012E43A-2D10-6C36-BF21-6DC53339D57A}"/>
          </ac:spMkLst>
        </pc:spChg>
        <pc:spChg chg="add del mod">
          <ac:chgData name="Michelle Gallace" userId="6890fe1d-fae7-4c95-8977-faa318922140" providerId="ADAL" clId="{B045083B-15C0-4F0B-AA82-FBD27338DEAD}" dt="2023-09-22T00:57:52.162" v="643" actId="478"/>
          <ac:spMkLst>
            <pc:docMk/>
            <pc:sldMk cId="265994524" sldId="4214"/>
            <ac:spMk id="8" creationId="{730D08BF-6348-7567-BD48-33E2504FA4E7}"/>
          </ac:spMkLst>
        </pc:spChg>
        <pc:spChg chg="mod">
          <ac:chgData name="Michelle Gallace" userId="6890fe1d-fae7-4c95-8977-faa318922140" providerId="ADAL" clId="{B045083B-15C0-4F0B-AA82-FBD27338DEAD}" dt="2023-09-22T01:04:45.967" v="796" actId="1076"/>
          <ac:spMkLst>
            <pc:docMk/>
            <pc:sldMk cId="265994524" sldId="4214"/>
            <ac:spMk id="12" creationId="{DAC2FB48-0C68-52F8-4ABE-FCA76FC91E02}"/>
          </ac:spMkLst>
        </pc:spChg>
        <pc:spChg chg="del mod">
          <ac:chgData name="Michelle Gallace" userId="6890fe1d-fae7-4c95-8977-faa318922140" providerId="ADAL" clId="{B045083B-15C0-4F0B-AA82-FBD27338DEAD}" dt="2023-09-21T07:07:57.475" v="103" actId="478"/>
          <ac:spMkLst>
            <pc:docMk/>
            <pc:sldMk cId="265994524" sldId="4214"/>
            <ac:spMk id="16" creationId="{79BD88DD-456C-57B1-2AC8-D1D2BA9765E6}"/>
          </ac:spMkLst>
        </pc:spChg>
        <pc:spChg chg="del">
          <ac:chgData name="Michelle Gallace" userId="6890fe1d-fae7-4c95-8977-faa318922140" providerId="ADAL" clId="{B045083B-15C0-4F0B-AA82-FBD27338DEAD}" dt="2023-09-21T07:07:53.658" v="101" actId="478"/>
          <ac:spMkLst>
            <pc:docMk/>
            <pc:sldMk cId="265994524" sldId="4214"/>
            <ac:spMk id="20" creationId="{C4143443-F136-C3CD-DBCE-4D365F08621E}"/>
          </ac:spMkLst>
        </pc:spChg>
        <pc:spChg chg="del mod">
          <ac:chgData name="Michelle Gallace" userId="6890fe1d-fae7-4c95-8977-faa318922140" providerId="ADAL" clId="{B045083B-15C0-4F0B-AA82-FBD27338DEAD}" dt="2023-09-21T07:08:02.453" v="106" actId="478"/>
          <ac:spMkLst>
            <pc:docMk/>
            <pc:sldMk cId="265994524" sldId="4214"/>
            <ac:spMk id="21" creationId="{8574ADCB-586D-D752-924D-A730613736C7}"/>
          </ac:spMkLst>
        </pc:spChg>
        <pc:spChg chg="add mod">
          <ac:chgData name="Michelle Gallace" userId="6890fe1d-fae7-4c95-8977-faa318922140" providerId="ADAL" clId="{B045083B-15C0-4F0B-AA82-FBD27338DEAD}" dt="2023-09-22T01:14:55.591" v="1102" actId="113"/>
          <ac:spMkLst>
            <pc:docMk/>
            <pc:sldMk cId="265994524" sldId="4214"/>
            <ac:spMk id="24" creationId="{09519725-05FD-7C84-BD72-20CB779D4ABA}"/>
          </ac:spMkLst>
        </pc:spChg>
        <pc:spChg chg="del">
          <ac:chgData name="Michelle Gallace" userId="6890fe1d-fae7-4c95-8977-faa318922140" providerId="ADAL" clId="{B045083B-15C0-4F0B-AA82-FBD27338DEAD}" dt="2023-09-21T07:08:04.059" v="107" actId="478"/>
          <ac:spMkLst>
            <pc:docMk/>
            <pc:sldMk cId="265994524" sldId="4214"/>
            <ac:spMk id="25" creationId="{7664D769-E694-481B-E217-AA3267FA1924}"/>
          </ac:spMkLst>
        </pc:spChg>
        <pc:spChg chg="mod topLvl">
          <ac:chgData name="Michelle Gallace" userId="6890fe1d-fae7-4c95-8977-faa318922140" providerId="ADAL" clId="{B045083B-15C0-4F0B-AA82-FBD27338DEAD}" dt="2023-09-22T01:16:30.867" v="1137" actId="1076"/>
          <ac:spMkLst>
            <pc:docMk/>
            <pc:sldMk cId="265994524" sldId="4214"/>
            <ac:spMk id="29" creationId="{201CD281-2401-AD14-D7D9-D83F09A9AE48}"/>
          </ac:spMkLst>
        </pc:spChg>
        <pc:spChg chg="mod topLvl">
          <ac:chgData name="Michelle Gallace" userId="6890fe1d-fae7-4c95-8977-faa318922140" providerId="ADAL" clId="{B045083B-15C0-4F0B-AA82-FBD27338DEAD}" dt="2023-09-22T01:03:28.283" v="785" actId="164"/>
          <ac:spMkLst>
            <pc:docMk/>
            <pc:sldMk cId="265994524" sldId="4214"/>
            <ac:spMk id="32" creationId="{04ADF5CF-6A4C-7BF2-3D60-F67AAEFC75C5}"/>
          </ac:spMkLst>
        </pc:spChg>
        <pc:spChg chg="mod">
          <ac:chgData name="Michelle Gallace" userId="6890fe1d-fae7-4c95-8977-faa318922140" providerId="ADAL" clId="{B045083B-15C0-4F0B-AA82-FBD27338DEAD}" dt="2023-09-22T01:03:36.605" v="786" actId="164"/>
          <ac:spMkLst>
            <pc:docMk/>
            <pc:sldMk cId="265994524" sldId="4214"/>
            <ac:spMk id="37" creationId="{8167F4A4-EC0B-65EF-024C-DE9016A2ABE7}"/>
          </ac:spMkLst>
        </pc:spChg>
        <pc:spChg chg="mod">
          <ac:chgData name="Michelle Gallace" userId="6890fe1d-fae7-4c95-8977-faa318922140" providerId="ADAL" clId="{B045083B-15C0-4F0B-AA82-FBD27338DEAD}" dt="2023-09-22T01:03:36.605" v="786" actId="164"/>
          <ac:spMkLst>
            <pc:docMk/>
            <pc:sldMk cId="265994524" sldId="4214"/>
            <ac:spMk id="39" creationId="{DE798D22-9E7D-366C-3F15-C98788527953}"/>
          </ac:spMkLst>
        </pc:spChg>
        <pc:spChg chg="mod">
          <ac:chgData name="Michelle Gallace" userId="6890fe1d-fae7-4c95-8977-faa318922140" providerId="ADAL" clId="{B045083B-15C0-4F0B-AA82-FBD27338DEAD}" dt="2023-09-22T01:04:36.732" v="793" actId="164"/>
          <ac:spMkLst>
            <pc:docMk/>
            <pc:sldMk cId="265994524" sldId="4214"/>
            <ac:spMk id="42" creationId="{E64B8618-B243-6E8C-B1C5-2EA7BD787B41}"/>
          </ac:spMkLst>
        </pc:spChg>
        <pc:spChg chg="mod">
          <ac:chgData name="Michelle Gallace" userId="6890fe1d-fae7-4c95-8977-faa318922140" providerId="ADAL" clId="{B045083B-15C0-4F0B-AA82-FBD27338DEAD}" dt="2023-09-22T01:03:43.638" v="787" actId="164"/>
          <ac:spMkLst>
            <pc:docMk/>
            <pc:sldMk cId="265994524" sldId="4214"/>
            <ac:spMk id="45" creationId="{26074F59-6978-E2F4-5C78-BC7EC963FE36}"/>
          </ac:spMkLst>
        </pc:spChg>
        <pc:spChg chg="mod">
          <ac:chgData name="Michelle Gallace" userId="6890fe1d-fae7-4c95-8977-faa318922140" providerId="ADAL" clId="{B045083B-15C0-4F0B-AA82-FBD27338DEAD}" dt="2023-09-22T01:04:36.732" v="793" actId="164"/>
          <ac:spMkLst>
            <pc:docMk/>
            <pc:sldMk cId="265994524" sldId="4214"/>
            <ac:spMk id="46" creationId="{F0F6C614-D598-612F-E3DD-284053DC961D}"/>
          </ac:spMkLst>
        </pc:spChg>
        <pc:grpChg chg="add del mod">
          <ac:chgData name="Michelle Gallace" userId="6890fe1d-fae7-4c95-8977-faa318922140" providerId="ADAL" clId="{B045083B-15C0-4F0B-AA82-FBD27338DEAD}" dt="2023-09-22T00:58:22.826" v="677" actId="165"/>
          <ac:grpSpMkLst>
            <pc:docMk/>
            <pc:sldMk cId="265994524" sldId="4214"/>
            <ac:grpSpMk id="7" creationId="{3AB13398-157F-34AA-ACD5-C0425DE35485}"/>
          </ac:grpSpMkLst>
        </pc:grpChg>
        <pc:grpChg chg="add mod">
          <ac:chgData name="Michelle Gallace" userId="6890fe1d-fae7-4c95-8977-faa318922140" providerId="ADAL" clId="{B045083B-15C0-4F0B-AA82-FBD27338DEAD}" dt="2023-09-22T01:04:28.530" v="792" actId="1076"/>
          <ac:grpSpMkLst>
            <pc:docMk/>
            <pc:sldMk cId="265994524" sldId="4214"/>
            <ac:grpSpMk id="10" creationId="{DBF75FBC-1A98-5939-4E93-A2BC6DA6AA8C}"/>
          </ac:grpSpMkLst>
        </pc:grpChg>
        <pc:grpChg chg="add mod">
          <ac:chgData name="Michelle Gallace" userId="6890fe1d-fae7-4c95-8977-faa318922140" providerId="ADAL" clId="{B045083B-15C0-4F0B-AA82-FBD27338DEAD}" dt="2023-09-22T01:05:27.720" v="799" actId="1076"/>
          <ac:grpSpMkLst>
            <pc:docMk/>
            <pc:sldMk cId="265994524" sldId="4214"/>
            <ac:grpSpMk id="11" creationId="{D684A7ED-7F1F-F455-11A8-B6720ACABFD5}"/>
          </ac:grpSpMkLst>
        </pc:grpChg>
        <pc:grpChg chg="add mod">
          <ac:chgData name="Michelle Gallace" userId="6890fe1d-fae7-4c95-8977-faa318922140" providerId="ADAL" clId="{B045083B-15C0-4F0B-AA82-FBD27338DEAD}" dt="2023-09-22T01:05:09.434" v="798" actId="1076"/>
          <ac:grpSpMkLst>
            <pc:docMk/>
            <pc:sldMk cId="265994524" sldId="4214"/>
            <ac:grpSpMk id="16" creationId="{0149E055-DD30-1AA1-82DB-B13978DF5EB3}"/>
          </ac:grpSpMkLst>
        </pc:grpChg>
        <pc:grpChg chg="add mod">
          <ac:chgData name="Michelle Gallace" userId="6890fe1d-fae7-4c95-8977-faa318922140" providerId="ADAL" clId="{B045083B-15C0-4F0B-AA82-FBD27338DEAD}" dt="2023-09-22T01:05:37.582" v="808" actId="1038"/>
          <ac:grpSpMkLst>
            <pc:docMk/>
            <pc:sldMk cId="265994524" sldId="4214"/>
            <ac:grpSpMk id="17" creationId="{30E7181D-9F4F-4930-8389-4A8967C1E861}"/>
          </ac:grpSpMkLst>
        </pc:grpChg>
        <pc:grpChg chg="add mod">
          <ac:chgData name="Michelle Gallace" userId="6890fe1d-fae7-4c95-8977-faa318922140" providerId="ADAL" clId="{B045083B-15C0-4F0B-AA82-FBD27338DEAD}" dt="2023-09-22T01:04:10.803" v="791" actId="164"/>
          <ac:grpSpMkLst>
            <pc:docMk/>
            <pc:sldMk cId="265994524" sldId="4214"/>
            <ac:grpSpMk id="20" creationId="{3B27E544-A76B-01E2-0C77-422BFC45ACD7}"/>
          </ac:grpSpMkLst>
        </pc:grpChg>
        <pc:grpChg chg="add mod">
          <ac:chgData name="Michelle Gallace" userId="6890fe1d-fae7-4c95-8977-faa318922140" providerId="ADAL" clId="{B045083B-15C0-4F0B-AA82-FBD27338DEAD}" dt="2023-09-22T01:04:41.157" v="794" actId="1076"/>
          <ac:grpSpMkLst>
            <pc:docMk/>
            <pc:sldMk cId="265994524" sldId="4214"/>
            <ac:grpSpMk id="21" creationId="{2192B279-BF7D-F72C-7213-1151C39614A5}"/>
          </ac:grpSpMkLst>
        </pc:grpChg>
        <pc:cxnChg chg="add mod">
          <ac:chgData name="Michelle Gallace" userId="6890fe1d-fae7-4c95-8977-faa318922140" providerId="ADAL" clId="{B045083B-15C0-4F0B-AA82-FBD27338DEAD}" dt="2023-09-22T01:03:07.850" v="784" actId="164"/>
          <ac:cxnSpMkLst>
            <pc:docMk/>
            <pc:sldMk cId="265994524" sldId="4214"/>
            <ac:cxnSpMk id="6" creationId="{5F3B3E5A-DF1B-6D9A-AB12-A32739BBC935}"/>
          </ac:cxnSpMkLst>
        </pc:cxnChg>
        <pc:cxnChg chg="del">
          <ac:chgData name="Michelle Gallace" userId="6890fe1d-fae7-4c95-8977-faa318922140" providerId="ADAL" clId="{B045083B-15C0-4F0B-AA82-FBD27338DEAD}" dt="2023-09-21T07:07:59.291" v="104" actId="478"/>
          <ac:cxnSpMkLst>
            <pc:docMk/>
            <pc:sldMk cId="265994524" sldId="4214"/>
            <ac:cxnSpMk id="7" creationId="{EE6E6E4B-05F6-2F96-AB9C-6586CBDC6D4A}"/>
          </ac:cxnSpMkLst>
        </pc:cxnChg>
        <pc:cxnChg chg="add del mod">
          <ac:chgData name="Michelle Gallace" userId="6890fe1d-fae7-4c95-8977-faa318922140" providerId="ADAL" clId="{B045083B-15C0-4F0B-AA82-FBD27338DEAD}" dt="2023-09-22T00:57:54.174" v="644" actId="478"/>
          <ac:cxnSpMkLst>
            <pc:docMk/>
            <pc:sldMk cId="265994524" sldId="4214"/>
            <ac:cxnSpMk id="9" creationId="{00375AF3-D9EF-FF24-0108-20511FCAC91D}"/>
          </ac:cxnSpMkLst>
        </pc:cxnChg>
        <pc:cxnChg chg="del">
          <ac:chgData name="Michelle Gallace" userId="6890fe1d-fae7-4c95-8977-faa318922140" providerId="ADAL" clId="{B045083B-15C0-4F0B-AA82-FBD27338DEAD}" dt="2023-09-21T07:07:59.291" v="104" actId="478"/>
          <ac:cxnSpMkLst>
            <pc:docMk/>
            <pc:sldMk cId="265994524" sldId="4214"/>
            <ac:cxnSpMk id="50" creationId="{2F08D873-3CFA-17BA-59A8-1253C27FDBC5}"/>
          </ac:cxnSpMkLst>
        </pc:cxnChg>
        <pc:cxnChg chg="del">
          <ac:chgData name="Michelle Gallace" userId="6890fe1d-fae7-4c95-8977-faa318922140" providerId="ADAL" clId="{B045083B-15C0-4F0B-AA82-FBD27338DEAD}" dt="2023-09-21T07:07:59.291" v="104" actId="478"/>
          <ac:cxnSpMkLst>
            <pc:docMk/>
            <pc:sldMk cId="265994524" sldId="4214"/>
            <ac:cxnSpMk id="61" creationId="{598431DB-740F-3BC7-9246-DEB208BD9DE2}"/>
          </ac:cxnSpMkLst>
        </pc:cxnChg>
        <pc:cxnChg chg="mod topLvl">
          <ac:chgData name="Michelle Gallace" userId="6890fe1d-fae7-4c95-8977-faa318922140" providerId="ADAL" clId="{B045083B-15C0-4F0B-AA82-FBD27338DEAD}" dt="2023-09-22T01:03:28.283" v="785" actId="164"/>
          <ac:cxnSpMkLst>
            <pc:docMk/>
            <pc:sldMk cId="265994524" sldId="4214"/>
            <ac:cxnSpMk id="63" creationId="{49D6B5E3-C2DF-6707-5D7E-323A74E36A9A}"/>
          </ac:cxnSpMkLst>
        </pc:cxnChg>
        <pc:cxnChg chg="mod">
          <ac:chgData name="Michelle Gallace" userId="6890fe1d-fae7-4c95-8977-faa318922140" providerId="ADAL" clId="{B045083B-15C0-4F0B-AA82-FBD27338DEAD}" dt="2023-09-22T01:03:36.605" v="786" actId="164"/>
          <ac:cxnSpMkLst>
            <pc:docMk/>
            <pc:sldMk cId="265994524" sldId="4214"/>
            <ac:cxnSpMk id="64" creationId="{57001375-99A1-955A-26A7-F0B59A689F6C}"/>
          </ac:cxnSpMkLst>
        </pc:cxnChg>
        <pc:cxnChg chg="mod">
          <ac:chgData name="Michelle Gallace" userId="6890fe1d-fae7-4c95-8977-faa318922140" providerId="ADAL" clId="{B045083B-15C0-4F0B-AA82-FBD27338DEAD}" dt="2023-09-22T01:03:43.638" v="787" actId="164"/>
          <ac:cxnSpMkLst>
            <pc:docMk/>
            <pc:sldMk cId="265994524" sldId="4214"/>
            <ac:cxnSpMk id="71" creationId="{599FD30A-9DD4-6A55-A7F2-69D54E27D3C2}"/>
          </ac:cxnSpMkLst>
        </pc:cxnChg>
        <pc:cxnChg chg="mod">
          <ac:chgData name="Michelle Gallace" userId="6890fe1d-fae7-4c95-8977-faa318922140" providerId="ADAL" clId="{B045083B-15C0-4F0B-AA82-FBD27338DEAD}" dt="2023-09-22T01:04:36.732" v="793" actId="164"/>
          <ac:cxnSpMkLst>
            <pc:docMk/>
            <pc:sldMk cId="265994524" sldId="4214"/>
            <ac:cxnSpMk id="72" creationId="{7034A21C-76F3-8C23-696C-4F24EBE2300D}"/>
          </ac:cxnSpMkLst>
        </pc:cxnChg>
      </pc:sldChg>
      <pc:sldChg chg="addSp delSp modSp del mod ord modTransition modNotesTx">
        <pc:chgData name="Michelle Gallace" userId="6890fe1d-fae7-4c95-8977-faa318922140" providerId="ADAL" clId="{B045083B-15C0-4F0B-AA82-FBD27338DEAD}" dt="2023-09-24T08:41:18.553" v="8368" actId="1076"/>
        <pc:sldMkLst>
          <pc:docMk/>
          <pc:sldMk cId="673452195" sldId="4215"/>
        </pc:sldMkLst>
        <pc:spChg chg="mod">
          <ac:chgData name="Michelle Gallace" userId="6890fe1d-fae7-4c95-8977-faa318922140" providerId="ADAL" clId="{B045083B-15C0-4F0B-AA82-FBD27338DEAD}" dt="2023-09-24T00:33:20.299" v="6507" actId="1076"/>
          <ac:spMkLst>
            <pc:docMk/>
            <pc:sldMk cId="673452195" sldId="4215"/>
            <ac:spMk id="2" creationId="{A670467D-E1DA-C711-35B3-1561890DD4B5}"/>
          </ac:spMkLst>
        </pc:spChg>
        <pc:spChg chg="mod">
          <ac:chgData name="Michelle Gallace" userId="6890fe1d-fae7-4c95-8977-faa318922140" providerId="ADAL" clId="{B045083B-15C0-4F0B-AA82-FBD27338DEAD}" dt="2023-09-24T00:33:20.299" v="6507" actId="1076"/>
          <ac:spMkLst>
            <pc:docMk/>
            <pc:sldMk cId="673452195" sldId="4215"/>
            <ac:spMk id="4" creationId="{E863804F-D5A0-77AB-5A4D-82AA7CA6EE45}"/>
          </ac:spMkLst>
        </pc:spChg>
        <pc:spChg chg="mod">
          <ac:chgData name="Michelle Gallace" userId="6890fe1d-fae7-4c95-8977-faa318922140" providerId="ADAL" clId="{B045083B-15C0-4F0B-AA82-FBD27338DEAD}" dt="2023-09-24T08:41:18.553" v="8368" actId="1076"/>
          <ac:spMkLst>
            <pc:docMk/>
            <pc:sldMk cId="673452195" sldId="4215"/>
            <ac:spMk id="5" creationId="{6AE674E0-27B8-6185-4EDF-5356047EFCF2}"/>
          </ac:spMkLst>
        </pc:spChg>
        <pc:spChg chg="mod">
          <ac:chgData name="Michelle Gallace" userId="6890fe1d-fae7-4c95-8977-faa318922140" providerId="ADAL" clId="{B045083B-15C0-4F0B-AA82-FBD27338DEAD}" dt="2023-09-24T04:37:47.188" v="6849" actId="1076"/>
          <ac:spMkLst>
            <pc:docMk/>
            <pc:sldMk cId="673452195" sldId="4215"/>
            <ac:spMk id="7" creationId="{65C265B0-6092-6498-D689-8006C8B6C306}"/>
          </ac:spMkLst>
        </pc:spChg>
        <pc:spChg chg="add del mod">
          <ac:chgData name="Michelle Gallace" userId="6890fe1d-fae7-4c95-8977-faa318922140" providerId="ADAL" clId="{B045083B-15C0-4F0B-AA82-FBD27338DEAD}" dt="2023-09-24T04:10:05.791" v="6642" actId="478"/>
          <ac:spMkLst>
            <pc:docMk/>
            <pc:sldMk cId="673452195" sldId="4215"/>
            <ac:spMk id="13" creationId="{897FDC29-3A1A-2564-6881-4E0636DC2A2D}"/>
          </ac:spMkLst>
        </pc:spChg>
        <pc:spChg chg="mod">
          <ac:chgData name="Michelle Gallace" userId="6890fe1d-fae7-4c95-8977-faa318922140" providerId="ADAL" clId="{B045083B-15C0-4F0B-AA82-FBD27338DEAD}" dt="2023-09-24T00:34:38.273" v="6520" actId="20577"/>
          <ac:spMkLst>
            <pc:docMk/>
            <pc:sldMk cId="673452195" sldId="4215"/>
            <ac:spMk id="15" creationId="{85C8F3D5-4A77-6811-90A8-BADE00FE2AD7}"/>
          </ac:spMkLst>
        </pc:spChg>
        <pc:spChg chg="mod">
          <ac:chgData name="Michelle Gallace" userId="6890fe1d-fae7-4c95-8977-faa318922140" providerId="ADAL" clId="{B045083B-15C0-4F0B-AA82-FBD27338DEAD}" dt="2023-09-24T00:33:20.299" v="6507" actId="1076"/>
          <ac:spMkLst>
            <pc:docMk/>
            <pc:sldMk cId="673452195" sldId="4215"/>
            <ac:spMk id="16" creationId="{64EAD2B5-219B-B931-ABD7-72E465F5465F}"/>
          </ac:spMkLst>
        </pc:spChg>
        <pc:spChg chg="add mod">
          <ac:chgData name="Michelle Gallace" userId="6890fe1d-fae7-4c95-8977-faa318922140" providerId="ADAL" clId="{B045083B-15C0-4F0B-AA82-FBD27338DEAD}" dt="2023-09-24T04:09:55.327" v="6641" actId="1036"/>
          <ac:spMkLst>
            <pc:docMk/>
            <pc:sldMk cId="673452195" sldId="4215"/>
            <ac:spMk id="40" creationId="{726C73DA-29AC-DAE5-4E2D-B42DF5C19B47}"/>
          </ac:spMkLst>
        </pc:spChg>
        <pc:spChg chg="add mod">
          <ac:chgData name="Michelle Gallace" userId="6890fe1d-fae7-4c95-8977-faa318922140" providerId="ADAL" clId="{B045083B-15C0-4F0B-AA82-FBD27338DEAD}" dt="2023-09-24T04:17:13.298" v="6834" actId="14100"/>
          <ac:spMkLst>
            <pc:docMk/>
            <pc:sldMk cId="673452195" sldId="4215"/>
            <ac:spMk id="41" creationId="{30FA30D8-4010-0E30-AA5D-4F496E38ADB2}"/>
          </ac:spMkLst>
        </pc:spChg>
        <pc:spChg chg="mod">
          <ac:chgData name="Michelle Gallace" userId="6890fe1d-fae7-4c95-8977-faa318922140" providerId="ADAL" clId="{B045083B-15C0-4F0B-AA82-FBD27338DEAD}" dt="2023-09-24T00:46:08.269" v="6613" actId="1076"/>
          <ac:spMkLst>
            <pc:docMk/>
            <pc:sldMk cId="673452195" sldId="4215"/>
            <ac:spMk id="42" creationId="{CC292871-222E-B35A-D28C-10A1A4873B92}"/>
          </ac:spMkLst>
        </pc:spChg>
        <pc:spChg chg="add del mod">
          <ac:chgData name="Michelle Gallace" userId="6890fe1d-fae7-4c95-8977-faa318922140" providerId="ADAL" clId="{B045083B-15C0-4F0B-AA82-FBD27338DEAD}" dt="2023-09-24T04:13:34.114" v="6735" actId="478"/>
          <ac:spMkLst>
            <pc:docMk/>
            <pc:sldMk cId="673452195" sldId="4215"/>
            <ac:spMk id="43" creationId="{F77032AB-B2C7-41BF-F103-C5C119BA3135}"/>
          </ac:spMkLst>
        </pc:spChg>
        <pc:spChg chg="add mod">
          <ac:chgData name="Michelle Gallace" userId="6890fe1d-fae7-4c95-8977-faa318922140" providerId="ADAL" clId="{B045083B-15C0-4F0B-AA82-FBD27338DEAD}" dt="2023-09-24T04:12:57.600" v="6730" actId="1076"/>
          <ac:spMkLst>
            <pc:docMk/>
            <pc:sldMk cId="673452195" sldId="4215"/>
            <ac:spMk id="44" creationId="{8B01B22F-BD23-4603-F661-644DC7EFCAE2}"/>
          </ac:spMkLst>
        </pc:spChg>
        <pc:spChg chg="add mod">
          <ac:chgData name="Michelle Gallace" userId="6890fe1d-fae7-4c95-8977-faa318922140" providerId="ADAL" clId="{B045083B-15C0-4F0B-AA82-FBD27338DEAD}" dt="2023-09-24T04:38:10.009" v="6852" actId="1076"/>
          <ac:spMkLst>
            <pc:docMk/>
            <pc:sldMk cId="673452195" sldId="4215"/>
            <ac:spMk id="45" creationId="{CF7A1657-0E1E-49E7-6010-4B2E692543C7}"/>
          </ac:spMkLst>
        </pc:spChg>
        <pc:spChg chg="add del mod">
          <ac:chgData name="Michelle Gallace" userId="6890fe1d-fae7-4c95-8977-faa318922140" providerId="ADAL" clId="{B045083B-15C0-4F0B-AA82-FBD27338DEAD}" dt="2023-09-24T04:15:17.606" v="6788" actId="478"/>
          <ac:spMkLst>
            <pc:docMk/>
            <pc:sldMk cId="673452195" sldId="4215"/>
            <ac:spMk id="46" creationId="{62F2AB5C-097D-1416-533C-A3E2023C0258}"/>
          </ac:spMkLst>
        </pc:spChg>
        <pc:spChg chg="add mod">
          <ac:chgData name="Michelle Gallace" userId="6890fe1d-fae7-4c95-8977-faa318922140" providerId="ADAL" clId="{B045083B-15C0-4F0B-AA82-FBD27338DEAD}" dt="2023-09-24T04:13:40.543" v="6737" actId="1076"/>
          <ac:spMkLst>
            <pc:docMk/>
            <pc:sldMk cId="673452195" sldId="4215"/>
            <ac:spMk id="47" creationId="{AD5A42A2-881B-3A89-D12D-5A6B8A079D82}"/>
          </ac:spMkLst>
        </pc:spChg>
        <pc:spChg chg="add mod">
          <ac:chgData name="Michelle Gallace" userId="6890fe1d-fae7-4c95-8977-faa318922140" providerId="ADAL" clId="{B045083B-15C0-4F0B-AA82-FBD27338DEAD}" dt="2023-09-24T04:15:32.633" v="6791" actId="14100"/>
          <ac:spMkLst>
            <pc:docMk/>
            <pc:sldMk cId="673452195" sldId="4215"/>
            <ac:spMk id="49" creationId="{E3A8AA63-93EC-C177-BE7C-E3015A5E8D61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53" creationId="{DFBC7AA4-E621-6BFE-688A-240E1DBF47A8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54" creationId="{19532C86-D92D-5455-2C7C-E79D1AB62646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55" creationId="{1DB19A9D-0876-8EE4-3879-8EB7BF39AD21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57" creationId="{B25B2EF4-FD41-4382-2E3E-187AB04ACDF6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59" creationId="{24741105-9EA1-ED49-8DC5-EC6AD9DC786D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62" creationId="{C99F4C2D-4195-4DF3-9595-06DBBF2CE071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63" creationId="{8CAF41A9-E756-BA83-56C3-BB43D3D39F5F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64" creationId="{7481987E-D271-D9C4-3ED1-4A1E691BF81A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65" creationId="{B816FBA6-F210-4872-EBAB-015A827FA519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66" creationId="{26FAE6C0-70B8-395F-B200-6607E4A61A77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67" creationId="{BD99BE31-F0CC-B77D-03A3-D5569D796EBC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68" creationId="{C160779A-DD90-A222-0A75-7C3556E33234}"/>
          </ac:spMkLst>
        </pc:spChg>
        <pc:spChg chg="mod">
          <ac:chgData name="Michelle Gallace" userId="6890fe1d-fae7-4c95-8977-faa318922140" providerId="ADAL" clId="{B045083B-15C0-4F0B-AA82-FBD27338DEAD}" dt="2023-09-24T04:17:01.883" v="6831" actId="14100"/>
          <ac:spMkLst>
            <pc:docMk/>
            <pc:sldMk cId="673452195" sldId="4215"/>
            <ac:spMk id="69" creationId="{B13F0366-F9F3-4A11-B1D4-4E10D1387CA4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70" creationId="{580C1366-80CF-4715-EF15-39D37263B15A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72" creationId="{34E93A9A-ABE2-C180-4E21-11D3E8AE6739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73" creationId="{B39599DD-35C0-9BDD-D092-9B3955FA7E59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74" creationId="{6D8EB791-A276-0894-7AEA-A822F22CFED1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75" creationId="{CBC30494-CC78-FF63-67ED-721367B987D1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76" creationId="{14C2A878-7F86-9A87-10C8-C96401B6E455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77" creationId="{BF500A6D-B227-0112-8E48-4F7DB3976AF7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79" creationId="{96381E21-095B-B22E-CFAD-3CADC052A993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80" creationId="{210A75FF-1B2C-7ACA-EB9A-373A9F3E6ED1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81" creationId="{8787E8B2-9376-F0E0-F366-77FBC4D0A46F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82" creationId="{90C35FCE-00D3-25D5-BB01-DF96BA739190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83" creationId="{8E9A77A1-AA12-5AF8-DBDE-A534F75DAE1B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84" creationId="{FA1CFFDC-9E90-C49B-6615-F90814EC208F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85" creationId="{87E973DE-9561-FCBC-5E42-77FA11256192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86" creationId="{022E5AD6-50E3-29F4-BF3E-34EA605A5F78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87" creationId="{71DECC25-90D7-A737-E1DB-7CEC4EFFB37D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88" creationId="{0D62EDB6-C441-878A-39F7-BFBEE8E255F5}"/>
          </ac:spMkLst>
        </pc:spChg>
        <pc:spChg chg="mod">
          <ac:chgData name="Michelle Gallace" userId="6890fe1d-fae7-4c95-8977-faa318922140" providerId="ADAL" clId="{B045083B-15C0-4F0B-AA82-FBD27338DEAD}" dt="2023-09-24T04:16:17.774" v="6825" actId="18245"/>
          <ac:spMkLst>
            <pc:docMk/>
            <pc:sldMk cId="673452195" sldId="4215"/>
            <ac:spMk id="89" creationId="{AE536DAE-3F91-9239-1462-847717A6EB64}"/>
          </ac:spMkLst>
        </pc:spChg>
        <pc:grpChg chg="add del mod">
          <ac:chgData name="Michelle Gallace" userId="6890fe1d-fae7-4c95-8977-faa318922140" providerId="ADAL" clId="{B045083B-15C0-4F0B-AA82-FBD27338DEAD}" dt="2023-09-24T04:13:09.784" v="6732" actId="478"/>
          <ac:grpSpMkLst>
            <pc:docMk/>
            <pc:sldMk cId="673452195" sldId="4215"/>
            <ac:grpSpMk id="23" creationId="{779919E0-B4A6-C247-5C72-8706B6CC0F6B}"/>
          </ac:grpSpMkLst>
        </pc:grpChg>
        <pc:grpChg chg="mod">
          <ac:chgData name="Michelle Gallace" userId="6890fe1d-fae7-4c95-8977-faa318922140" providerId="ADAL" clId="{B045083B-15C0-4F0B-AA82-FBD27338DEAD}" dt="2023-09-24T04:16:31.952" v="6826" actId="18245"/>
          <ac:grpSpMkLst>
            <pc:docMk/>
            <pc:sldMk cId="673452195" sldId="4215"/>
            <ac:grpSpMk id="52" creationId="{EE600F94-AD3A-F2A0-99F0-3B40E9D4555B}"/>
          </ac:grpSpMkLst>
        </pc:grpChg>
        <pc:graphicFrameChg chg="add del mod">
          <ac:chgData name="Michelle Gallace" userId="6890fe1d-fae7-4c95-8977-faa318922140" providerId="ADAL" clId="{B045083B-15C0-4F0B-AA82-FBD27338DEAD}" dt="2023-09-24T04:19:05.765" v="6836" actId="14100"/>
          <ac:graphicFrameMkLst>
            <pc:docMk/>
            <pc:sldMk cId="673452195" sldId="4215"/>
            <ac:graphicFrameMk id="3" creationId="{76F914DF-35BA-75F0-982F-A2A6DDDF02D6}"/>
          </ac:graphicFrameMkLst>
        </pc:graphicFrame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6" creationId="{E4CA8347-4FF9-032E-0C73-EA5BAD746C5D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8" creationId="{2E3F725D-4ABC-1223-5891-CC4CFA4D36FA}"/>
          </ac:cxnSpMkLst>
        </pc:cxnChg>
        <pc:cxnChg chg="mod">
          <ac:chgData name="Michelle Gallace" userId="6890fe1d-fae7-4c95-8977-faa318922140" providerId="ADAL" clId="{B045083B-15C0-4F0B-AA82-FBD27338DEAD}" dt="2023-09-24T04:37:56.285" v="6851" actId="1076"/>
          <ac:cxnSpMkLst>
            <pc:docMk/>
            <pc:sldMk cId="673452195" sldId="4215"/>
            <ac:cxnSpMk id="9" creationId="{3847A342-6124-FE41-432C-003DCF10D248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11" creationId="{73B44BDE-5654-D844-4981-491125A7FA38}"/>
          </ac:cxnSpMkLst>
        </pc:cxnChg>
        <pc:cxnChg chg="add mod">
          <ac:chgData name="Michelle Gallace" userId="6890fe1d-fae7-4c95-8977-faa318922140" providerId="ADAL" clId="{B045083B-15C0-4F0B-AA82-FBD27338DEAD}" dt="2023-09-24T00:42:33.174" v="6581" actId="14100"/>
          <ac:cxnSpMkLst>
            <pc:docMk/>
            <pc:sldMk cId="673452195" sldId="4215"/>
            <ac:cxnSpMk id="12" creationId="{3E62AEF9-69D1-681A-781E-09758385C0E4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12" creationId="{8433573A-A534-D519-48DB-37ACCE245A53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13" creationId="{79F8FF95-3ED8-D07F-7CA2-40DEE11D2270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14" creationId="{0E28A114-42BB-02C7-E46C-FDFEE73BCC5E}"/>
          </ac:cxnSpMkLst>
        </pc:cxnChg>
        <pc:cxnChg chg="add del mod">
          <ac:chgData name="Michelle Gallace" userId="6890fe1d-fae7-4c95-8977-faa318922140" providerId="ADAL" clId="{B045083B-15C0-4F0B-AA82-FBD27338DEAD}" dt="2023-09-24T04:08:00.800" v="6626" actId="478"/>
          <ac:cxnSpMkLst>
            <pc:docMk/>
            <pc:sldMk cId="673452195" sldId="4215"/>
            <ac:cxnSpMk id="14" creationId="{46AD48DE-AC43-75CE-653F-19299DE05199}"/>
          </ac:cxnSpMkLst>
        </pc:cxnChg>
        <pc:cxnChg chg="add del mod">
          <ac:chgData name="Michelle Gallace" userId="6890fe1d-fae7-4c95-8977-faa318922140" providerId="ADAL" clId="{B045083B-15C0-4F0B-AA82-FBD27338DEAD}" dt="2023-09-24T04:12:42.912" v="6728" actId="478"/>
          <ac:cxnSpMkLst>
            <pc:docMk/>
            <pc:sldMk cId="673452195" sldId="4215"/>
            <ac:cxnSpMk id="15" creationId="{3CDB4102-D2A2-3E5B-E869-FA861D565055}"/>
          </ac:cxnSpMkLst>
        </pc:cxnChg>
        <pc:cxnChg chg="add del mod topLvl">
          <ac:chgData name="Michelle Gallace" userId="6890fe1d-fae7-4c95-8977-faa318922140" providerId="ADAL" clId="{B045083B-15C0-4F0B-AA82-FBD27338DEAD}" dt="2023-09-24T04:13:09.784" v="6732" actId="478"/>
          <ac:cxnSpMkLst>
            <pc:docMk/>
            <pc:sldMk cId="673452195" sldId="4215"/>
            <ac:cxnSpMk id="16" creationId="{978271EB-03FE-3DB5-E9C7-761D2C025AE7}"/>
          </ac:cxnSpMkLst>
        </pc:cxnChg>
        <pc:cxnChg chg="add del mod">
          <ac:chgData name="Michelle Gallace" userId="6890fe1d-fae7-4c95-8977-faa318922140" providerId="ADAL" clId="{B045083B-15C0-4F0B-AA82-FBD27338DEAD}" dt="2023-09-24T04:11:58.739" v="6721" actId="478"/>
          <ac:cxnSpMkLst>
            <pc:docMk/>
            <pc:sldMk cId="673452195" sldId="4215"/>
            <ac:cxnSpMk id="19" creationId="{4E4E9BA3-8320-0A8D-3618-FC5551CF319D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19" creationId="{A2604A76-A5CC-6706-EC46-F76D0228DABF}"/>
          </ac:cxnSpMkLst>
        </pc:cxnChg>
        <pc:cxnChg chg="mod">
          <ac:chgData name="Michelle Gallace" userId="6890fe1d-fae7-4c95-8977-faa318922140" providerId="ADAL" clId="{B045083B-15C0-4F0B-AA82-FBD27338DEAD}" dt="2023-09-24T00:37:47.456" v="6536" actId="14100"/>
          <ac:cxnSpMkLst>
            <pc:docMk/>
            <pc:sldMk cId="673452195" sldId="4215"/>
            <ac:cxnSpMk id="20" creationId="{5990D528-F292-8644-35DA-47D1B5C833F5}"/>
          </ac:cxnSpMkLst>
        </pc:cxnChg>
        <pc:cxnChg chg="add del mod">
          <ac:chgData name="Michelle Gallace" userId="6890fe1d-fae7-4c95-8977-faa318922140" providerId="ADAL" clId="{B045083B-15C0-4F0B-AA82-FBD27338DEAD}" dt="2023-09-24T04:11:16.630" v="6715" actId="478"/>
          <ac:cxnSpMkLst>
            <pc:docMk/>
            <pc:sldMk cId="673452195" sldId="4215"/>
            <ac:cxnSpMk id="21" creationId="{93AC2C9A-5E08-5641-CDF8-7B0361A151BE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21" creationId="{B1D7328A-0F53-63FE-CDBE-6A091A9B163D}"/>
          </ac:cxnSpMkLst>
        </pc:cxnChg>
        <pc:cxnChg chg="add del mod topLvl">
          <ac:chgData name="Michelle Gallace" userId="6890fe1d-fae7-4c95-8977-faa318922140" providerId="ADAL" clId="{B045083B-15C0-4F0B-AA82-FBD27338DEAD}" dt="2023-09-24T04:13:52.417" v="6739" actId="478"/>
          <ac:cxnSpMkLst>
            <pc:docMk/>
            <pc:sldMk cId="673452195" sldId="4215"/>
            <ac:cxnSpMk id="22" creationId="{81314CFE-F274-F98C-3367-5BA1168DE9B9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24" creationId="{1889A0EF-4BCA-DD7E-62D0-BFCE874237E3}"/>
          </ac:cxnSpMkLst>
        </pc:cxnChg>
        <pc:cxnChg chg="add del mod">
          <ac:chgData name="Michelle Gallace" userId="6890fe1d-fae7-4c95-8977-faa318922140" providerId="ADAL" clId="{B045083B-15C0-4F0B-AA82-FBD27338DEAD}" dt="2023-09-24T04:13:50.026" v="6738" actId="478"/>
          <ac:cxnSpMkLst>
            <pc:docMk/>
            <pc:sldMk cId="673452195" sldId="4215"/>
            <ac:cxnSpMk id="38" creationId="{4A1510E7-0242-7BBD-8059-126891699D9F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44" creationId="{84060F73-285F-0E4C-502B-3CBCE19CF49F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50" creationId="{4B8F13AB-1CB1-98F9-CE22-B7B28D5BABFA}"/>
          </ac:cxnSpMkLst>
        </pc:cxnChg>
        <pc:cxnChg chg="del mod ord">
          <ac:chgData name="Michelle Gallace" userId="6890fe1d-fae7-4c95-8977-faa318922140" providerId="ADAL" clId="{B045083B-15C0-4F0B-AA82-FBD27338DEAD}" dt="2023-09-24T00:38:48.036" v="6547" actId="478"/>
          <ac:cxnSpMkLst>
            <pc:docMk/>
            <pc:sldMk cId="673452195" sldId="4215"/>
            <ac:cxnSpMk id="56" creationId="{6F8090AA-6EB9-41B2-BDF7-33D2F96DF943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58" creationId="{2A319BD9-DECD-4B78-2E8A-237E1590F3C1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61" creationId="{C4286E81-26D0-4872-DE9F-A42C72647BEB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78" creationId="{7EE5EB78-E16A-B34D-5384-A92FBF37B3C7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82" creationId="{D1253896-94F4-9E07-237B-1498813C0F02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83" creationId="{FC476FC5-B6B2-7B44-8393-B970ABCF88C7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84" creationId="{7CFAC1A5-EC75-EE84-5C44-50932CB81DE0}"/>
          </ac:cxnSpMkLst>
        </pc:cxnChg>
      </pc:sldChg>
      <pc:sldChg chg="new del">
        <pc:chgData name="Michelle Gallace" userId="6890fe1d-fae7-4c95-8977-faa318922140" providerId="ADAL" clId="{B045083B-15C0-4F0B-AA82-FBD27338DEAD}" dt="2023-09-21T06:52:58.366" v="18" actId="680"/>
        <pc:sldMkLst>
          <pc:docMk/>
          <pc:sldMk cId="2605617724" sldId="4216"/>
        </pc:sldMkLst>
      </pc:sldChg>
      <pc:sldChg chg="addSp delSp modSp add mod ord modTransition modNotes modNotesTx">
        <pc:chgData name="Michelle Gallace" userId="6890fe1d-fae7-4c95-8977-faa318922140" providerId="ADAL" clId="{B045083B-15C0-4F0B-AA82-FBD27338DEAD}" dt="2023-09-25T02:12:03.850" v="9018"/>
        <pc:sldMkLst>
          <pc:docMk/>
          <pc:sldMk cId="3237961604" sldId="4216"/>
        </pc:sldMkLst>
        <pc:spChg chg="add mod">
          <ac:chgData name="Michelle Gallace" userId="6890fe1d-fae7-4c95-8977-faa318922140" providerId="ADAL" clId="{B045083B-15C0-4F0B-AA82-FBD27338DEAD}" dt="2023-09-24T09:42:17.441" v="8396" actId="20577"/>
          <ac:spMkLst>
            <pc:docMk/>
            <pc:sldMk cId="3237961604" sldId="4216"/>
            <ac:spMk id="2" creationId="{B09CAA94-C2D7-9DDE-2FFF-E681731AB909}"/>
          </ac:spMkLst>
        </pc:spChg>
        <pc:spChg chg="mod">
          <ac:chgData name="Michelle Gallace" userId="6890fe1d-fae7-4c95-8977-faa318922140" providerId="ADAL" clId="{B045083B-15C0-4F0B-AA82-FBD27338DEAD}" dt="2023-09-21T07:00:46.209" v="56" actId="20577"/>
          <ac:spMkLst>
            <pc:docMk/>
            <pc:sldMk cId="3237961604" sldId="4216"/>
            <ac:spMk id="283" creationId="{00000000-0000-0000-0000-000000000000}"/>
          </ac:spMkLst>
        </pc:spChg>
        <pc:picChg chg="add del mod modCrop">
          <ac:chgData name="Michelle Gallace" userId="6890fe1d-fae7-4c95-8977-faa318922140" providerId="ADAL" clId="{B045083B-15C0-4F0B-AA82-FBD27338DEAD}" dt="2023-09-22T01:42:00.020" v="2216" actId="478"/>
          <ac:picMkLst>
            <pc:docMk/>
            <pc:sldMk cId="3237961604" sldId="4216"/>
            <ac:picMk id="3" creationId="{EF5C2DCD-1186-77FB-F1AE-3BC6AD4AD984}"/>
          </ac:picMkLst>
        </pc:picChg>
        <pc:picChg chg="del">
          <ac:chgData name="Michelle Gallace" userId="6890fe1d-fae7-4c95-8977-faa318922140" providerId="ADAL" clId="{B045083B-15C0-4F0B-AA82-FBD27338DEAD}" dt="2023-09-21T06:53:08.073" v="20" actId="478"/>
          <ac:picMkLst>
            <pc:docMk/>
            <pc:sldMk cId="3237961604" sldId="4216"/>
            <ac:picMk id="4" creationId="{F3B18C86-7565-46F6-6811-64E37B671E85}"/>
          </ac:picMkLst>
        </pc:picChg>
      </pc:sldChg>
      <pc:sldChg chg="modSp add mod modTransition modNotes modNotesTx">
        <pc:chgData name="Michelle Gallace" userId="6890fe1d-fae7-4c95-8977-faa318922140" providerId="ADAL" clId="{B045083B-15C0-4F0B-AA82-FBD27338DEAD}" dt="2023-09-25T02:12:03.850" v="9018"/>
        <pc:sldMkLst>
          <pc:docMk/>
          <pc:sldMk cId="734770279" sldId="4217"/>
        </pc:sldMkLst>
        <pc:spChg chg="mod">
          <ac:chgData name="Michelle Gallace" userId="6890fe1d-fae7-4c95-8977-faa318922140" providerId="ADAL" clId="{B045083B-15C0-4F0B-AA82-FBD27338DEAD}" dt="2023-09-22T01:50:13.700" v="2246" actId="14100"/>
          <ac:spMkLst>
            <pc:docMk/>
            <pc:sldMk cId="734770279" sldId="4217"/>
            <ac:spMk id="3" creationId="{9AA1302B-F849-1B61-1FE1-C9F2AEC4EFA2}"/>
          </ac:spMkLst>
        </pc:spChg>
        <pc:spChg chg="mod">
          <ac:chgData name="Michelle Gallace" userId="6890fe1d-fae7-4c95-8977-faa318922140" providerId="ADAL" clId="{B045083B-15C0-4F0B-AA82-FBD27338DEAD}" dt="2023-09-21T07:20:50.450" v="415" actId="20577"/>
          <ac:spMkLst>
            <pc:docMk/>
            <pc:sldMk cId="734770279" sldId="4217"/>
            <ac:spMk id="4" creationId="{99EB0E17-BB44-B056-0265-BB93B2FE65C1}"/>
          </ac:spMkLst>
        </pc:spChg>
      </pc:sldChg>
      <pc:sldChg chg="new del">
        <pc:chgData name="Michelle Gallace" userId="6890fe1d-fae7-4c95-8977-faa318922140" providerId="ADAL" clId="{B045083B-15C0-4F0B-AA82-FBD27338DEAD}" dt="2023-09-21T07:17:26.903" v="275" actId="680"/>
        <pc:sldMkLst>
          <pc:docMk/>
          <pc:sldMk cId="1310601536" sldId="4218"/>
        </pc:sldMkLst>
      </pc:sldChg>
      <pc:sldChg chg="addSp delSp modSp del mod">
        <pc:chgData name="Michelle Gallace" userId="6890fe1d-fae7-4c95-8977-faa318922140" providerId="ADAL" clId="{B045083B-15C0-4F0B-AA82-FBD27338DEAD}" dt="2023-09-22T12:32:54.904" v="6494" actId="2696"/>
        <pc:sldMkLst>
          <pc:docMk/>
          <pc:sldMk cId="3894670953" sldId="4218"/>
        </pc:sldMkLst>
        <pc:spChg chg="add mod">
          <ac:chgData name="Michelle Gallace" userId="6890fe1d-fae7-4c95-8977-faa318922140" providerId="ADAL" clId="{B045083B-15C0-4F0B-AA82-FBD27338DEAD}" dt="2023-09-22T12:27:10.843" v="6227" actId="20577"/>
          <ac:spMkLst>
            <pc:docMk/>
            <pc:sldMk cId="3894670953" sldId="4218"/>
            <ac:spMk id="2" creationId="{03B7D70F-0246-AA60-2970-7BDED2D5B6DD}"/>
          </ac:spMkLst>
        </pc:spChg>
        <pc:spChg chg="mod">
          <ac:chgData name="Michelle Gallace" userId="6890fe1d-fae7-4c95-8977-faa318922140" providerId="ADAL" clId="{B045083B-15C0-4F0B-AA82-FBD27338DEAD}" dt="2023-09-22T12:17:02.188" v="5737" actId="1076"/>
          <ac:spMkLst>
            <pc:docMk/>
            <pc:sldMk cId="3894670953" sldId="4218"/>
            <ac:spMk id="4" creationId="{7E8BCD3F-8252-4D7C-518E-1E16B2EFF9EC}"/>
          </ac:spMkLst>
        </pc:spChg>
        <pc:spChg chg="mod">
          <ac:chgData name="Michelle Gallace" userId="6890fe1d-fae7-4c95-8977-faa318922140" providerId="ADAL" clId="{B045083B-15C0-4F0B-AA82-FBD27338DEAD}" dt="2023-09-22T12:24:22.173" v="6087" actId="1076"/>
          <ac:spMkLst>
            <pc:docMk/>
            <pc:sldMk cId="3894670953" sldId="4218"/>
            <ac:spMk id="5" creationId="{DB961331-2EAB-0FE4-A08E-D2D442F7084B}"/>
          </ac:spMkLst>
        </pc:spChg>
        <pc:spChg chg="add mod">
          <ac:chgData name="Michelle Gallace" userId="6890fe1d-fae7-4c95-8977-faa318922140" providerId="ADAL" clId="{B045083B-15C0-4F0B-AA82-FBD27338DEAD}" dt="2023-09-22T12:30:44.649" v="6479" actId="1076"/>
          <ac:spMkLst>
            <pc:docMk/>
            <pc:sldMk cId="3894670953" sldId="4218"/>
            <ac:spMk id="6" creationId="{AD1904CC-87C1-040B-D181-933304F43973}"/>
          </ac:spMkLst>
        </pc:spChg>
        <pc:spChg chg="mod">
          <ac:chgData name="Michelle Gallace" userId="6890fe1d-fae7-4c95-8977-faa318922140" providerId="ADAL" clId="{B045083B-15C0-4F0B-AA82-FBD27338DEAD}" dt="2023-09-22T12:32:09.614" v="6484" actId="1076"/>
          <ac:spMkLst>
            <pc:docMk/>
            <pc:sldMk cId="3894670953" sldId="4218"/>
            <ac:spMk id="8" creationId="{582BA8BF-5AAC-39E2-8BCC-7780D6C40ECD}"/>
          </ac:spMkLst>
        </pc:spChg>
        <pc:spChg chg="del">
          <ac:chgData name="Michelle Gallace" userId="6890fe1d-fae7-4c95-8977-faa318922140" providerId="ADAL" clId="{B045083B-15C0-4F0B-AA82-FBD27338DEAD}" dt="2023-09-22T12:16:01.894" v="5730" actId="478"/>
          <ac:spMkLst>
            <pc:docMk/>
            <pc:sldMk cId="3894670953" sldId="4218"/>
            <ac:spMk id="11" creationId="{88D876D0-5D41-D7FB-89FA-344BCC4FCCC4}"/>
          </ac:spMkLst>
        </pc:spChg>
        <pc:spChg chg="add mod">
          <ac:chgData name="Michelle Gallace" userId="6890fe1d-fae7-4c95-8977-faa318922140" providerId="ADAL" clId="{B045083B-15C0-4F0B-AA82-FBD27338DEAD}" dt="2023-09-22T12:32:51.185" v="6493"/>
          <ac:spMkLst>
            <pc:docMk/>
            <pc:sldMk cId="3894670953" sldId="4218"/>
            <ac:spMk id="12" creationId="{53C2EB78-72D6-3840-19A5-EF27CF0FE5BD}"/>
          </ac:spMkLst>
        </pc:spChg>
        <pc:picChg chg="add mod modCrop">
          <ac:chgData name="Michelle Gallace" userId="6890fe1d-fae7-4c95-8977-faa318922140" providerId="ADAL" clId="{B045083B-15C0-4F0B-AA82-FBD27338DEAD}" dt="2023-09-22T12:28:29.239" v="6238" actId="1076"/>
          <ac:picMkLst>
            <pc:docMk/>
            <pc:sldMk cId="3894670953" sldId="4218"/>
            <ac:picMk id="3" creationId="{6708C56C-50A0-B72F-D9E2-66E00A22AE62}"/>
          </ac:picMkLst>
        </pc:picChg>
        <pc:picChg chg="add mod modCrop">
          <ac:chgData name="Michelle Gallace" userId="6890fe1d-fae7-4c95-8977-faa318922140" providerId="ADAL" clId="{B045083B-15C0-4F0B-AA82-FBD27338DEAD}" dt="2023-09-22T12:32:38.607" v="6490" actId="1076"/>
          <ac:picMkLst>
            <pc:docMk/>
            <pc:sldMk cId="3894670953" sldId="4218"/>
            <ac:picMk id="7" creationId="{6D4086E9-2275-BDDA-A54C-0A27BB9A824A}"/>
          </ac:picMkLst>
        </pc:picChg>
        <pc:picChg chg="mod modCrop">
          <ac:chgData name="Michelle Gallace" userId="6890fe1d-fae7-4c95-8977-faa318922140" providerId="ADAL" clId="{B045083B-15C0-4F0B-AA82-FBD27338DEAD}" dt="2023-09-22T12:26:36.445" v="6207" actId="1076"/>
          <ac:picMkLst>
            <pc:docMk/>
            <pc:sldMk cId="3894670953" sldId="4218"/>
            <ac:picMk id="9" creationId="{09FB3B1D-A008-E05C-7050-75FD3FC1FACB}"/>
          </ac:picMkLst>
        </pc:picChg>
        <pc:picChg chg="add del mod">
          <ac:chgData name="Michelle Gallace" userId="6890fe1d-fae7-4c95-8977-faa318922140" providerId="ADAL" clId="{B045083B-15C0-4F0B-AA82-FBD27338DEAD}" dt="2023-09-22T12:32:45.809" v="6492" actId="478"/>
          <ac:picMkLst>
            <pc:docMk/>
            <pc:sldMk cId="3894670953" sldId="4218"/>
            <ac:picMk id="10" creationId="{63A512C7-0FDD-A3AF-B183-5F7F5071D3A4}"/>
          </ac:picMkLst>
        </pc:picChg>
      </pc:sldChg>
      <pc:sldChg chg="modSp add mod ord modTransition modNotes modNotesTx">
        <pc:chgData name="Michelle Gallace" userId="6890fe1d-fae7-4c95-8977-faa318922140" providerId="ADAL" clId="{B045083B-15C0-4F0B-AA82-FBD27338DEAD}" dt="2023-09-25T02:12:03.850" v="9018"/>
        <pc:sldMkLst>
          <pc:docMk/>
          <pc:sldMk cId="3654132931" sldId="4223"/>
        </pc:sldMkLst>
        <pc:spChg chg="mod">
          <ac:chgData name="Michelle Gallace" userId="6890fe1d-fae7-4c95-8977-faa318922140" providerId="ADAL" clId="{B045083B-15C0-4F0B-AA82-FBD27338DEAD}" dt="2023-09-21T07:17:47.595" v="282" actId="1076"/>
          <ac:spMkLst>
            <pc:docMk/>
            <pc:sldMk cId="3654132931" sldId="4223"/>
            <ac:spMk id="282" creationId="{00000000-0000-0000-0000-000000000000}"/>
          </ac:spMkLst>
        </pc:spChg>
        <pc:spChg chg="mod">
          <ac:chgData name="Michelle Gallace" userId="6890fe1d-fae7-4c95-8977-faa318922140" providerId="ADAL" clId="{B045083B-15C0-4F0B-AA82-FBD27338DEAD}" dt="2023-09-21T07:17:58.390" v="318" actId="20577"/>
          <ac:spMkLst>
            <pc:docMk/>
            <pc:sldMk cId="3654132931" sldId="4223"/>
            <ac:spMk id="283" creationId="{00000000-0000-0000-0000-000000000000}"/>
          </ac:spMkLst>
        </pc:spChg>
      </pc:sldChg>
      <pc:sldChg chg="modSp add mod ord modTransition modNotes modNotesTx">
        <pc:chgData name="Michelle Gallace" userId="6890fe1d-fae7-4c95-8977-faa318922140" providerId="ADAL" clId="{B045083B-15C0-4F0B-AA82-FBD27338DEAD}" dt="2023-09-25T02:12:03.850" v="9018"/>
        <pc:sldMkLst>
          <pc:docMk/>
          <pc:sldMk cId="4095333502" sldId="4224"/>
        </pc:sldMkLst>
        <pc:spChg chg="mod">
          <ac:chgData name="Michelle Gallace" userId="6890fe1d-fae7-4c95-8977-faa318922140" providerId="ADAL" clId="{B045083B-15C0-4F0B-AA82-FBD27338DEAD}" dt="2023-09-24T05:04:04.061" v="6859" actId="20577"/>
          <ac:spMkLst>
            <pc:docMk/>
            <pc:sldMk cId="4095333502" sldId="4224"/>
            <ac:spMk id="24" creationId="{09519725-05FD-7C84-BD72-20CB779D4ABA}"/>
          </ac:spMkLst>
        </pc:spChg>
      </pc:sldChg>
      <pc:sldChg chg="new del">
        <pc:chgData name="Michelle Gallace" userId="6890fe1d-fae7-4c95-8977-faa318922140" providerId="ADAL" clId="{B045083B-15C0-4F0B-AA82-FBD27338DEAD}" dt="2023-09-22T01:40:29.762" v="2002" actId="2696"/>
        <pc:sldMkLst>
          <pc:docMk/>
          <pc:sldMk cId="1270811242" sldId="4225"/>
        </pc:sldMkLst>
      </pc:sldChg>
      <pc:sldChg chg="modSp add del mod">
        <pc:chgData name="Michelle Gallace" userId="6890fe1d-fae7-4c95-8977-faa318922140" providerId="ADAL" clId="{B045083B-15C0-4F0B-AA82-FBD27338DEAD}" dt="2023-09-22T01:44:36.501" v="2234" actId="2696"/>
        <pc:sldMkLst>
          <pc:docMk/>
          <pc:sldMk cId="2680563942" sldId="4225"/>
        </pc:sldMkLst>
        <pc:spChg chg="mod">
          <ac:chgData name="Michelle Gallace" userId="6890fe1d-fae7-4c95-8977-faa318922140" providerId="ADAL" clId="{B045083B-15C0-4F0B-AA82-FBD27338DEAD}" dt="2023-09-22T01:41:47.808" v="2215" actId="20577"/>
          <ac:spMkLst>
            <pc:docMk/>
            <pc:sldMk cId="2680563942" sldId="4225"/>
            <ac:spMk id="2" creationId="{B09CAA94-C2D7-9DDE-2FFF-E681731AB909}"/>
          </ac:spMkLst>
        </pc:spChg>
      </pc:sldChg>
      <pc:sldChg chg="addSp delSp modSp mod ord modTransition modNotes modNotesTx">
        <pc:chgData name="Michelle Gallace" userId="6890fe1d-fae7-4c95-8977-faa318922140" providerId="ADAL" clId="{B045083B-15C0-4F0B-AA82-FBD27338DEAD}" dt="2023-09-25T02:12:03.850" v="9018"/>
        <pc:sldMkLst>
          <pc:docMk/>
          <pc:sldMk cId="3038520300" sldId="4225"/>
        </pc:sldMkLst>
        <pc:spChg chg="mod">
          <ac:chgData name="Michelle Gallace" userId="6890fe1d-fae7-4c95-8977-faa318922140" providerId="ADAL" clId="{B045083B-15C0-4F0B-AA82-FBD27338DEAD}" dt="2023-09-24T12:45:49.757" v="9017" actId="255"/>
          <ac:spMkLst>
            <pc:docMk/>
            <pc:sldMk cId="3038520300" sldId="4225"/>
            <ac:spMk id="3" creationId="{9AA1302B-F849-1B61-1FE1-C9F2AEC4EFA2}"/>
          </ac:spMkLst>
        </pc:spChg>
        <pc:spChg chg="add mod">
          <ac:chgData name="Michelle Gallace" userId="6890fe1d-fae7-4c95-8977-faa318922140" providerId="ADAL" clId="{B045083B-15C0-4F0B-AA82-FBD27338DEAD}" dt="2023-09-24T12:29:34.865" v="8766" actId="20577"/>
          <ac:spMkLst>
            <pc:docMk/>
            <pc:sldMk cId="3038520300" sldId="4225"/>
            <ac:spMk id="10" creationId="{25486BAC-AAF0-4096-0CB3-3D635A877370}"/>
          </ac:spMkLst>
        </pc:spChg>
        <pc:spChg chg="add del mod">
          <ac:chgData name="Michelle Gallace" userId="6890fe1d-fae7-4c95-8977-faa318922140" providerId="ADAL" clId="{B045083B-15C0-4F0B-AA82-FBD27338DEAD}" dt="2023-09-24T12:28:03.315" v="8542" actId="478"/>
          <ac:spMkLst>
            <pc:docMk/>
            <pc:sldMk cId="3038520300" sldId="4225"/>
            <ac:spMk id="21" creationId="{3B1080AB-2EC7-F6DD-12F9-DA58D41EF904}"/>
          </ac:spMkLst>
        </pc:spChg>
        <pc:spChg chg="add del">
          <ac:chgData name="Michelle Gallace" userId="6890fe1d-fae7-4c95-8977-faa318922140" providerId="ADAL" clId="{B045083B-15C0-4F0B-AA82-FBD27338DEAD}" dt="2023-09-24T12:28:19.892" v="8544" actId="22"/>
          <ac:spMkLst>
            <pc:docMk/>
            <pc:sldMk cId="3038520300" sldId="4225"/>
            <ac:spMk id="23" creationId="{1CF41167-D4AB-D36C-FD10-584F626EF5A1}"/>
          </ac:spMkLst>
        </pc:spChg>
        <pc:spChg chg="add mod">
          <ac:chgData name="Michelle Gallace" userId="6890fe1d-fae7-4c95-8977-faa318922140" providerId="ADAL" clId="{B045083B-15C0-4F0B-AA82-FBD27338DEAD}" dt="2023-09-24T12:33:50.981" v="8853" actId="114"/>
          <ac:spMkLst>
            <pc:docMk/>
            <pc:sldMk cId="3038520300" sldId="4225"/>
            <ac:spMk id="24" creationId="{77C335D0-AE89-62DF-74FB-1CD42FE2E32F}"/>
          </ac:spMkLst>
        </pc:spChg>
        <pc:grpChg chg="add del mod">
          <ac:chgData name="Michelle Gallace" userId="6890fe1d-fae7-4c95-8977-faa318922140" providerId="ADAL" clId="{B045083B-15C0-4F0B-AA82-FBD27338DEAD}" dt="2023-09-24T12:30:04.293" v="8815" actId="478"/>
          <ac:grpSpMkLst>
            <pc:docMk/>
            <pc:sldMk cId="3038520300" sldId="4225"/>
            <ac:grpSpMk id="7" creationId="{A3ED29CC-9CC1-8315-6A9D-500662915F89}"/>
          </ac:grpSpMkLst>
        </pc:grpChg>
        <pc:grpChg chg="add mod">
          <ac:chgData name="Michelle Gallace" userId="6890fe1d-fae7-4c95-8977-faa318922140" providerId="ADAL" clId="{B045083B-15C0-4F0B-AA82-FBD27338DEAD}" dt="2023-09-24T12:26:35.325" v="8514"/>
          <ac:grpSpMkLst>
            <pc:docMk/>
            <pc:sldMk cId="3038520300" sldId="4225"/>
            <ac:grpSpMk id="9" creationId="{7AA5DADD-9A26-C9F9-9491-624B0A2E4938}"/>
          </ac:grpSpMkLst>
        </pc:grpChg>
        <pc:grpChg chg="add mod">
          <ac:chgData name="Michelle Gallace" userId="6890fe1d-fae7-4c95-8977-faa318922140" providerId="ADAL" clId="{B045083B-15C0-4F0B-AA82-FBD27338DEAD}" dt="2023-09-24T12:26:35.325" v="8514"/>
          <ac:grpSpMkLst>
            <pc:docMk/>
            <pc:sldMk cId="3038520300" sldId="4225"/>
            <ac:grpSpMk id="11" creationId="{24D36B48-A623-C419-D31F-7B6DFD80BA80}"/>
          </ac:grpSpMkLst>
        </pc:grpChg>
        <pc:grpChg chg="add mod">
          <ac:chgData name="Michelle Gallace" userId="6890fe1d-fae7-4c95-8977-faa318922140" providerId="ADAL" clId="{B045083B-15C0-4F0B-AA82-FBD27338DEAD}" dt="2023-09-24T12:26:35.325" v="8514"/>
          <ac:grpSpMkLst>
            <pc:docMk/>
            <pc:sldMk cId="3038520300" sldId="4225"/>
            <ac:grpSpMk id="12" creationId="{849EB073-9A60-F1F5-8181-5C181A510F0E}"/>
          </ac:grpSpMkLst>
        </pc:grpChg>
        <pc:picChg chg="del mod">
          <ac:chgData name="Michelle Gallace" userId="6890fe1d-fae7-4c95-8977-faa318922140" providerId="ADAL" clId="{B045083B-15C0-4F0B-AA82-FBD27338DEAD}" dt="2023-09-24T12:26:18.996" v="8511" actId="478"/>
          <ac:picMkLst>
            <pc:docMk/>
            <pc:sldMk cId="3038520300" sldId="4225"/>
            <ac:picMk id="5" creationId="{DDA76A80-278E-6C74-A96D-60E2BC1908AE}"/>
          </ac:picMkLst>
        </pc:picChg>
        <pc:picChg chg="add del">
          <ac:chgData name="Michelle Gallace" userId="6890fe1d-fae7-4c95-8977-faa318922140" providerId="ADAL" clId="{B045083B-15C0-4F0B-AA82-FBD27338DEAD}" dt="2023-09-24T12:26:21.569" v="8513" actId="22"/>
          <ac:picMkLst>
            <pc:docMk/>
            <pc:sldMk cId="3038520300" sldId="4225"/>
            <ac:picMk id="6" creationId="{B267E95B-E5E6-C890-CA51-86EC4F0B3FA4}"/>
          </ac:picMkLst>
        </pc:picChg>
        <pc:picChg chg="add mod">
          <ac:chgData name="Michelle Gallace" userId="6890fe1d-fae7-4c95-8977-faa318922140" providerId="ADAL" clId="{B045083B-15C0-4F0B-AA82-FBD27338DEAD}" dt="2023-09-24T12:26:35.325" v="8514"/>
          <ac:picMkLst>
            <pc:docMk/>
            <pc:sldMk cId="3038520300" sldId="4225"/>
            <ac:picMk id="8" creationId="{DDA76A80-278E-6C74-A96D-60E2BC1908AE}"/>
          </ac:picMkLst>
        </pc:picChg>
        <pc:picChg chg="add mod">
          <ac:chgData name="Michelle Gallace" userId="6890fe1d-fae7-4c95-8977-faa318922140" providerId="ADAL" clId="{B045083B-15C0-4F0B-AA82-FBD27338DEAD}" dt="2023-09-24T12:34:26.539" v="8856" actId="208"/>
          <ac:picMkLst>
            <pc:docMk/>
            <pc:sldMk cId="3038520300" sldId="4225"/>
            <ac:picMk id="25" creationId="{CC54E40B-C109-3A88-A57D-11796A50C674}"/>
          </ac:picMkLst>
        </pc:picChg>
        <pc:cxnChg chg="add mod">
          <ac:chgData name="Michelle Gallace" userId="6890fe1d-fae7-4c95-8977-faa318922140" providerId="ADAL" clId="{B045083B-15C0-4F0B-AA82-FBD27338DEAD}" dt="2023-09-24T12:26:35.325" v="8514"/>
          <ac:cxnSpMkLst>
            <pc:docMk/>
            <pc:sldMk cId="3038520300" sldId="4225"/>
            <ac:cxnSpMk id="13" creationId="{CD737ACA-5108-CD8D-4793-3F9C13FA25DD}"/>
          </ac:cxnSpMkLst>
        </pc:cxnChg>
        <pc:cxnChg chg="add mod">
          <ac:chgData name="Michelle Gallace" userId="6890fe1d-fae7-4c95-8977-faa318922140" providerId="ADAL" clId="{B045083B-15C0-4F0B-AA82-FBD27338DEAD}" dt="2023-09-24T12:27:36.683" v="8536" actId="14100"/>
          <ac:cxnSpMkLst>
            <pc:docMk/>
            <pc:sldMk cId="3038520300" sldId="4225"/>
            <ac:cxnSpMk id="14" creationId="{4FDAE6B3-0724-C683-2C2A-09322BA9A9AE}"/>
          </ac:cxnSpMkLst>
        </pc:cxnChg>
        <pc:cxnChg chg="add mod">
          <ac:chgData name="Michelle Gallace" userId="6890fe1d-fae7-4c95-8977-faa318922140" providerId="ADAL" clId="{B045083B-15C0-4F0B-AA82-FBD27338DEAD}" dt="2023-09-24T12:26:35.325" v="8514"/>
          <ac:cxnSpMkLst>
            <pc:docMk/>
            <pc:sldMk cId="3038520300" sldId="4225"/>
            <ac:cxnSpMk id="15" creationId="{936E26F0-B266-BF34-779B-8C562ED327ED}"/>
          </ac:cxnSpMkLst>
        </pc:cxnChg>
        <pc:cxnChg chg="add mod">
          <ac:chgData name="Michelle Gallace" userId="6890fe1d-fae7-4c95-8977-faa318922140" providerId="ADAL" clId="{B045083B-15C0-4F0B-AA82-FBD27338DEAD}" dt="2023-09-24T12:26:35.325" v="8514"/>
          <ac:cxnSpMkLst>
            <pc:docMk/>
            <pc:sldMk cId="3038520300" sldId="4225"/>
            <ac:cxnSpMk id="16" creationId="{94232353-CDAC-6240-FA78-B2D14F132B0E}"/>
          </ac:cxnSpMkLst>
        </pc:cxnChg>
        <pc:cxnChg chg="add mod">
          <ac:chgData name="Michelle Gallace" userId="6890fe1d-fae7-4c95-8977-faa318922140" providerId="ADAL" clId="{B045083B-15C0-4F0B-AA82-FBD27338DEAD}" dt="2023-09-24T12:26:35.325" v="8514"/>
          <ac:cxnSpMkLst>
            <pc:docMk/>
            <pc:sldMk cId="3038520300" sldId="4225"/>
            <ac:cxnSpMk id="17" creationId="{F6C93392-919A-B09A-2E39-F381EEA23678}"/>
          </ac:cxnSpMkLst>
        </pc:cxnChg>
        <pc:cxnChg chg="add mod">
          <ac:chgData name="Michelle Gallace" userId="6890fe1d-fae7-4c95-8977-faa318922140" providerId="ADAL" clId="{B045083B-15C0-4F0B-AA82-FBD27338DEAD}" dt="2023-09-24T12:26:35.325" v="8514"/>
          <ac:cxnSpMkLst>
            <pc:docMk/>
            <pc:sldMk cId="3038520300" sldId="4225"/>
            <ac:cxnSpMk id="18" creationId="{1838D158-AF25-0364-7D3D-D043F1CE7C06}"/>
          </ac:cxnSpMkLst>
        </pc:cxnChg>
      </pc:sldChg>
      <pc:sldChg chg="addSp delSp modSp mod modTransition modNotesTx">
        <pc:chgData name="Michelle Gallace" userId="6890fe1d-fae7-4c95-8977-faa318922140" providerId="ADAL" clId="{B045083B-15C0-4F0B-AA82-FBD27338DEAD}" dt="2023-09-24T10:18:09.621" v="8497" actId="1035"/>
        <pc:sldMkLst>
          <pc:docMk/>
          <pc:sldMk cId="50558018" sldId="4226"/>
        </pc:sldMkLst>
        <pc:spChg chg="del">
          <ac:chgData name="Michelle Gallace" userId="6890fe1d-fae7-4c95-8977-faa318922140" providerId="ADAL" clId="{B045083B-15C0-4F0B-AA82-FBD27338DEAD}" dt="2023-09-22T02:39:40.659" v="3667" actId="478"/>
          <ac:spMkLst>
            <pc:docMk/>
            <pc:sldMk cId="50558018" sldId="4226"/>
            <ac:spMk id="2" creationId="{E6D1D802-4810-77AF-24BD-3ABDB074C183}"/>
          </ac:spMkLst>
        </pc:spChg>
        <pc:spChg chg="del mod">
          <ac:chgData name="Michelle Gallace" userId="6890fe1d-fae7-4c95-8977-faa318922140" providerId="ADAL" clId="{B045083B-15C0-4F0B-AA82-FBD27338DEAD}" dt="2023-09-22T02:42:50.646" v="3712" actId="478"/>
          <ac:spMkLst>
            <pc:docMk/>
            <pc:sldMk cId="50558018" sldId="4226"/>
            <ac:spMk id="6" creationId="{548B4554-4133-E531-0960-F4A7608A7C96}"/>
          </ac:spMkLst>
        </pc:spChg>
        <pc:spChg chg="mod">
          <ac:chgData name="Michelle Gallace" userId="6890fe1d-fae7-4c95-8977-faa318922140" providerId="ADAL" clId="{B045083B-15C0-4F0B-AA82-FBD27338DEAD}" dt="2023-09-24T10:18:09.621" v="8497" actId="1035"/>
          <ac:spMkLst>
            <pc:docMk/>
            <pc:sldMk cId="50558018" sldId="4226"/>
            <ac:spMk id="17" creationId="{5E38D53C-75AC-B1C8-4CD0-CA254DDF54F3}"/>
          </ac:spMkLst>
        </pc:spChg>
        <pc:spChg chg="mod">
          <ac:chgData name="Michelle Gallace" userId="6890fe1d-fae7-4c95-8977-faa318922140" providerId="ADAL" clId="{B045083B-15C0-4F0B-AA82-FBD27338DEAD}" dt="2023-09-22T03:21:55.066" v="5248" actId="20577"/>
          <ac:spMkLst>
            <pc:docMk/>
            <pc:sldMk cId="50558018" sldId="4226"/>
            <ac:spMk id="18" creationId="{468FF6F5-8A75-41AE-0BDF-B970FEB1D694}"/>
          </ac:spMkLst>
        </pc:spChg>
        <pc:spChg chg="del">
          <ac:chgData name="Michelle Gallace" userId="6890fe1d-fae7-4c95-8977-faa318922140" providerId="ADAL" clId="{B045083B-15C0-4F0B-AA82-FBD27338DEAD}" dt="2023-09-22T02:31:45.705" v="3575" actId="478"/>
          <ac:spMkLst>
            <pc:docMk/>
            <pc:sldMk cId="50558018" sldId="4226"/>
            <ac:spMk id="21" creationId="{7A5D1807-FC02-BCAD-CD07-3DAA5303350C}"/>
          </ac:spMkLst>
        </pc:spChg>
        <pc:spChg chg="del mod">
          <ac:chgData name="Michelle Gallace" userId="6890fe1d-fae7-4c95-8977-faa318922140" providerId="ADAL" clId="{B045083B-15C0-4F0B-AA82-FBD27338DEAD}" dt="2023-09-22T02:31:51.964" v="3578" actId="478"/>
          <ac:spMkLst>
            <pc:docMk/>
            <pc:sldMk cId="50558018" sldId="4226"/>
            <ac:spMk id="22" creationId="{E69B059B-9878-C842-0187-C9D5270EE6AD}"/>
          </ac:spMkLst>
        </pc:spChg>
        <pc:spChg chg="mod topLvl">
          <ac:chgData name="Michelle Gallace" userId="6890fe1d-fae7-4c95-8977-faa318922140" providerId="ADAL" clId="{B045083B-15C0-4F0B-AA82-FBD27338DEAD}" dt="2023-09-22T02:57:41.490" v="4121" actId="20577"/>
          <ac:spMkLst>
            <pc:docMk/>
            <pc:sldMk cId="50558018" sldId="4226"/>
            <ac:spMk id="23" creationId="{2741B097-F37F-FC97-EDAA-7A7B9BB0E45A}"/>
          </ac:spMkLst>
        </pc:spChg>
        <pc:spChg chg="mod topLvl">
          <ac:chgData name="Michelle Gallace" userId="6890fe1d-fae7-4c95-8977-faa318922140" providerId="ADAL" clId="{B045083B-15C0-4F0B-AA82-FBD27338DEAD}" dt="2023-09-22T02:55:27.505" v="4064" actId="1076"/>
          <ac:spMkLst>
            <pc:docMk/>
            <pc:sldMk cId="50558018" sldId="4226"/>
            <ac:spMk id="24" creationId="{A6981909-F728-F01D-F8A3-13463761F965}"/>
          </ac:spMkLst>
        </pc:spChg>
        <pc:spChg chg="del mod topLvl">
          <ac:chgData name="Michelle Gallace" userId="6890fe1d-fae7-4c95-8977-faa318922140" providerId="ADAL" clId="{B045083B-15C0-4F0B-AA82-FBD27338DEAD}" dt="2023-09-22T02:52:07.398" v="3992" actId="478"/>
          <ac:spMkLst>
            <pc:docMk/>
            <pc:sldMk cId="50558018" sldId="4226"/>
            <ac:spMk id="27" creationId="{E5777100-E543-0C27-F7BE-165CA6DF3425}"/>
          </ac:spMkLst>
        </pc:spChg>
        <pc:spChg chg="add mod">
          <ac:chgData name="Michelle Gallace" userId="6890fe1d-fae7-4c95-8977-faa318922140" providerId="ADAL" clId="{B045083B-15C0-4F0B-AA82-FBD27338DEAD}" dt="2023-09-22T02:57:21.151" v="4115" actId="20577"/>
          <ac:spMkLst>
            <pc:docMk/>
            <pc:sldMk cId="50558018" sldId="4226"/>
            <ac:spMk id="29" creationId="{EF68EFF0-5A0D-562F-8FA1-1DE38097B211}"/>
          </ac:spMkLst>
        </pc:spChg>
        <pc:spChg chg="del mod topLvl">
          <ac:chgData name="Michelle Gallace" userId="6890fe1d-fae7-4c95-8977-faa318922140" providerId="ADAL" clId="{B045083B-15C0-4F0B-AA82-FBD27338DEAD}" dt="2023-09-22T02:47:42.737" v="3800" actId="478"/>
          <ac:spMkLst>
            <pc:docMk/>
            <pc:sldMk cId="50558018" sldId="4226"/>
            <ac:spMk id="30" creationId="{CB845E3B-A961-2EFB-D7A1-DB4A388C7731}"/>
          </ac:spMkLst>
        </pc:spChg>
        <pc:spChg chg="mod">
          <ac:chgData name="Michelle Gallace" userId="6890fe1d-fae7-4c95-8977-faa318922140" providerId="ADAL" clId="{B045083B-15C0-4F0B-AA82-FBD27338DEAD}" dt="2023-09-22T02:32:01.675" v="3579" actId="165"/>
          <ac:spMkLst>
            <pc:docMk/>
            <pc:sldMk cId="50558018" sldId="4226"/>
            <ac:spMk id="31" creationId="{FD3F34E7-62A5-CEAE-05C3-A1B8EE4052DB}"/>
          </ac:spMkLst>
        </pc:spChg>
        <pc:spChg chg="del mod topLvl">
          <ac:chgData name="Michelle Gallace" userId="6890fe1d-fae7-4c95-8977-faa318922140" providerId="ADAL" clId="{B045083B-15C0-4F0B-AA82-FBD27338DEAD}" dt="2023-09-22T02:50:40.545" v="3976" actId="478"/>
          <ac:spMkLst>
            <pc:docMk/>
            <pc:sldMk cId="50558018" sldId="4226"/>
            <ac:spMk id="34" creationId="{DE210546-36FF-0576-C6B3-4274077237A8}"/>
          </ac:spMkLst>
        </pc:spChg>
        <pc:spChg chg="del mod">
          <ac:chgData name="Michelle Gallace" userId="6890fe1d-fae7-4c95-8977-faa318922140" providerId="ADAL" clId="{B045083B-15C0-4F0B-AA82-FBD27338DEAD}" dt="2023-09-22T02:39:37.626" v="3666" actId="478"/>
          <ac:spMkLst>
            <pc:docMk/>
            <pc:sldMk cId="50558018" sldId="4226"/>
            <ac:spMk id="36" creationId="{546BEBDB-E6F7-378D-B6FF-762D3EC90717}"/>
          </ac:spMkLst>
        </pc:spChg>
        <pc:spChg chg="add del">
          <ac:chgData name="Michelle Gallace" userId="6890fe1d-fae7-4c95-8977-faa318922140" providerId="ADAL" clId="{B045083B-15C0-4F0B-AA82-FBD27338DEAD}" dt="2023-09-22T12:08:27.719" v="5704" actId="22"/>
          <ac:spMkLst>
            <pc:docMk/>
            <pc:sldMk cId="50558018" sldId="4226"/>
            <ac:spMk id="37" creationId="{1048C05C-585C-2AFA-AD18-C31C383D823B}"/>
          </ac:spMkLst>
        </pc:spChg>
        <pc:spChg chg="add del">
          <ac:chgData name="Michelle Gallace" userId="6890fe1d-fae7-4c95-8977-faa318922140" providerId="ADAL" clId="{B045083B-15C0-4F0B-AA82-FBD27338DEAD}" dt="2023-09-22T12:08:34.966" v="5706" actId="22"/>
          <ac:spMkLst>
            <pc:docMk/>
            <pc:sldMk cId="50558018" sldId="4226"/>
            <ac:spMk id="40" creationId="{0432AB82-02CB-B67C-FD58-BC8AF86A5C39}"/>
          </ac:spMkLst>
        </pc:spChg>
        <pc:spChg chg="mod">
          <ac:chgData name="Michelle Gallace" userId="6890fe1d-fae7-4c95-8977-faa318922140" providerId="ADAL" clId="{B045083B-15C0-4F0B-AA82-FBD27338DEAD}" dt="2023-09-22T02:32:01.675" v="3579" actId="165"/>
          <ac:spMkLst>
            <pc:docMk/>
            <pc:sldMk cId="50558018" sldId="4226"/>
            <ac:spMk id="44" creationId="{6F01D337-C6F5-EB96-D79C-2E6219A91D82}"/>
          </ac:spMkLst>
        </pc:spChg>
        <pc:spChg chg="mod topLvl">
          <ac:chgData name="Michelle Gallace" userId="6890fe1d-fae7-4c95-8977-faa318922140" providerId="ADAL" clId="{B045083B-15C0-4F0B-AA82-FBD27338DEAD}" dt="2023-09-22T02:55:37.822" v="4067" actId="1076"/>
          <ac:spMkLst>
            <pc:docMk/>
            <pc:sldMk cId="50558018" sldId="4226"/>
            <ac:spMk id="56" creationId="{F188D333-4802-8086-1AB8-2552963FDC9B}"/>
          </ac:spMkLst>
        </pc:spChg>
        <pc:spChg chg="mod topLvl">
          <ac:chgData name="Michelle Gallace" userId="6890fe1d-fae7-4c95-8977-faa318922140" providerId="ADAL" clId="{B045083B-15C0-4F0B-AA82-FBD27338DEAD}" dt="2023-09-22T11:31:57.795" v="5691" actId="20577"/>
          <ac:spMkLst>
            <pc:docMk/>
            <pc:sldMk cId="50558018" sldId="4226"/>
            <ac:spMk id="58" creationId="{CC4B1A2A-E3ED-9CEB-A53A-38997C82667A}"/>
          </ac:spMkLst>
        </pc:spChg>
        <pc:spChg chg="mod topLvl">
          <ac:chgData name="Michelle Gallace" userId="6890fe1d-fae7-4c95-8977-faa318922140" providerId="ADAL" clId="{B045083B-15C0-4F0B-AA82-FBD27338DEAD}" dt="2023-09-22T02:56:36.380" v="4089" actId="1038"/>
          <ac:spMkLst>
            <pc:docMk/>
            <pc:sldMk cId="50558018" sldId="4226"/>
            <ac:spMk id="59" creationId="{5277C5A0-F5E3-6171-1A4F-F68A2E88CC69}"/>
          </ac:spMkLst>
        </pc:spChg>
        <pc:grpChg chg="del">
          <ac:chgData name="Michelle Gallace" userId="6890fe1d-fae7-4c95-8977-faa318922140" providerId="ADAL" clId="{B045083B-15C0-4F0B-AA82-FBD27338DEAD}" dt="2023-09-22T02:32:01.675" v="3579" actId="165"/>
          <ac:grpSpMkLst>
            <pc:docMk/>
            <pc:sldMk cId="50558018" sldId="4226"/>
            <ac:grpSpMk id="3" creationId="{80B3FC7F-97AD-5131-3C3D-B8446E1D7442}"/>
          </ac:grpSpMkLst>
        </pc:grpChg>
        <pc:grpChg chg="del mod topLvl">
          <ac:chgData name="Michelle Gallace" userId="6890fe1d-fae7-4c95-8977-faa318922140" providerId="ADAL" clId="{B045083B-15C0-4F0B-AA82-FBD27338DEAD}" dt="2023-09-22T02:32:17.136" v="3582" actId="165"/>
          <ac:grpSpMkLst>
            <pc:docMk/>
            <pc:sldMk cId="50558018" sldId="4226"/>
            <ac:grpSpMk id="25" creationId="{CB4EAD77-AB4F-1B34-4AB5-7F617E7C8A8E}"/>
          </ac:grpSpMkLst>
        </pc:grpChg>
        <pc:grpChg chg="del mod topLvl">
          <ac:chgData name="Michelle Gallace" userId="6890fe1d-fae7-4c95-8977-faa318922140" providerId="ADAL" clId="{B045083B-15C0-4F0B-AA82-FBD27338DEAD}" dt="2023-09-22T02:46:28.882" v="3762" actId="165"/>
          <ac:grpSpMkLst>
            <pc:docMk/>
            <pc:sldMk cId="50558018" sldId="4226"/>
            <ac:grpSpMk id="26" creationId="{A079A141-4D4B-5372-2BE1-A8A2A3BF44B4}"/>
          </ac:grpSpMkLst>
        </pc:grpChg>
        <pc:grpChg chg="del mod topLvl">
          <ac:chgData name="Michelle Gallace" userId="6890fe1d-fae7-4c95-8977-faa318922140" providerId="ADAL" clId="{B045083B-15C0-4F0B-AA82-FBD27338DEAD}" dt="2023-09-22T02:51:14.844" v="3980" actId="165"/>
          <ac:grpSpMkLst>
            <pc:docMk/>
            <pc:sldMk cId="50558018" sldId="4226"/>
            <ac:grpSpMk id="28" creationId="{DD69ABB9-9C72-5CF2-AB27-368B70E96B56}"/>
          </ac:grpSpMkLst>
        </pc:grpChg>
        <pc:grpChg chg="del mod topLvl">
          <ac:chgData name="Michelle Gallace" userId="6890fe1d-fae7-4c95-8977-faa318922140" providerId="ADAL" clId="{B045083B-15C0-4F0B-AA82-FBD27338DEAD}" dt="2023-09-22T02:40:28.088" v="3676" actId="478"/>
          <ac:grpSpMkLst>
            <pc:docMk/>
            <pc:sldMk cId="50558018" sldId="4226"/>
            <ac:grpSpMk id="32" creationId="{58A96652-8F43-6458-BE63-33EF266D32A5}"/>
          </ac:grpSpMkLst>
        </pc:grpChg>
        <pc:grpChg chg="del mod topLvl">
          <ac:chgData name="Michelle Gallace" userId="6890fe1d-fae7-4c95-8977-faa318922140" providerId="ADAL" clId="{B045083B-15C0-4F0B-AA82-FBD27338DEAD}" dt="2023-09-22T02:34:55.924" v="3622" actId="165"/>
          <ac:grpSpMkLst>
            <pc:docMk/>
            <pc:sldMk cId="50558018" sldId="4226"/>
            <ac:grpSpMk id="33" creationId="{D8458576-49F5-B86E-7937-189C7188F7DB}"/>
          </ac:grpSpMkLst>
        </pc:grpChg>
        <pc:grpChg chg="del mod topLvl">
          <ac:chgData name="Michelle Gallace" userId="6890fe1d-fae7-4c95-8977-faa318922140" providerId="ADAL" clId="{B045083B-15C0-4F0B-AA82-FBD27338DEAD}" dt="2023-09-22T02:48:47.913" v="3826" actId="478"/>
          <ac:grpSpMkLst>
            <pc:docMk/>
            <pc:sldMk cId="50558018" sldId="4226"/>
            <ac:grpSpMk id="38" creationId="{F59FECDF-B6FF-592E-61F8-8A94184CA988}"/>
          </ac:grpSpMkLst>
        </pc:grpChg>
        <pc:grpChg chg="del mod topLvl">
          <ac:chgData name="Michelle Gallace" userId="6890fe1d-fae7-4c95-8977-faa318922140" providerId="ADAL" clId="{B045083B-15C0-4F0B-AA82-FBD27338DEAD}" dt="2023-09-22T02:42:04.545" v="3706" actId="478"/>
          <ac:grpSpMkLst>
            <pc:docMk/>
            <pc:sldMk cId="50558018" sldId="4226"/>
            <ac:grpSpMk id="50" creationId="{569C4D7D-8D2F-27D1-DB6C-578AA8E8933E}"/>
          </ac:grpSpMkLst>
        </pc:grpChg>
        <pc:grpChg chg="del mod topLvl">
          <ac:chgData name="Michelle Gallace" userId="6890fe1d-fae7-4c95-8977-faa318922140" providerId="ADAL" clId="{B045083B-15C0-4F0B-AA82-FBD27338DEAD}" dt="2023-09-22T02:41:57.409" v="3705" actId="165"/>
          <ac:grpSpMkLst>
            <pc:docMk/>
            <pc:sldMk cId="50558018" sldId="4226"/>
            <ac:grpSpMk id="61" creationId="{9FF54908-32CA-3448-C6D3-ED4FE6BD0210}"/>
          </ac:grpSpMkLst>
        </pc:grpChg>
        <pc:grpChg chg="del mod topLvl">
          <ac:chgData name="Michelle Gallace" userId="6890fe1d-fae7-4c95-8977-faa318922140" providerId="ADAL" clId="{B045083B-15C0-4F0B-AA82-FBD27338DEAD}" dt="2023-09-22T02:54:17.569" v="4052" actId="165"/>
          <ac:grpSpMkLst>
            <pc:docMk/>
            <pc:sldMk cId="50558018" sldId="4226"/>
            <ac:grpSpMk id="62" creationId="{F38F574A-23D4-653B-D533-6CB1CEAE8002}"/>
          </ac:grpSpMkLst>
        </pc:grpChg>
        <pc:grpChg chg="del mod topLvl">
          <ac:chgData name="Michelle Gallace" userId="6890fe1d-fae7-4c95-8977-faa318922140" providerId="ADAL" clId="{B045083B-15C0-4F0B-AA82-FBD27338DEAD}" dt="2023-09-22T02:37:23.805" v="3644" actId="165"/>
          <ac:grpSpMkLst>
            <pc:docMk/>
            <pc:sldMk cId="50558018" sldId="4226"/>
            <ac:grpSpMk id="64" creationId="{E8F52063-9331-F135-4518-92E3E1553465}"/>
          </ac:grpSpMkLst>
        </pc:grpChg>
        <pc:picChg chg="add mod modCrop">
          <ac:chgData name="Michelle Gallace" userId="6890fe1d-fae7-4c95-8977-faa318922140" providerId="ADAL" clId="{B045083B-15C0-4F0B-AA82-FBD27338DEAD}" dt="2023-09-22T02:56:46.340" v="4113" actId="1038"/>
          <ac:picMkLst>
            <pc:docMk/>
            <pc:sldMk cId="50558018" sldId="4226"/>
            <ac:picMk id="4" creationId="{C5F2651C-2113-4F94-C8D5-0E626C53960E}"/>
          </ac:picMkLst>
        </pc:picChg>
        <pc:picChg chg="del">
          <ac:chgData name="Michelle Gallace" userId="6890fe1d-fae7-4c95-8977-faa318922140" providerId="ADAL" clId="{B045083B-15C0-4F0B-AA82-FBD27338DEAD}" dt="2023-09-22T02:31:41.441" v="3574" actId="478"/>
          <ac:picMkLst>
            <pc:docMk/>
            <pc:sldMk cId="50558018" sldId="4226"/>
            <ac:picMk id="5" creationId="{C993AE86-5FF4-83A3-8F95-989C92A3623E}"/>
          </ac:picMkLst>
        </pc:picChg>
        <pc:picChg chg="del">
          <ac:chgData name="Michelle Gallace" userId="6890fe1d-fae7-4c95-8977-faa318922140" providerId="ADAL" clId="{B045083B-15C0-4F0B-AA82-FBD27338DEAD}" dt="2023-09-22T02:31:48.012" v="3576" actId="478"/>
          <ac:picMkLst>
            <pc:docMk/>
            <pc:sldMk cId="50558018" sldId="4226"/>
            <ac:picMk id="7" creationId="{C509ACCF-46C2-80F0-4605-C46B8B01CFCF}"/>
          </ac:picMkLst>
        </pc:picChg>
        <pc:picChg chg="mod">
          <ac:chgData name="Michelle Gallace" userId="6890fe1d-fae7-4c95-8977-faa318922140" providerId="ADAL" clId="{B045083B-15C0-4F0B-AA82-FBD27338DEAD}" dt="2023-09-22T02:32:01.675" v="3579" actId="165"/>
          <ac:picMkLst>
            <pc:docMk/>
            <pc:sldMk cId="50558018" sldId="4226"/>
            <ac:picMk id="8" creationId="{893CA560-4DD4-8456-7B10-699FB9F17F78}"/>
          </ac:picMkLst>
        </pc:picChg>
        <pc:picChg chg="del mod topLvl">
          <ac:chgData name="Michelle Gallace" userId="6890fe1d-fae7-4c95-8977-faa318922140" providerId="ADAL" clId="{B045083B-15C0-4F0B-AA82-FBD27338DEAD}" dt="2023-09-22T02:48:47.913" v="3826" actId="478"/>
          <ac:picMkLst>
            <pc:docMk/>
            <pc:sldMk cId="50558018" sldId="4226"/>
            <ac:picMk id="9" creationId="{00867371-01C9-FEDF-560D-15886E01E7D5}"/>
          </ac:picMkLst>
        </pc:picChg>
        <pc:picChg chg="del mod topLvl modCrop">
          <ac:chgData name="Michelle Gallace" userId="6890fe1d-fae7-4c95-8977-faa318922140" providerId="ADAL" clId="{B045083B-15C0-4F0B-AA82-FBD27338DEAD}" dt="2023-09-22T02:52:05.473" v="3991" actId="478"/>
          <ac:picMkLst>
            <pc:docMk/>
            <pc:sldMk cId="50558018" sldId="4226"/>
            <ac:picMk id="10" creationId="{064CB30B-2D2B-BE76-916A-9C2CD3262B46}"/>
          </ac:picMkLst>
        </pc:picChg>
        <pc:picChg chg="mod topLvl modCrop">
          <ac:chgData name="Michelle Gallace" userId="6890fe1d-fae7-4c95-8977-faa318922140" providerId="ADAL" clId="{B045083B-15C0-4F0B-AA82-FBD27338DEAD}" dt="2023-09-22T02:56:36.380" v="4089" actId="1038"/>
          <ac:picMkLst>
            <pc:docMk/>
            <pc:sldMk cId="50558018" sldId="4226"/>
            <ac:picMk id="11" creationId="{9A6F7495-D18F-B1D8-3EB6-3F52BC66F7EC}"/>
          </ac:picMkLst>
        </pc:picChg>
        <pc:picChg chg="del mod topLvl modCrop">
          <ac:chgData name="Michelle Gallace" userId="6890fe1d-fae7-4c95-8977-faa318922140" providerId="ADAL" clId="{B045083B-15C0-4F0B-AA82-FBD27338DEAD}" dt="2023-09-22T02:47:44.040" v="3801" actId="478"/>
          <ac:picMkLst>
            <pc:docMk/>
            <pc:sldMk cId="50558018" sldId="4226"/>
            <ac:picMk id="12" creationId="{2BC558A0-451F-50BD-32AC-B09FA1BF3D1B}"/>
          </ac:picMkLst>
        </pc:picChg>
        <pc:picChg chg="mod topLvl modCrop">
          <ac:chgData name="Michelle Gallace" userId="6890fe1d-fae7-4c95-8977-faa318922140" providerId="ADAL" clId="{B045083B-15C0-4F0B-AA82-FBD27338DEAD}" dt="2023-09-22T02:55:56.243" v="4068" actId="1076"/>
          <ac:picMkLst>
            <pc:docMk/>
            <pc:sldMk cId="50558018" sldId="4226"/>
            <ac:picMk id="13" creationId="{38B521EE-C0E3-615D-0B68-E55BA68F32E6}"/>
          </ac:picMkLst>
        </pc:picChg>
        <pc:picChg chg="mod topLvl modCrop">
          <ac:chgData name="Michelle Gallace" userId="6890fe1d-fae7-4c95-8977-faa318922140" providerId="ADAL" clId="{B045083B-15C0-4F0B-AA82-FBD27338DEAD}" dt="2023-09-22T02:55:33.039" v="4066" actId="1076"/>
          <ac:picMkLst>
            <pc:docMk/>
            <pc:sldMk cId="50558018" sldId="4226"/>
            <ac:picMk id="14" creationId="{DFB2FC6E-BEF0-5C0F-8C61-67CCFACA853A}"/>
          </ac:picMkLst>
        </pc:picChg>
        <pc:picChg chg="mod topLvl modCrop">
          <ac:chgData name="Michelle Gallace" userId="6890fe1d-fae7-4c95-8977-faa318922140" providerId="ADAL" clId="{B045083B-15C0-4F0B-AA82-FBD27338DEAD}" dt="2023-09-22T02:56:11.004" v="4070" actId="14100"/>
          <ac:picMkLst>
            <pc:docMk/>
            <pc:sldMk cId="50558018" sldId="4226"/>
            <ac:picMk id="15" creationId="{76A435BA-8FF7-183A-E8A8-C180AF4E8F1C}"/>
          </ac:picMkLst>
        </pc:picChg>
        <pc:picChg chg="mod">
          <ac:chgData name="Michelle Gallace" userId="6890fe1d-fae7-4c95-8977-faa318922140" providerId="ADAL" clId="{B045083B-15C0-4F0B-AA82-FBD27338DEAD}" dt="2023-09-22T02:32:01.675" v="3579" actId="165"/>
          <ac:picMkLst>
            <pc:docMk/>
            <pc:sldMk cId="50558018" sldId="4226"/>
            <ac:picMk id="16" creationId="{C5F2651C-2113-4F94-C8D5-0E626C53960E}"/>
          </ac:picMkLst>
        </pc:picChg>
        <pc:picChg chg="mod topLvl modCrop">
          <ac:chgData name="Michelle Gallace" userId="6890fe1d-fae7-4c95-8977-faa318922140" providerId="ADAL" clId="{B045083B-15C0-4F0B-AA82-FBD27338DEAD}" dt="2023-09-22T02:39:18.336" v="3664" actId="1076"/>
          <ac:picMkLst>
            <pc:docMk/>
            <pc:sldMk cId="50558018" sldId="4226"/>
            <ac:picMk id="19" creationId="{32D554C5-9D1F-3B60-7CC2-FC1F7272192D}"/>
          </ac:picMkLst>
        </pc:picChg>
        <pc:picChg chg="add del mod">
          <ac:chgData name="Michelle Gallace" userId="6890fe1d-fae7-4c95-8977-faa318922140" providerId="ADAL" clId="{B045083B-15C0-4F0B-AA82-FBD27338DEAD}" dt="2023-09-22T02:49:31.364" v="3831" actId="478"/>
          <ac:picMkLst>
            <pc:docMk/>
            <pc:sldMk cId="50558018" sldId="4226"/>
            <ac:picMk id="20" creationId="{C5F2651C-2113-4F94-C8D5-0E626C53960E}"/>
          </ac:picMkLst>
        </pc:picChg>
      </pc:sldChg>
      <pc:sldChg chg="addSp delSp modSp mod modTransition modNotes modNotesTx">
        <pc:chgData name="Michelle Gallace" userId="6890fe1d-fae7-4c95-8977-faa318922140" providerId="ADAL" clId="{B045083B-15C0-4F0B-AA82-FBD27338DEAD}" dt="2023-09-25T02:12:03.850" v="9018"/>
        <pc:sldMkLst>
          <pc:docMk/>
          <pc:sldMk cId="1995678729" sldId="4227"/>
        </pc:sldMkLst>
        <pc:spChg chg="mod">
          <ac:chgData name="Michelle Gallace" userId="6890fe1d-fae7-4c95-8977-faa318922140" providerId="ADAL" clId="{B045083B-15C0-4F0B-AA82-FBD27338DEAD}" dt="2023-09-22T03:28:43.689" v="5606" actId="1076"/>
          <ac:spMkLst>
            <pc:docMk/>
            <pc:sldMk cId="1995678729" sldId="4227"/>
            <ac:spMk id="3" creationId="{9AA1302B-F849-1B61-1FE1-C9F2AEC4EFA2}"/>
          </ac:spMkLst>
        </pc:spChg>
        <pc:spChg chg="mod">
          <ac:chgData name="Michelle Gallace" userId="6890fe1d-fae7-4c95-8977-faa318922140" providerId="ADAL" clId="{B045083B-15C0-4F0B-AA82-FBD27338DEAD}" dt="2023-09-22T03:09:00.613" v="4209" actId="20577"/>
          <ac:spMkLst>
            <pc:docMk/>
            <pc:sldMk cId="1995678729" sldId="4227"/>
            <ac:spMk id="4" creationId="{99EB0E17-BB44-B056-0265-BB93B2FE65C1}"/>
          </ac:spMkLst>
        </pc:spChg>
        <pc:spChg chg="mod">
          <ac:chgData name="Michelle Gallace" userId="6890fe1d-fae7-4c95-8977-faa318922140" providerId="ADAL" clId="{B045083B-15C0-4F0B-AA82-FBD27338DEAD}" dt="2023-09-22T03:27:11.235" v="5474" actId="478"/>
          <ac:spMkLst>
            <pc:docMk/>
            <pc:sldMk cId="1995678729" sldId="4227"/>
            <ac:spMk id="8" creationId="{7C0424BB-E244-EF7E-AD31-00B740B78233}"/>
          </ac:spMkLst>
        </pc:spChg>
        <pc:spChg chg="mod">
          <ac:chgData name="Michelle Gallace" userId="6890fe1d-fae7-4c95-8977-faa318922140" providerId="ADAL" clId="{B045083B-15C0-4F0B-AA82-FBD27338DEAD}" dt="2023-09-22T03:27:14.989" v="5479" actId="20577"/>
          <ac:spMkLst>
            <pc:docMk/>
            <pc:sldMk cId="1995678729" sldId="4227"/>
            <ac:spMk id="9" creationId="{47A1A3BE-CA14-9C48-F097-CA49F063CEA4}"/>
          </ac:spMkLst>
        </pc:spChg>
        <pc:spChg chg="add del mod">
          <ac:chgData name="Michelle Gallace" userId="6890fe1d-fae7-4c95-8977-faa318922140" providerId="ADAL" clId="{B045083B-15C0-4F0B-AA82-FBD27338DEAD}" dt="2023-09-22T03:27:11.235" v="5474" actId="478"/>
          <ac:spMkLst>
            <pc:docMk/>
            <pc:sldMk cId="1995678729" sldId="4227"/>
            <ac:spMk id="10" creationId="{29560963-0920-3469-CF34-AFC9B117F0C1}"/>
          </ac:spMkLst>
        </pc:spChg>
        <pc:spChg chg="mod">
          <ac:chgData name="Michelle Gallace" userId="6890fe1d-fae7-4c95-8977-faa318922140" providerId="ADAL" clId="{B045083B-15C0-4F0B-AA82-FBD27338DEAD}" dt="2023-09-22T03:27:11.235" v="5474" actId="478"/>
          <ac:spMkLst>
            <pc:docMk/>
            <pc:sldMk cId="1995678729" sldId="4227"/>
            <ac:spMk id="11" creationId="{751193AE-998E-AA73-D0C0-F9488FF3158F}"/>
          </ac:spMkLst>
        </pc:spChg>
        <pc:spChg chg="mod">
          <ac:chgData name="Michelle Gallace" userId="6890fe1d-fae7-4c95-8977-faa318922140" providerId="ADAL" clId="{B045083B-15C0-4F0B-AA82-FBD27338DEAD}" dt="2023-09-22T03:27:11.235" v="5474" actId="478"/>
          <ac:spMkLst>
            <pc:docMk/>
            <pc:sldMk cId="1995678729" sldId="4227"/>
            <ac:spMk id="12" creationId="{034EF112-D797-9BAC-3CAF-A409925A1008}"/>
          </ac:spMkLst>
        </pc:spChg>
        <pc:spChg chg="mod">
          <ac:chgData name="Michelle Gallace" userId="6890fe1d-fae7-4c95-8977-faa318922140" providerId="ADAL" clId="{B045083B-15C0-4F0B-AA82-FBD27338DEAD}" dt="2023-09-22T03:27:11.235" v="5474" actId="478"/>
          <ac:spMkLst>
            <pc:docMk/>
            <pc:sldMk cId="1995678729" sldId="4227"/>
            <ac:spMk id="14" creationId="{458ABDD8-3C7B-393C-6091-A05F5D4FE02A}"/>
          </ac:spMkLst>
        </pc:spChg>
        <pc:spChg chg="mod">
          <ac:chgData name="Michelle Gallace" userId="6890fe1d-fae7-4c95-8977-faa318922140" providerId="ADAL" clId="{B045083B-15C0-4F0B-AA82-FBD27338DEAD}" dt="2023-09-22T03:27:12.014" v="5478" actId="20577"/>
          <ac:spMkLst>
            <pc:docMk/>
            <pc:sldMk cId="1995678729" sldId="4227"/>
            <ac:spMk id="15" creationId="{3441FD33-0E54-9374-E417-45A5B48CA0FC}"/>
          </ac:spMkLst>
        </pc:spChg>
        <pc:spChg chg="add del">
          <ac:chgData name="Michelle Gallace" userId="6890fe1d-fae7-4c95-8977-faa318922140" providerId="ADAL" clId="{B045083B-15C0-4F0B-AA82-FBD27338DEAD}" dt="2023-09-22T03:26:44.546" v="5451" actId="11529"/>
          <ac:spMkLst>
            <pc:docMk/>
            <pc:sldMk cId="1995678729" sldId="4227"/>
            <ac:spMk id="17" creationId="{1BE84C86-176B-2CD6-6593-75BE09A41979}"/>
          </ac:spMkLst>
        </pc:spChg>
        <pc:spChg chg="add del mod">
          <ac:chgData name="Michelle Gallace" userId="6890fe1d-fae7-4c95-8977-faa318922140" providerId="ADAL" clId="{B045083B-15C0-4F0B-AA82-FBD27338DEAD}" dt="2023-09-22T03:27:31.172" v="5482" actId="1076"/>
          <ac:spMkLst>
            <pc:docMk/>
            <pc:sldMk cId="1995678729" sldId="4227"/>
            <ac:spMk id="282" creationId="{00000000-0000-0000-0000-000000000000}"/>
          </ac:spMkLst>
        </pc:spChg>
        <pc:grpChg chg="add del mod">
          <ac:chgData name="Michelle Gallace" userId="6890fe1d-fae7-4c95-8977-faa318922140" providerId="ADAL" clId="{B045083B-15C0-4F0B-AA82-FBD27338DEAD}" dt="2023-09-22T03:27:18.282" v="5481" actId="478"/>
          <ac:grpSpMkLst>
            <pc:docMk/>
            <pc:sldMk cId="1995678729" sldId="4227"/>
            <ac:grpSpMk id="2" creationId="{FE8C7DA7-9985-7778-8619-6C5E6957DC60}"/>
          </ac:grpSpMkLst>
        </pc:grpChg>
        <pc:grpChg chg="mod">
          <ac:chgData name="Michelle Gallace" userId="6890fe1d-fae7-4c95-8977-faa318922140" providerId="ADAL" clId="{B045083B-15C0-4F0B-AA82-FBD27338DEAD}" dt="2023-09-22T03:27:11.235" v="5474" actId="478"/>
          <ac:grpSpMkLst>
            <pc:docMk/>
            <pc:sldMk cId="1995678729" sldId="4227"/>
            <ac:grpSpMk id="5" creationId="{36487029-FBE2-D69E-593B-B8E28F5DCD03}"/>
          </ac:grpSpMkLst>
        </pc:grpChg>
        <pc:grpChg chg="mod">
          <ac:chgData name="Michelle Gallace" userId="6890fe1d-fae7-4c95-8977-faa318922140" providerId="ADAL" clId="{B045083B-15C0-4F0B-AA82-FBD27338DEAD}" dt="2023-09-22T03:27:11.235" v="5474" actId="478"/>
          <ac:grpSpMkLst>
            <pc:docMk/>
            <pc:sldMk cId="1995678729" sldId="4227"/>
            <ac:grpSpMk id="6" creationId="{4D12F3F5-AB97-20BA-082C-3AFDA4BFA5C9}"/>
          </ac:grpSpMkLst>
        </pc:grpChg>
        <pc:grpChg chg="mod">
          <ac:chgData name="Michelle Gallace" userId="6890fe1d-fae7-4c95-8977-faa318922140" providerId="ADAL" clId="{B045083B-15C0-4F0B-AA82-FBD27338DEAD}" dt="2023-09-22T03:27:11.235" v="5474" actId="478"/>
          <ac:grpSpMkLst>
            <pc:docMk/>
            <pc:sldMk cId="1995678729" sldId="4227"/>
            <ac:grpSpMk id="7" creationId="{905B721C-A692-3D01-A34B-0E579C14D0EC}"/>
          </ac:grpSpMkLst>
        </pc:grpChg>
        <pc:picChg chg="add del mod">
          <ac:chgData name="Michelle Gallace" userId="6890fe1d-fae7-4c95-8977-faa318922140" providerId="ADAL" clId="{B045083B-15C0-4F0B-AA82-FBD27338DEAD}" dt="2023-09-22T03:27:11.235" v="5474" actId="478"/>
          <ac:picMkLst>
            <pc:docMk/>
            <pc:sldMk cId="1995678729" sldId="4227"/>
            <ac:picMk id="13" creationId="{FB4F17E8-F926-BCA6-8241-7E5271D13A9A}"/>
          </ac:picMkLst>
        </pc:picChg>
        <pc:picChg chg="add del mod">
          <ac:chgData name="Michelle Gallace" userId="6890fe1d-fae7-4c95-8977-faa318922140" providerId="ADAL" clId="{B045083B-15C0-4F0B-AA82-FBD27338DEAD}" dt="2023-09-22T03:27:11.235" v="5474" actId="478"/>
          <ac:picMkLst>
            <pc:docMk/>
            <pc:sldMk cId="1995678729" sldId="4227"/>
            <ac:picMk id="16" creationId="{66CF881F-19FA-D3FF-31D8-8C8516D111C4}"/>
          </ac:picMkLst>
        </pc:picChg>
      </pc:sldChg>
      <pc:sldChg chg="addSp delSp modSp new mod ord modTransition">
        <pc:chgData name="Michelle Gallace" userId="6890fe1d-fae7-4c95-8977-faa318922140" providerId="ADAL" clId="{B045083B-15C0-4F0B-AA82-FBD27338DEAD}" dt="2023-09-24T09:50:48.892" v="8492" actId="1076"/>
        <pc:sldMkLst>
          <pc:docMk/>
          <pc:sldMk cId="837455241" sldId="4228"/>
        </pc:sldMkLst>
        <pc:spChg chg="add mod">
          <ac:chgData name="Michelle Gallace" userId="6890fe1d-fae7-4c95-8977-faa318922140" providerId="ADAL" clId="{B045083B-15C0-4F0B-AA82-FBD27338DEAD}" dt="2023-09-22T09:44:17.681" v="5624"/>
          <ac:spMkLst>
            <pc:docMk/>
            <pc:sldMk cId="837455241" sldId="4228"/>
            <ac:spMk id="4" creationId="{76A6F957-91FC-4284-23D0-90FFB6989AB7}"/>
          </ac:spMkLst>
        </pc:spChg>
        <pc:spChg chg="add mod">
          <ac:chgData name="Michelle Gallace" userId="6890fe1d-fae7-4c95-8977-faa318922140" providerId="ADAL" clId="{B045083B-15C0-4F0B-AA82-FBD27338DEAD}" dt="2023-09-22T09:44:37.953" v="5667" actId="20577"/>
          <ac:spMkLst>
            <pc:docMk/>
            <pc:sldMk cId="837455241" sldId="4228"/>
            <ac:spMk id="5" creationId="{CAFF1EDB-9403-7589-E102-A11705FC4D22}"/>
          </ac:spMkLst>
        </pc:spChg>
        <pc:picChg chg="add del mod modCrop">
          <ac:chgData name="Michelle Gallace" userId="6890fe1d-fae7-4c95-8977-faa318922140" providerId="ADAL" clId="{B045083B-15C0-4F0B-AA82-FBD27338DEAD}" dt="2023-09-24T09:49:15.153" v="8481" actId="478"/>
          <ac:picMkLst>
            <pc:docMk/>
            <pc:sldMk cId="837455241" sldId="4228"/>
            <ac:picMk id="3" creationId="{C9EAA3A9-9C50-767B-1D26-FB31616F8BD4}"/>
          </ac:picMkLst>
        </pc:picChg>
        <pc:picChg chg="add mod modCrop">
          <ac:chgData name="Michelle Gallace" userId="6890fe1d-fae7-4c95-8977-faa318922140" providerId="ADAL" clId="{B045083B-15C0-4F0B-AA82-FBD27338DEAD}" dt="2023-09-24T09:50:48.892" v="8492" actId="1076"/>
          <ac:picMkLst>
            <pc:docMk/>
            <pc:sldMk cId="837455241" sldId="4228"/>
            <ac:picMk id="6" creationId="{7CC26F44-7E4E-C5D1-6545-8FBAFD375932}"/>
          </ac:picMkLst>
        </pc:picChg>
      </pc:sldChg>
      <pc:sldChg chg="delSp del mod">
        <pc:chgData name="Michelle Gallace" userId="6890fe1d-fae7-4c95-8977-faa318922140" providerId="ADAL" clId="{B045083B-15C0-4F0B-AA82-FBD27338DEAD}" dt="2023-09-22T03:20:37.353" v="5176" actId="2696"/>
        <pc:sldMkLst>
          <pc:docMk/>
          <pc:sldMk cId="4273170709" sldId="4228"/>
        </pc:sldMkLst>
        <pc:spChg chg="del">
          <ac:chgData name="Michelle Gallace" userId="6890fe1d-fae7-4c95-8977-faa318922140" providerId="ADAL" clId="{B045083B-15C0-4F0B-AA82-FBD27338DEAD}" dt="2023-09-22T03:20:02.330" v="5175" actId="478"/>
          <ac:spMkLst>
            <pc:docMk/>
            <pc:sldMk cId="4273170709" sldId="4228"/>
            <ac:spMk id="11" creationId="{88D876D0-5D41-D7FB-89FA-344BCC4FCCC4}"/>
          </ac:spMkLst>
        </pc:spChg>
        <pc:picChg chg="del">
          <ac:chgData name="Michelle Gallace" userId="6890fe1d-fae7-4c95-8977-faa318922140" providerId="ADAL" clId="{B045083B-15C0-4F0B-AA82-FBD27338DEAD}" dt="2023-09-22T03:19:58.512" v="5174" actId="478"/>
          <ac:picMkLst>
            <pc:docMk/>
            <pc:sldMk cId="4273170709" sldId="4228"/>
            <ac:picMk id="9" creationId="{09FB3B1D-A008-E05C-7050-75FD3FC1FACB}"/>
          </ac:picMkLst>
        </pc:picChg>
      </pc:sldChg>
      <pc:sldChg chg="addSp delSp modSp add mod">
        <pc:chgData name="Michelle Gallace" userId="6890fe1d-fae7-4c95-8977-faa318922140" providerId="ADAL" clId="{B045083B-15C0-4F0B-AA82-FBD27338DEAD}" dt="2023-09-24T10:18:12.600" v="8499" actId="1035"/>
        <pc:sldMkLst>
          <pc:docMk/>
          <pc:sldMk cId="649604289" sldId="4229"/>
        </pc:sldMkLst>
        <pc:spChg chg="add del">
          <ac:chgData name="Michelle Gallace" userId="6890fe1d-fae7-4c95-8977-faa318922140" providerId="ADAL" clId="{B045083B-15C0-4F0B-AA82-FBD27338DEAD}" dt="2023-09-24T08:18:58.041" v="7212" actId="478"/>
          <ac:spMkLst>
            <pc:docMk/>
            <pc:sldMk cId="649604289" sldId="4229"/>
            <ac:spMk id="5" creationId="{F08585F0-84BC-4228-8BDE-82B3659B5711}"/>
          </ac:spMkLst>
        </pc:spChg>
        <pc:spChg chg="add mod">
          <ac:chgData name="Michelle Gallace" userId="6890fe1d-fae7-4c95-8977-faa318922140" providerId="ADAL" clId="{B045083B-15C0-4F0B-AA82-FBD27338DEAD}" dt="2023-09-24T08:34:23.545" v="8352" actId="20577"/>
          <ac:spMkLst>
            <pc:docMk/>
            <pc:sldMk cId="649604289" sldId="4229"/>
            <ac:spMk id="6" creationId="{59B95A6C-5287-704F-932B-7151C79EC9F1}"/>
          </ac:spMkLst>
        </pc:spChg>
        <pc:spChg chg="add mod">
          <ac:chgData name="Michelle Gallace" userId="6890fe1d-fae7-4c95-8977-faa318922140" providerId="ADAL" clId="{B045083B-15C0-4F0B-AA82-FBD27338DEAD}" dt="2023-09-24T08:31:06.171" v="8003" actId="1076"/>
          <ac:spMkLst>
            <pc:docMk/>
            <pc:sldMk cId="649604289" sldId="4229"/>
            <ac:spMk id="7" creationId="{FFC0ACC4-D3E8-C890-F964-03F056A3BA0C}"/>
          </ac:spMkLst>
        </pc:spChg>
        <pc:spChg chg="add del mod">
          <ac:chgData name="Michelle Gallace" userId="6890fe1d-fae7-4c95-8977-faa318922140" providerId="ADAL" clId="{B045083B-15C0-4F0B-AA82-FBD27338DEAD}" dt="2023-09-24T08:22:34.929" v="7643" actId="478"/>
          <ac:spMkLst>
            <pc:docMk/>
            <pc:sldMk cId="649604289" sldId="4229"/>
            <ac:spMk id="9" creationId="{F05B899A-1AAF-C156-55D3-3782DC66D31C}"/>
          </ac:spMkLst>
        </pc:spChg>
        <pc:spChg chg="mod">
          <ac:chgData name="Michelle Gallace" userId="6890fe1d-fae7-4c95-8977-faa318922140" providerId="ADAL" clId="{B045083B-15C0-4F0B-AA82-FBD27338DEAD}" dt="2023-09-24T10:18:12.600" v="8499" actId="1035"/>
          <ac:spMkLst>
            <pc:docMk/>
            <pc:sldMk cId="649604289" sldId="4229"/>
            <ac:spMk id="17" creationId="{5E38D53C-75AC-B1C8-4CD0-CA254DDF54F3}"/>
          </ac:spMkLst>
        </pc:spChg>
        <pc:spChg chg="add del mod">
          <ac:chgData name="Michelle Gallace" userId="6890fe1d-fae7-4c95-8977-faa318922140" providerId="ADAL" clId="{B045083B-15C0-4F0B-AA82-FBD27338DEAD}" dt="2023-09-24T08:28:15.908" v="7969" actId="478"/>
          <ac:spMkLst>
            <pc:docMk/>
            <pc:sldMk cId="649604289" sldId="4229"/>
            <ac:spMk id="20" creationId="{C275E247-E8F1-FE19-F811-E6E4B2F88E24}"/>
          </ac:spMkLst>
        </pc:spChg>
        <pc:spChg chg="add mod">
          <ac:chgData name="Michelle Gallace" userId="6890fe1d-fae7-4c95-8977-faa318922140" providerId="ADAL" clId="{B045083B-15C0-4F0B-AA82-FBD27338DEAD}" dt="2023-09-24T08:33:31.172" v="8341" actId="1076"/>
          <ac:spMkLst>
            <pc:docMk/>
            <pc:sldMk cId="649604289" sldId="4229"/>
            <ac:spMk id="21" creationId="{C39D7678-BB20-DE9D-6FF4-04E4C312C5E1}"/>
          </ac:spMkLst>
        </pc:spChg>
        <pc:spChg chg="del mod">
          <ac:chgData name="Michelle Gallace" userId="6890fe1d-fae7-4c95-8977-faa318922140" providerId="ADAL" clId="{B045083B-15C0-4F0B-AA82-FBD27338DEAD}" dt="2023-09-24T08:15:29.848" v="6884" actId="478"/>
          <ac:spMkLst>
            <pc:docMk/>
            <pc:sldMk cId="649604289" sldId="4229"/>
            <ac:spMk id="23" creationId="{2741B097-F37F-FC97-EDAA-7A7B9BB0E45A}"/>
          </ac:spMkLst>
        </pc:spChg>
        <pc:spChg chg="del">
          <ac:chgData name="Michelle Gallace" userId="6890fe1d-fae7-4c95-8977-faa318922140" providerId="ADAL" clId="{B045083B-15C0-4F0B-AA82-FBD27338DEAD}" dt="2023-09-24T08:15:34.178" v="6886" actId="478"/>
          <ac:spMkLst>
            <pc:docMk/>
            <pc:sldMk cId="649604289" sldId="4229"/>
            <ac:spMk id="24" creationId="{A6981909-F728-F01D-F8A3-13463761F965}"/>
          </ac:spMkLst>
        </pc:spChg>
        <pc:spChg chg="add del mod">
          <ac:chgData name="Michelle Gallace" userId="6890fe1d-fae7-4c95-8977-faa318922140" providerId="ADAL" clId="{B045083B-15C0-4F0B-AA82-FBD27338DEAD}" dt="2023-09-24T08:33:22.320" v="8339" actId="478"/>
          <ac:spMkLst>
            <pc:docMk/>
            <pc:sldMk cId="649604289" sldId="4229"/>
            <ac:spMk id="25" creationId="{CFA70725-26B2-C9A7-886A-EEBB91F40252}"/>
          </ac:spMkLst>
        </pc:spChg>
        <pc:spChg chg="add mod">
          <ac:chgData name="Michelle Gallace" userId="6890fe1d-fae7-4c95-8977-faa318922140" providerId="ADAL" clId="{B045083B-15C0-4F0B-AA82-FBD27338DEAD}" dt="2023-09-24T08:33:41.701" v="8343" actId="1076"/>
          <ac:spMkLst>
            <pc:docMk/>
            <pc:sldMk cId="649604289" sldId="4229"/>
            <ac:spMk id="26" creationId="{45BA4A1C-AE69-46A2-3183-D1EC10418383}"/>
          </ac:spMkLst>
        </pc:spChg>
        <pc:spChg chg="del">
          <ac:chgData name="Michelle Gallace" userId="6890fe1d-fae7-4c95-8977-faa318922140" providerId="ADAL" clId="{B045083B-15C0-4F0B-AA82-FBD27338DEAD}" dt="2023-09-24T08:15:34.178" v="6886" actId="478"/>
          <ac:spMkLst>
            <pc:docMk/>
            <pc:sldMk cId="649604289" sldId="4229"/>
            <ac:spMk id="29" creationId="{EF68EFF0-5A0D-562F-8FA1-1DE38097B211}"/>
          </ac:spMkLst>
        </pc:spChg>
        <pc:spChg chg="del">
          <ac:chgData name="Michelle Gallace" userId="6890fe1d-fae7-4c95-8977-faa318922140" providerId="ADAL" clId="{B045083B-15C0-4F0B-AA82-FBD27338DEAD}" dt="2023-09-24T08:15:37.754" v="6888" actId="478"/>
          <ac:spMkLst>
            <pc:docMk/>
            <pc:sldMk cId="649604289" sldId="4229"/>
            <ac:spMk id="56" creationId="{F188D333-4802-8086-1AB8-2552963FDC9B}"/>
          </ac:spMkLst>
        </pc:spChg>
        <pc:spChg chg="del mod">
          <ac:chgData name="Michelle Gallace" userId="6890fe1d-fae7-4c95-8977-faa318922140" providerId="ADAL" clId="{B045083B-15C0-4F0B-AA82-FBD27338DEAD}" dt="2023-09-24T08:15:42.893" v="6892" actId="478"/>
          <ac:spMkLst>
            <pc:docMk/>
            <pc:sldMk cId="649604289" sldId="4229"/>
            <ac:spMk id="58" creationId="{CC4B1A2A-E3ED-9CEB-A53A-38997C82667A}"/>
          </ac:spMkLst>
        </pc:spChg>
        <pc:spChg chg="del">
          <ac:chgData name="Michelle Gallace" userId="6890fe1d-fae7-4c95-8977-faa318922140" providerId="ADAL" clId="{B045083B-15C0-4F0B-AA82-FBD27338DEAD}" dt="2023-09-24T08:15:31.467" v="6885" actId="478"/>
          <ac:spMkLst>
            <pc:docMk/>
            <pc:sldMk cId="649604289" sldId="4229"/>
            <ac:spMk id="59" creationId="{5277C5A0-F5E3-6171-1A4F-F68A2E88CC69}"/>
          </ac:spMkLst>
        </pc:spChg>
        <pc:picChg chg="add mod modCrop">
          <ac:chgData name="Michelle Gallace" userId="6890fe1d-fae7-4c95-8977-faa318922140" providerId="ADAL" clId="{B045083B-15C0-4F0B-AA82-FBD27338DEAD}" dt="2023-09-24T08:30:44.204" v="7999" actId="1076"/>
          <ac:picMkLst>
            <pc:docMk/>
            <pc:sldMk cId="649604289" sldId="4229"/>
            <ac:picMk id="2" creationId="{C509ACCF-46C2-80F0-4605-C46B8B01CFCF}"/>
          </ac:picMkLst>
        </pc:picChg>
        <pc:picChg chg="del">
          <ac:chgData name="Michelle Gallace" userId="6890fe1d-fae7-4c95-8977-faa318922140" providerId="ADAL" clId="{B045083B-15C0-4F0B-AA82-FBD27338DEAD}" dt="2023-09-24T08:15:35.320" v="6887" actId="478"/>
          <ac:picMkLst>
            <pc:docMk/>
            <pc:sldMk cId="649604289" sldId="4229"/>
            <ac:picMk id="4" creationId="{C5F2651C-2113-4F94-C8D5-0E626C53960E}"/>
          </ac:picMkLst>
        </pc:picChg>
        <pc:picChg chg="add mod modCrop">
          <ac:chgData name="Michelle Gallace" userId="6890fe1d-fae7-4c95-8977-faa318922140" providerId="ADAL" clId="{B045083B-15C0-4F0B-AA82-FBD27338DEAD}" dt="2023-09-24T08:30:55.967" v="8001" actId="1076"/>
          <ac:picMkLst>
            <pc:docMk/>
            <pc:sldMk cId="649604289" sldId="4229"/>
            <ac:picMk id="10" creationId="{C993AE86-5FF4-83A3-8F95-989C92A3623E}"/>
          </ac:picMkLst>
        </pc:picChg>
        <pc:picChg chg="del">
          <ac:chgData name="Michelle Gallace" userId="6890fe1d-fae7-4c95-8977-faa318922140" providerId="ADAL" clId="{B045083B-15C0-4F0B-AA82-FBD27338DEAD}" dt="2023-09-24T08:15:39.923" v="6890" actId="478"/>
          <ac:picMkLst>
            <pc:docMk/>
            <pc:sldMk cId="649604289" sldId="4229"/>
            <ac:picMk id="11" creationId="{9A6F7495-D18F-B1D8-3EB6-3F52BC66F7EC}"/>
          </ac:picMkLst>
        </pc:picChg>
        <pc:picChg chg="add mod modCrop">
          <ac:chgData name="Michelle Gallace" userId="6890fe1d-fae7-4c95-8977-faa318922140" providerId="ADAL" clId="{B045083B-15C0-4F0B-AA82-FBD27338DEAD}" dt="2023-09-24T08:33:49.917" v="8344" actId="1076"/>
          <ac:picMkLst>
            <pc:docMk/>
            <pc:sldMk cId="649604289" sldId="4229"/>
            <ac:picMk id="12" creationId="{893CA560-4DD4-8456-7B10-699FB9F17F78}"/>
          </ac:picMkLst>
        </pc:picChg>
        <pc:picChg chg="del">
          <ac:chgData name="Michelle Gallace" userId="6890fe1d-fae7-4c95-8977-faa318922140" providerId="ADAL" clId="{B045083B-15C0-4F0B-AA82-FBD27338DEAD}" dt="2023-09-24T08:15:34.178" v="6886" actId="478"/>
          <ac:picMkLst>
            <pc:docMk/>
            <pc:sldMk cId="649604289" sldId="4229"/>
            <ac:picMk id="13" creationId="{38B521EE-C0E3-615D-0B68-E55BA68F32E6}"/>
          </ac:picMkLst>
        </pc:picChg>
        <pc:picChg chg="del">
          <ac:chgData name="Michelle Gallace" userId="6890fe1d-fae7-4c95-8977-faa318922140" providerId="ADAL" clId="{B045083B-15C0-4F0B-AA82-FBD27338DEAD}" dt="2023-09-24T08:15:34.178" v="6886" actId="478"/>
          <ac:picMkLst>
            <pc:docMk/>
            <pc:sldMk cId="649604289" sldId="4229"/>
            <ac:picMk id="14" creationId="{DFB2FC6E-BEF0-5C0F-8C61-67CCFACA853A}"/>
          </ac:picMkLst>
        </pc:picChg>
        <pc:picChg chg="del">
          <ac:chgData name="Michelle Gallace" userId="6890fe1d-fae7-4c95-8977-faa318922140" providerId="ADAL" clId="{B045083B-15C0-4F0B-AA82-FBD27338DEAD}" dt="2023-09-24T08:15:38.993" v="6889" actId="478"/>
          <ac:picMkLst>
            <pc:docMk/>
            <pc:sldMk cId="649604289" sldId="4229"/>
            <ac:picMk id="15" creationId="{76A435BA-8FF7-183A-E8A8-C180AF4E8F1C}"/>
          </ac:picMkLst>
        </pc:picChg>
        <pc:picChg chg="del">
          <ac:chgData name="Michelle Gallace" userId="6890fe1d-fae7-4c95-8977-faa318922140" providerId="ADAL" clId="{B045083B-15C0-4F0B-AA82-FBD27338DEAD}" dt="2023-09-24T08:15:27.087" v="6882" actId="478"/>
          <ac:picMkLst>
            <pc:docMk/>
            <pc:sldMk cId="649604289" sldId="4229"/>
            <ac:picMk id="19" creationId="{32D554C5-9D1F-3B60-7CC2-FC1F7272192D}"/>
          </ac:picMkLst>
        </pc:picChg>
        <pc:picChg chg="add del mod">
          <ac:chgData name="Michelle Gallace" userId="6890fe1d-fae7-4c95-8977-faa318922140" providerId="ADAL" clId="{B045083B-15C0-4F0B-AA82-FBD27338DEAD}" dt="2023-09-24T08:35:56.823" v="8358" actId="478"/>
          <ac:picMkLst>
            <pc:docMk/>
            <pc:sldMk cId="649604289" sldId="4229"/>
            <ac:picMk id="27" creationId="{00867371-01C9-FEDF-560D-15886E01E7D5}"/>
          </ac:picMkLst>
        </pc:picChg>
        <pc:picChg chg="add mod modCrop">
          <ac:chgData name="Michelle Gallace" userId="6890fe1d-fae7-4c95-8977-faa318922140" providerId="ADAL" clId="{B045083B-15C0-4F0B-AA82-FBD27338DEAD}" dt="2023-09-24T08:36:35.581" v="8365" actId="1076"/>
          <ac:picMkLst>
            <pc:docMk/>
            <pc:sldMk cId="649604289" sldId="4229"/>
            <ac:picMk id="28" creationId="{2BC558A0-451F-50BD-32AC-B09FA1BF3D1B}"/>
          </ac:picMkLst>
        </pc:picChg>
      </pc:sldChg>
      <pc:sldChg chg="new del">
        <pc:chgData name="Michelle Gallace" userId="6890fe1d-fae7-4c95-8977-faa318922140" providerId="ADAL" clId="{B045083B-15C0-4F0B-AA82-FBD27338DEAD}" dt="2023-09-22T12:09:44.928" v="5709" actId="680"/>
        <pc:sldMkLst>
          <pc:docMk/>
          <pc:sldMk cId="1925655964" sldId="4229"/>
        </pc:sldMkLst>
      </pc:sldChg>
      <pc:sldChg chg="new del">
        <pc:chgData name="Michelle Gallace" userId="6890fe1d-fae7-4c95-8977-faa318922140" providerId="ADAL" clId="{B045083B-15C0-4F0B-AA82-FBD27338DEAD}" dt="2023-09-22T12:08:20.704" v="5702" actId="680"/>
        <pc:sldMkLst>
          <pc:docMk/>
          <pc:sldMk cId="3602734388" sldId="4229"/>
        </pc:sldMkLst>
      </pc:sldChg>
      <pc:sldMasterChg chg="modTransition modSldLayout">
        <pc:chgData name="Michelle Gallace" userId="6890fe1d-fae7-4c95-8977-faa318922140" providerId="ADAL" clId="{B045083B-15C0-4F0B-AA82-FBD27338DEAD}" dt="2023-09-24T04:36:57.689" v="6846"/>
        <pc:sldMasterMkLst>
          <pc:docMk/>
          <pc:sldMasterMk cId="0" sldId="2147483648"/>
        </pc:sldMasterMkLst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0" sldId="2147483659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0" sldId="2147483660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3462180937" sldId="2147483694"/>
          </pc:sldLayoutMkLst>
        </pc:sldLayoutChg>
      </pc:sldMasterChg>
      <pc:sldMasterChg chg="modTransition modSldLayout">
        <pc:chgData name="Michelle Gallace" userId="6890fe1d-fae7-4c95-8977-faa318922140" providerId="ADAL" clId="{B045083B-15C0-4F0B-AA82-FBD27338DEAD}" dt="2023-09-24T04:36:57.689" v="6846"/>
        <pc:sldMasterMkLst>
          <pc:docMk/>
          <pc:sldMasterMk cId="1374475112" sldId="2147483661"/>
        </pc:sldMasterMkLst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2395250101" sldId="2147483662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504869021" sldId="2147483663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294165519" sldId="2147483664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3643845478" sldId="2147483665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711197951" sldId="2147483666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3836347296" sldId="2147483667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3413169465" sldId="2147483668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375390884" sldId="2147483669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3076668560" sldId="2147483670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705222453" sldId="2147483671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4204210999" sldId="2147483672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3421399512" sldId="2147483673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3133026174" sldId="2147483674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1932399357" sldId="2147483675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1592866404" sldId="2147483676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3275590158" sldId="2147483678"/>
          </pc:sldLayoutMkLst>
        </pc:sldLayoutChg>
      </pc:sldMasterChg>
      <pc:sldMasterChg chg="modTransition modSldLayout">
        <pc:chgData name="Michelle Gallace" userId="6890fe1d-fae7-4c95-8977-faa318922140" providerId="ADAL" clId="{B045083B-15C0-4F0B-AA82-FBD27338DEAD}" dt="2023-09-24T04:36:57.689" v="6846"/>
        <pc:sldMasterMkLst>
          <pc:docMk/>
          <pc:sldMasterMk cId="3455580927" sldId="2147483695"/>
        </pc:sldMasterMkLst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3114427770" sldId="2147483696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2283978091" sldId="2147483697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3763001610" sldId="2147483698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2302444004" sldId="2147483699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1855136602" sldId="2147483700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2800465973" sldId="2147483701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1285467510" sldId="2147483702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1335886725" sldId="2147483703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1717577203" sldId="2147483704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2223038402" sldId="2147483705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2558960332" sldId="2147483706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3448895583" sldId="2147483707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3979470045" sldId="2147483752"/>
          </pc:sldLayoutMkLst>
        </pc:sldLayoutChg>
      </pc:sldMasterChg>
      <pc:sldMasterChg chg="modTransition modSldLayout">
        <pc:chgData name="Michelle Gallace" userId="6890fe1d-fae7-4c95-8977-faa318922140" providerId="ADAL" clId="{B045083B-15C0-4F0B-AA82-FBD27338DEAD}" dt="2023-09-24T04:36:57.689" v="6846"/>
        <pc:sldMasterMkLst>
          <pc:docMk/>
          <pc:sldMasterMk cId="4163691388" sldId="2147483721"/>
        </pc:sldMasterMkLst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1484286264" sldId="2147483722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1614232877" sldId="2147483723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1156992543" sldId="2147483724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3582398438" sldId="2147483725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2745375655" sldId="2147483726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3430314316" sldId="2147483727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4225717815" sldId="2147483728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2169984126" sldId="2147483729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1677787400" sldId="2147483730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3125578575" sldId="2147483731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3354173638" sldId="2147483732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1729946466" sldId="2147483733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2782216649" sldId="2147483734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1879739156" sldId="2147483735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173501537" sldId="2147483736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1788138836" sldId="2147483738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947A5-CD9C-4211-9688-42842346C342}" type="doc">
      <dgm:prSet loTypeId="urn:microsoft.com/office/officeart/2005/8/layout/chart3" loCatId="cycle" qsTypeId="urn:microsoft.com/office/officeart/2005/8/quickstyle/simple1" qsCatId="simple" csTypeId="urn:microsoft.com/office/officeart/2005/8/colors/accent1_3" csCatId="accent1" phldr="1"/>
      <dgm:spPr/>
    </dgm:pt>
    <dgm:pt modelId="{9328A4AA-C6CA-415D-BFAC-D9F791529111}">
      <dgm:prSet phldrT="[Text]"/>
      <dgm:spPr/>
      <dgm:t>
        <a:bodyPr/>
        <a:lstStyle/>
        <a:p>
          <a:r>
            <a:rPr lang="en-US"/>
            <a:t>.</a:t>
          </a:r>
        </a:p>
      </dgm:t>
    </dgm:pt>
    <dgm:pt modelId="{5874E53B-E52D-4968-AD8B-A19D2AAB08B8}" type="parTrans" cxnId="{F12400D2-A4D0-4C01-9E08-A0C0FFF757B7}">
      <dgm:prSet/>
      <dgm:spPr/>
      <dgm:t>
        <a:bodyPr/>
        <a:lstStyle/>
        <a:p>
          <a:endParaRPr lang="en-US"/>
        </a:p>
      </dgm:t>
    </dgm:pt>
    <dgm:pt modelId="{B184BED7-7FAD-4FFE-938E-29A94D3EF404}" type="sibTrans" cxnId="{F12400D2-A4D0-4C01-9E08-A0C0FFF757B7}">
      <dgm:prSet/>
      <dgm:spPr/>
      <dgm:t>
        <a:bodyPr/>
        <a:lstStyle/>
        <a:p>
          <a:endParaRPr lang="en-US"/>
        </a:p>
      </dgm:t>
    </dgm:pt>
    <dgm:pt modelId="{A8046759-C8C9-4BD8-A733-767EAACEBFEA}">
      <dgm:prSet phldrT="[Text]"/>
      <dgm:spPr/>
      <dgm:t>
        <a:bodyPr/>
        <a:lstStyle/>
        <a:p>
          <a:r>
            <a:rPr lang="en-US"/>
            <a:t>.</a:t>
          </a:r>
        </a:p>
      </dgm:t>
    </dgm:pt>
    <dgm:pt modelId="{0C971575-DF06-4210-9C42-42CFD13362EF}" type="parTrans" cxnId="{15EB51E8-C033-43F6-A794-A3B38978767F}">
      <dgm:prSet/>
      <dgm:spPr/>
      <dgm:t>
        <a:bodyPr/>
        <a:lstStyle/>
        <a:p>
          <a:endParaRPr lang="en-US"/>
        </a:p>
      </dgm:t>
    </dgm:pt>
    <dgm:pt modelId="{452C63E5-1F52-463C-A0C7-E0FA071D27C1}" type="sibTrans" cxnId="{15EB51E8-C033-43F6-A794-A3B38978767F}">
      <dgm:prSet/>
      <dgm:spPr/>
      <dgm:t>
        <a:bodyPr/>
        <a:lstStyle/>
        <a:p>
          <a:endParaRPr lang="en-US"/>
        </a:p>
      </dgm:t>
    </dgm:pt>
    <dgm:pt modelId="{8B81AE38-66A4-41CA-8FAB-630967A0221F}">
      <dgm:prSet phldrT="[Text]"/>
      <dgm:spPr/>
      <dgm:t>
        <a:bodyPr/>
        <a:lstStyle/>
        <a:p>
          <a:r>
            <a:rPr lang="en-US"/>
            <a:t>.</a:t>
          </a:r>
        </a:p>
      </dgm:t>
    </dgm:pt>
    <dgm:pt modelId="{CB692BBB-EFB9-4622-89C6-9915D9CCA5C4}" type="parTrans" cxnId="{F93E8213-A790-4A76-B537-F2F1C37BBF0E}">
      <dgm:prSet/>
      <dgm:spPr/>
      <dgm:t>
        <a:bodyPr/>
        <a:lstStyle/>
        <a:p>
          <a:endParaRPr lang="en-US"/>
        </a:p>
      </dgm:t>
    </dgm:pt>
    <dgm:pt modelId="{59D7975D-6C00-4294-A008-7C854C439EBE}" type="sibTrans" cxnId="{F93E8213-A790-4A76-B537-F2F1C37BBF0E}">
      <dgm:prSet/>
      <dgm:spPr/>
      <dgm:t>
        <a:bodyPr/>
        <a:lstStyle/>
        <a:p>
          <a:endParaRPr lang="en-US"/>
        </a:p>
      </dgm:t>
    </dgm:pt>
    <dgm:pt modelId="{94EB15E9-7AC9-4478-88A2-6D1060C295F5}" type="pres">
      <dgm:prSet presAssocID="{F25947A5-CD9C-4211-9688-42842346C342}" presName="compositeShape" presStyleCnt="0">
        <dgm:presLayoutVars>
          <dgm:chMax val="7"/>
          <dgm:dir/>
          <dgm:resizeHandles val="exact"/>
        </dgm:presLayoutVars>
      </dgm:prSet>
      <dgm:spPr/>
    </dgm:pt>
    <dgm:pt modelId="{4FFE68D0-4089-4638-BC05-5C3222193E46}" type="pres">
      <dgm:prSet presAssocID="{F25947A5-CD9C-4211-9688-42842346C342}" presName="wedge1" presStyleLbl="node1" presStyleIdx="0" presStyleCnt="3"/>
      <dgm:spPr/>
    </dgm:pt>
    <dgm:pt modelId="{6F95CEEE-58A1-4D23-BBAC-92ACB8B0BDC2}" type="pres">
      <dgm:prSet presAssocID="{F25947A5-CD9C-4211-9688-42842346C34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A091E5D-9383-4911-A1C7-D748428F511E}" type="pres">
      <dgm:prSet presAssocID="{F25947A5-CD9C-4211-9688-42842346C342}" presName="wedge2" presStyleLbl="node1" presStyleIdx="1" presStyleCnt="3"/>
      <dgm:spPr/>
    </dgm:pt>
    <dgm:pt modelId="{CEC577E9-F7C2-468D-A272-F798688990EC}" type="pres">
      <dgm:prSet presAssocID="{F25947A5-CD9C-4211-9688-42842346C34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60B6E12-DC64-4EB0-A844-233F7BC10500}" type="pres">
      <dgm:prSet presAssocID="{F25947A5-CD9C-4211-9688-42842346C342}" presName="wedge3" presStyleLbl="node1" presStyleIdx="2" presStyleCnt="3"/>
      <dgm:spPr/>
    </dgm:pt>
    <dgm:pt modelId="{13872DF1-0A46-474C-9B84-E39186BE3D9F}" type="pres">
      <dgm:prSet presAssocID="{F25947A5-CD9C-4211-9688-42842346C34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93E8213-A790-4A76-B537-F2F1C37BBF0E}" srcId="{F25947A5-CD9C-4211-9688-42842346C342}" destId="{8B81AE38-66A4-41CA-8FAB-630967A0221F}" srcOrd="2" destOrd="0" parTransId="{CB692BBB-EFB9-4622-89C6-9915D9CCA5C4}" sibTransId="{59D7975D-6C00-4294-A008-7C854C439EBE}"/>
    <dgm:cxn modelId="{BE85C254-1E7C-4AAC-B5B6-BE002B4E5233}" type="presOf" srcId="{8B81AE38-66A4-41CA-8FAB-630967A0221F}" destId="{960B6E12-DC64-4EB0-A844-233F7BC10500}" srcOrd="0" destOrd="0" presId="urn:microsoft.com/office/officeart/2005/8/layout/chart3"/>
    <dgm:cxn modelId="{39930958-A822-432C-B659-0C8206C121E9}" type="presOf" srcId="{8B81AE38-66A4-41CA-8FAB-630967A0221F}" destId="{13872DF1-0A46-474C-9B84-E39186BE3D9F}" srcOrd="1" destOrd="0" presId="urn:microsoft.com/office/officeart/2005/8/layout/chart3"/>
    <dgm:cxn modelId="{A9F2B68E-BAD9-4619-9500-73900C3A56AC}" type="presOf" srcId="{F25947A5-CD9C-4211-9688-42842346C342}" destId="{94EB15E9-7AC9-4478-88A2-6D1060C295F5}" srcOrd="0" destOrd="0" presId="urn:microsoft.com/office/officeart/2005/8/layout/chart3"/>
    <dgm:cxn modelId="{698262A6-9AD6-4CDF-BCB2-A267984FEA3C}" type="presOf" srcId="{9328A4AA-C6CA-415D-BFAC-D9F791529111}" destId="{4FFE68D0-4089-4638-BC05-5C3222193E46}" srcOrd="0" destOrd="0" presId="urn:microsoft.com/office/officeart/2005/8/layout/chart3"/>
    <dgm:cxn modelId="{E78157C5-83EC-453F-8CF2-D6EA4B9BFEA0}" type="presOf" srcId="{A8046759-C8C9-4BD8-A733-767EAACEBFEA}" destId="{1A091E5D-9383-4911-A1C7-D748428F511E}" srcOrd="0" destOrd="0" presId="urn:microsoft.com/office/officeart/2005/8/layout/chart3"/>
    <dgm:cxn modelId="{F12400D2-A4D0-4C01-9E08-A0C0FFF757B7}" srcId="{F25947A5-CD9C-4211-9688-42842346C342}" destId="{9328A4AA-C6CA-415D-BFAC-D9F791529111}" srcOrd="0" destOrd="0" parTransId="{5874E53B-E52D-4968-AD8B-A19D2AAB08B8}" sibTransId="{B184BED7-7FAD-4FFE-938E-29A94D3EF404}"/>
    <dgm:cxn modelId="{BD1F93E2-BAFB-4F31-AFC3-C2DAE5F7D826}" type="presOf" srcId="{9328A4AA-C6CA-415D-BFAC-D9F791529111}" destId="{6F95CEEE-58A1-4D23-BBAC-92ACB8B0BDC2}" srcOrd="1" destOrd="0" presId="urn:microsoft.com/office/officeart/2005/8/layout/chart3"/>
    <dgm:cxn modelId="{BD7249E4-4F10-408E-A17A-442BEF95B026}" type="presOf" srcId="{A8046759-C8C9-4BD8-A733-767EAACEBFEA}" destId="{CEC577E9-F7C2-468D-A272-F798688990EC}" srcOrd="1" destOrd="0" presId="urn:microsoft.com/office/officeart/2005/8/layout/chart3"/>
    <dgm:cxn modelId="{15EB51E8-C033-43F6-A794-A3B38978767F}" srcId="{F25947A5-CD9C-4211-9688-42842346C342}" destId="{A8046759-C8C9-4BD8-A733-767EAACEBFEA}" srcOrd="1" destOrd="0" parTransId="{0C971575-DF06-4210-9C42-42CFD13362EF}" sibTransId="{452C63E5-1F52-463C-A0C7-E0FA071D27C1}"/>
    <dgm:cxn modelId="{9A7DA586-0EF7-4002-BDE4-1ACFA847117B}" type="presParOf" srcId="{94EB15E9-7AC9-4478-88A2-6D1060C295F5}" destId="{4FFE68D0-4089-4638-BC05-5C3222193E46}" srcOrd="0" destOrd="0" presId="urn:microsoft.com/office/officeart/2005/8/layout/chart3"/>
    <dgm:cxn modelId="{D1D5A453-2824-4C71-AE3A-0F89B4E6C70F}" type="presParOf" srcId="{94EB15E9-7AC9-4478-88A2-6D1060C295F5}" destId="{6F95CEEE-58A1-4D23-BBAC-92ACB8B0BDC2}" srcOrd="1" destOrd="0" presId="urn:microsoft.com/office/officeart/2005/8/layout/chart3"/>
    <dgm:cxn modelId="{81CA0386-0A6D-41D1-ADDE-0B27C90F2D11}" type="presParOf" srcId="{94EB15E9-7AC9-4478-88A2-6D1060C295F5}" destId="{1A091E5D-9383-4911-A1C7-D748428F511E}" srcOrd="2" destOrd="0" presId="urn:microsoft.com/office/officeart/2005/8/layout/chart3"/>
    <dgm:cxn modelId="{7CCD18DD-75F0-4B5B-AF7F-18C090ADF392}" type="presParOf" srcId="{94EB15E9-7AC9-4478-88A2-6D1060C295F5}" destId="{CEC577E9-F7C2-468D-A272-F798688990EC}" srcOrd="3" destOrd="0" presId="urn:microsoft.com/office/officeart/2005/8/layout/chart3"/>
    <dgm:cxn modelId="{3098EE8B-16CD-436E-BD70-D6E3823D187C}" type="presParOf" srcId="{94EB15E9-7AC9-4478-88A2-6D1060C295F5}" destId="{960B6E12-DC64-4EB0-A844-233F7BC10500}" srcOrd="4" destOrd="0" presId="urn:microsoft.com/office/officeart/2005/8/layout/chart3"/>
    <dgm:cxn modelId="{411FDD0D-7D04-4083-8BE8-C720156D5C73}" type="presParOf" srcId="{94EB15E9-7AC9-4478-88A2-6D1060C295F5}" destId="{13872DF1-0A46-474C-9B84-E39186BE3D9F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5947A5-CD9C-4211-9688-42842346C342}" type="doc">
      <dgm:prSet loTypeId="urn:microsoft.com/office/officeart/2005/8/layout/chart3" loCatId="cycle" qsTypeId="urn:microsoft.com/office/officeart/2005/8/quickstyle/simple1" qsCatId="simple" csTypeId="urn:microsoft.com/office/officeart/2005/8/colors/accent1_3" csCatId="accent1" phldr="1"/>
      <dgm:spPr/>
    </dgm:pt>
    <dgm:pt modelId="{9328A4AA-C6CA-415D-BFAC-D9F791529111}">
      <dgm:prSet phldrT="[Text]"/>
      <dgm:spPr/>
      <dgm:t>
        <a:bodyPr/>
        <a:lstStyle/>
        <a:p>
          <a:r>
            <a:rPr lang="en-US"/>
            <a:t>.</a:t>
          </a:r>
        </a:p>
      </dgm:t>
    </dgm:pt>
    <dgm:pt modelId="{5874E53B-E52D-4968-AD8B-A19D2AAB08B8}" type="parTrans" cxnId="{F12400D2-A4D0-4C01-9E08-A0C0FFF757B7}">
      <dgm:prSet/>
      <dgm:spPr/>
      <dgm:t>
        <a:bodyPr/>
        <a:lstStyle/>
        <a:p>
          <a:endParaRPr lang="en-US"/>
        </a:p>
      </dgm:t>
    </dgm:pt>
    <dgm:pt modelId="{B184BED7-7FAD-4FFE-938E-29A94D3EF404}" type="sibTrans" cxnId="{F12400D2-A4D0-4C01-9E08-A0C0FFF757B7}">
      <dgm:prSet/>
      <dgm:spPr/>
      <dgm:t>
        <a:bodyPr/>
        <a:lstStyle/>
        <a:p>
          <a:endParaRPr lang="en-US"/>
        </a:p>
      </dgm:t>
    </dgm:pt>
    <dgm:pt modelId="{A8046759-C8C9-4BD8-A733-767EAACEBFEA}">
      <dgm:prSet phldrT="[Text]"/>
      <dgm:spPr/>
      <dgm:t>
        <a:bodyPr/>
        <a:lstStyle/>
        <a:p>
          <a:r>
            <a:rPr lang="en-US"/>
            <a:t>.</a:t>
          </a:r>
        </a:p>
      </dgm:t>
    </dgm:pt>
    <dgm:pt modelId="{0C971575-DF06-4210-9C42-42CFD13362EF}" type="parTrans" cxnId="{15EB51E8-C033-43F6-A794-A3B38978767F}">
      <dgm:prSet/>
      <dgm:spPr/>
      <dgm:t>
        <a:bodyPr/>
        <a:lstStyle/>
        <a:p>
          <a:endParaRPr lang="en-US"/>
        </a:p>
      </dgm:t>
    </dgm:pt>
    <dgm:pt modelId="{452C63E5-1F52-463C-A0C7-E0FA071D27C1}" type="sibTrans" cxnId="{15EB51E8-C033-43F6-A794-A3B38978767F}">
      <dgm:prSet/>
      <dgm:spPr/>
      <dgm:t>
        <a:bodyPr/>
        <a:lstStyle/>
        <a:p>
          <a:endParaRPr lang="en-US"/>
        </a:p>
      </dgm:t>
    </dgm:pt>
    <dgm:pt modelId="{8B81AE38-66A4-41CA-8FAB-630967A0221F}">
      <dgm:prSet phldrT="[Text]"/>
      <dgm:spPr/>
      <dgm:t>
        <a:bodyPr/>
        <a:lstStyle/>
        <a:p>
          <a:r>
            <a:rPr lang="en-US"/>
            <a:t>.</a:t>
          </a:r>
        </a:p>
      </dgm:t>
    </dgm:pt>
    <dgm:pt modelId="{CB692BBB-EFB9-4622-89C6-9915D9CCA5C4}" type="parTrans" cxnId="{F93E8213-A790-4A76-B537-F2F1C37BBF0E}">
      <dgm:prSet/>
      <dgm:spPr/>
      <dgm:t>
        <a:bodyPr/>
        <a:lstStyle/>
        <a:p>
          <a:endParaRPr lang="en-US"/>
        </a:p>
      </dgm:t>
    </dgm:pt>
    <dgm:pt modelId="{59D7975D-6C00-4294-A008-7C854C439EBE}" type="sibTrans" cxnId="{F93E8213-A790-4A76-B537-F2F1C37BBF0E}">
      <dgm:prSet/>
      <dgm:spPr/>
      <dgm:t>
        <a:bodyPr/>
        <a:lstStyle/>
        <a:p>
          <a:endParaRPr lang="en-US"/>
        </a:p>
      </dgm:t>
    </dgm:pt>
    <dgm:pt modelId="{94EB15E9-7AC9-4478-88A2-6D1060C295F5}" type="pres">
      <dgm:prSet presAssocID="{F25947A5-CD9C-4211-9688-42842346C342}" presName="compositeShape" presStyleCnt="0">
        <dgm:presLayoutVars>
          <dgm:chMax val="7"/>
          <dgm:dir/>
          <dgm:resizeHandles val="exact"/>
        </dgm:presLayoutVars>
      </dgm:prSet>
      <dgm:spPr/>
    </dgm:pt>
    <dgm:pt modelId="{4FFE68D0-4089-4638-BC05-5C3222193E46}" type="pres">
      <dgm:prSet presAssocID="{F25947A5-CD9C-4211-9688-42842346C342}" presName="wedge1" presStyleLbl="node1" presStyleIdx="0" presStyleCnt="3"/>
      <dgm:spPr/>
    </dgm:pt>
    <dgm:pt modelId="{6F95CEEE-58A1-4D23-BBAC-92ACB8B0BDC2}" type="pres">
      <dgm:prSet presAssocID="{F25947A5-CD9C-4211-9688-42842346C34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A091E5D-9383-4911-A1C7-D748428F511E}" type="pres">
      <dgm:prSet presAssocID="{F25947A5-CD9C-4211-9688-42842346C342}" presName="wedge2" presStyleLbl="node1" presStyleIdx="1" presStyleCnt="3"/>
      <dgm:spPr/>
    </dgm:pt>
    <dgm:pt modelId="{CEC577E9-F7C2-468D-A272-F798688990EC}" type="pres">
      <dgm:prSet presAssocID="{F25947A5-CD9C-4211-9688-42842346C34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60B6E12-DC64-4EB0-A844-233F7BC10500}" type="pres">
      <dgm:prSet presAssocID="{F25947A5-CD9C-4211-9688-42842346C342}" presName="wedge3" presStyleLbl="node1" presStyleIdx="2" presStyleCnt="3"/>
      <dgm:spPr/>
    </dgm:pt>
    <dgm:pt modelId="{13872DF1-0A46-474C-9B84-E39186BE3D9F}" type="pres">
      <dgm:prSet presAssocID="{F25947A5-CD9C-4211-9688-42842346C34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93E8213-A790-4A76-B537-F2F1C37BBF0E}" srcId="{F25947A5-CD9C-4211-9688-42842346C342}" destId="{8B81AE38-66A4-41CA-8FAB-630967A0221F}" srcOrd="2" destOrd="0" parTransId="{CB692BBB-EFB9-4622-89C6-9915D9CCA5C4}" sibTransId="{59D7975D-6C00-4294-A008-7C854C439EBE}"/>
    <dgm:cxn modelId="{BE85C254-1E7C-4AAC-B5B6-BE002B4E5233}" type="presOf" srcId="{8B81AE38-66A4-41CA-8FAB-630967A0221F}" destId="{960B6E12-DC64-4EB0-A844-233F7BC10500}" srcOrd="0" destOrd="0" presId="urn:microsoft.com/office/officeart/2005/8/layout/chart3"/>
    <dgm:cxn modelId="{39930958-A822-432C-B659-0C8206C121E9}" type="presOf" srcId="{8B81AE38-66A4-41CA-8FAB-630967A0221F}" destId="{13872DF1-0A46-474C-9B84-E39186BE3D9F}" srcOrd="1" destOrd="0" presId="urn:microsoft.com/office/officeart/2005/8/layout/chart3"/>
    <dgm:cxn modelId="{A9F2B68E-BAD9-4619-9500-73900C3A56AC}" type="presOf" srcId="{F25947A5-CD9C-4211-9688-42842346C342}" destId="{94EB15E9-7AC9-4478-88A2-6D1060C295F5}" srcOrd="0" destOrd="0" presId="urn:microsoft.com/office/officeart/2005/8/layout/chart3"/>
    <dgm:cxn modelId="{698262A6-9AD6-4CDF-BCB2-A267984FEA3C}" type="presOf" srcId="{9328A4AA-C6CA-415D-BFAC-D9F791529111}" destId="{4FFE68D0-4089-4638-BC05-5C3222193E46}" srcOrd="0" destOrd="0" presId="urn:microsoft.com/office/officeart/2005/8/layout/chart3"/>
    <dgm:cxn modelId="{E78157C5-83EC-453F-8CF2-D6EA4B9BFEA0}" type="presOf" srcId="{A8046759-C8C9-4BD8-A733-767EAACEBFEA}" destId="{1A091E5D-9383-4911-A1C7-D748428F511E}" srcOrd="0" destOrd="0" presId="urn:microsoft.com/office/officeart/2005/8/layout/chart3"/>
    <dgm:cxn modelId="{F12400D2-A4D0-4C01-9E08-A0C0FFF757B7}" srcId="{F25947A5-CD9C-4211-9688-42842346C342}" destId="{9328A4AA-C6CA-415D-BFAC-D9F791529111}" srcOrd="0" destOrd="0" parTransId="{5874E53B-E52D-4968-AD8B-A19D2AAB08B8}" sibTransId="{B184BED7-7FAD-4FFE-938E-29A94D3EF404}"/>
    <dgm:cxn modelId="{BD1F93E2-BAFB-4F31-AFC3-C2DAE5F7D826}" type="presOf" srcId="{9328A4AA-C6CA-415D-BFAC-D9F791529111}" destId="{6F95CEEE-58A1-4D23-BBAC-92ACB8B0BDC2}" srcOrd="1" destOrd="0" presId="urn:microsoft.com/office/officeart/2005/8/layout/chart3"/>
    <dgm:cxn modelId="{BD7249E4-4F10-408E-A17A-442BEF95B026}" type="presOf" srcId="{A8046759-C8C9-4BD8-A733-767EAACEBFEA}" destId="{CEC577E9-F7C2-468D-A272-F798688990EC}" srcOrd="1" destOrd="0" presId="urn:microsoft.com/office/officeart/2005/8/layout/chart3"/>
    <dgm:cxn modelId="{15EB51E8-C033-43F6-A794-A3B38978767F}" srcId="{F25947A5-CD9C-4211-9688-42842346C342}" destId="{A8046759-C8C9-4BD8-A733-767EAACEBFEA}" srcOrd="1" destOrd="0" parTransId="{0C971575-DF06-4210-9C42-42CFD13362EF}" sibTransId="{452C63E5-1F52-463C-A0C7-E0FA071D27C1}"/>
    <dgm:cxn modelId="{9A7DA586-0EF7-4002-BDE4-1ACFA847117B}" type="presParOf" srcId="{94EB15E9-7AC9-4478-88A2-6D1060C295F5}" destId="{4FFE68D0-4089-4638-BC05-5C3222193E46}" srcOrd="0" destOrd="0" presId="urn:microsoft.com/office/officeart/2005/8/layout/chart3"/>
    <dgm:cxn modelId="{D1D5A453-2824-4C71-AE3A-0F89B4E6C70F}" type="presParOf" srcId="{94EB15E9-7AC9-4478-88A2-6D1060C295F5}" destId="{6F95CEEE-58A1-4D23-BBAC-92ACB8B0BDC2}" srcOrd="1" destOrd="0" presId="urn:microsoft.com/office/officeart/2005/8/layout/chart3"/>
    <dgm:cxn modelId="{81CA0386-0A6D-41D1-ADDE-0B27C90F2D11}" type="presParOf" srcId="{94EB15E9-7AC9-4478-88A2-6D1060C295F5}" destId="{1A091E5D-9383-4911-A1C7-D748428F511E}" srcOrd="2" destOrd="0" presId="urn:microsoft.com/office/officeart/2005/8/layout/chart3"/>
    <dgm:cxn modelId="{7CCD18DD-75F0-4B5B-AF7F-18C090ADF392}" type="presParOf" srcId="{94EB15E9-7AC9-4478-88A2-6D1060C295F5}" destId="{CEC577E9-F7C2-468D-A272-F798688990EC}" srcOrd="3" destOrd="0" presId="urn:microsoft.com/office/officeart/2005/8/layout/chart3"/>
    <dgm:cxn modelId="{3098EE8B-16CD-436E-BD70-D6E3823D187C}" type="presParOf" srcId="{94EB15E9-7AC9-4478-88A2-6D1060C295F5}" destId="{960B6E12-DC64-4EB0-A844-233F7BC10500}" srcOrd="4" destOrd="0" presId="urn:microsoft.com/office/officeart/2005/8/layout/chart3"/>
    <dgm:cxn modelId="{411FDD0D-7D04-4083-8BE8-C720156D5C73}" type="presParOf" srcId="{94EB15E9-7AC9-4478-88A2-6D1060C295F5}" destId="{13872DF1-0A46-474C-9B84-E39186BE3D9F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FD4637-B555-45E6-9971-95C9FCC76A2C}" type="doc">
      <dgm:prSet loTypeId="urn:microsoft.com/office/officeart/2005/8/layout/orgChart1" loCatId="hierarchy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AU"/>
        </a:p>
      </dgm:t>
    </dgm:pt>
    <dgm:pt modelId="{8BE2C8EA-0D44-4A27-A9D0-B38140676A58}">
      <dgm:prSet phldrT="[Text]"/>
      <dgm:spPr>
        <a:solidFill>
          <a:srgbClr val="FAC360">
            <a:alpha val="38000"/>
          </a:srgbClr>
        </a:solidFill>
        <a:ln w="76200">
          <a:solidFill>
            <a:srgbClr val="F7A81B"/>
          </a:solidFill>
        </a:ln>
      </dgm:spPr>
      <dgm:t>
        <a:bodyPr/>
        <a:lstStyle/>
        <a:p>
          <a:r>
            <a:rPr lang="en-US" b="1" dirty="0"/>
            <a:t>Regional Council Chair</a:t>
          </a:r>
          <a:endParaRPr lang="en-AU" b="1" dirty="0"/>
        </a:p>
      </dgm:t>
    </dgm:pt>
    <dgm:pt modelId="{E6480D84-E51D-41AD-BE12-50786C7F31A0}" type="parTrans" cxnId="{0DFDC150-4A75-40AE-A4CA-89A4DF630B0D}">
      <dgm:prSet/>
      <dgm:spPr/>
      <dgm:t>
        <a:bodyPr/>
        <a:lstStyle/>
        <a:p>
          <a:endParaRPr lang="en-AU"/>
        </a:p>
      </dgm:t>
    </dgm:pt>
    <dgm:pt modelId="{FE734BC3-0DE1-40A1-9CC4-2B651B5518F2}" type="sibTrans" cxnId="{0DFDC150-4A75-40AE-A4CA-89A4DF630B0D}">
      <dgm:prSet/>
      <dgm:spPr/>
      <dgm:t>
        <a:bodyPr/>
        <a:lstStyle/>
        <a:p>
          <a:endParaRPr lang="en-AU"/>
        </a:p>
      </dgm:t>
    </dgm:pt>
    <dgm:pt modelId="{3535A26C-C986-48E8-8991-3D62A21EC355}">
      <dgm:prSet phldrT="[Text]"/>
      <dgm:spPr>
        <a:solidFill>
          <a:srgbClr val="BCE292">
            <a:alpha val="39000"/>
          </a:srgbClr>
        </a:solidFill>
        <a:ln w="76200">
          <a:solidFill>
            <a:srgbClr val="92D050"/>
          </a:solidFill>
        </a:ln>
      </dgm:spPr>
      <dgm:t>
        <a:bodyPr/>
        <a:lstStyle/>
        <a:p>
          <a:r>
            <a:rPr lang="en-US" b="1" dirty="0"/>
            <a:t>Chair-Elect</a:t>
          </a:r>
          <a:endParaRPr lang="en-AU" b="1" dirty="0"/>
        </a:p>
      </dgm:t>
    </dgm:pt>
    <dgm:pt modelId="{F9A074D6-6FBB-44F8-99C0-F66C7222B600}" type="parTrans" cxnId="{2CEA21D9-2360-4D5B-9D62-317FA89DA82C}">
      <dgm:prSet/>
      <dgm:spPr>
        <a:ln>
          <a:solidFill>
            <a:srgbClr val="92D050"/>
          </a:solidFill>
        </a:ln>
      </dgm:spPr>
      <dgm:t>
        <a:bodyPr/>
        <a:lstStyle/>
        <a:p>
          <a:endParaRPr lang="en-AU"/>
        </a:p>
      </dgm:t>
    </dgm:pt>
    <dgm:pt modelId="{7D0F865C-21ED-42CD-B38D-ACE81B7DFA5C}" type="sibTrans" cxnId="{2CEA21D9-2360-4D5B-9D62-317FA89DA82C}">
      <dgm:prSet/>
      <dgm:spPr/>
      <dgm:t>
        <a:bodyPr/>
        <a:lstStyle/>
        <a:p>
          <a:endParaRPr lang="en-AU"/>
        </a:p>
      </dgm:t>
    </dgm:pt>
    <dgm:pt modelId="{6ED9F08F-80D3-4F69-A7BC-E8495E376535}">
      <dgm:prSet phldrT="[Text]"/>
      <dgm:spPr>
        <a:solidFill>
          <a:srgbClr val="BCE292">
            <a:alpha val="39000"/>
          </a:srgbClr>
        </a:solidFill>
        <a:ln w="76200">
          <a:solidFill>
            <a:srgbClr val="92D050"/>
          </a:solidFill>
        </a:ln>
      </dgm:spPr>
      <dgm:t>
        <a:bodyPr/>
        <a:lstStyle/>
        <a:p>
          <a:r>
            <a:rPr lang="en-US" b="1" dirty="0"/>
            <a:t>Portfolio Leads*</a:t>
          </a:r>
        </a:p>
      </dgm:t>
    </dgm:pt>
    <dgm:pt modelId="{75AF0FAC-095C-4EE7-97D3-370E99852BD3}" type="parTrans" cxnId="{0EE8ACEC-8E59-4EC9-87E0-C908C71B73E7}">
      <dgm:prSet/>
      <dgm:spPr>
        <a:ln>
          <a:solidFill>
            <a:srgbClr val="92D050"/>
          </a:solidFill>
        </a:ln>
      </dgm:spPr>
      <dgm:t>
        <a:bodyPr/>
        <a:lstStyle/>
        <a:p>
          <a:endParaRPr lang="en-AU"/>
        </a:p>
      </dgm:t>
    </dgm:pt>
    <dgm:pt modelId="{87677B90-2278-407F-ABCE-C7B88A9ACC36}" type="sibTrans" cxnId="{0EE8ACEC-8E59-4EC9-87E0-C908C71B73E7}">
      <dgm:prSet/>
      <dgm:spPr/>
      <dgm:t>
        <a:bodyPr/>
        <a:lstStyle/>
        <a:p>
          <a:endParaRPr lang="en-AU"/>
        </a:p>
      </dgm:t>
    </dgm:pt>
    <dgm:pt modelId="{FBEB2470-43BF-4305-AF37-DD4693EEF9D2}">
      <dgm:prSet phldrT="[Text]"/>
      <dgm:spPr>
        <a:solidFill>
          <a:srgbClr val="BCE292">
            <a:alpha val="39000"/>
          </a:srgbClr>
        </a:solidFill>
        <a:ln w="76200">
          <a:solidFill>
            <a:srgbClr val="92D050"/>
          </a:solidFill>
        </a:ln>
      </dgm:spPr>
      <dgm:t>
        <a:bodyPr/>
        <a:lstStyle/>
        <a:p>
          <a:r>
            <a:rPr lang="en-US" b="1" dirty="0"/>
            <a:t>Rotaract Nominee</a:t>
          </a:r>
          <a:endParaRPr lang="en-AU" b="1" dirty="0"/>
        </a:p>
      </dgm:t>
    </dgm:pt>
    <dgm:pt modelId="{D8D92C11-B16B-4562-8B48-E544510D76A3}" type="parTrans" cxnId="{7DFE873A-B62E-4C02-A5F1-24BB937879E9}">
      <dgm:prSet/>
      <dgm:spPr>
        <a:ln>
          <a:solidFill>
            <a:srgbClr val="92D050"/>
          </a:solidFill>
        </a:ln>
      </dgm:spPr>
      <dgm:t>
        <a:bodyPr/>
        <a:lstStyle/>
        <a:p>
          <a:endParaRPr lang="en-AU"/>
        </a:p>
      </dgm:t>
    </dgm:pt>
    <dgm:pt modelId="{CED89EF2-A9F8-4AC9-92EA-83ABB981067E}" type="sibTrans" cxnId="{7DFE873A-B62E-4C02-A5F1-24BB937879E9}">
      <dgm:prSet/>
      <dgm:spPr/>
      <dgm:t>
        <a:bodyPr/>
        <a:lstStyle/>
        <a:p>
          <a:endParaRPr lang="en-AU"/>
        </a:p>
      </dgm:t>
    </dgm:pt>
    <dgm:pt modelId="{CFA53C4B-93A0-44CD-9358-820F366A2EB0}">
      <dgm:prSet/>
      <dgm:spPr>
        <a:solidFill>
          <a:srgbClr val="BCE292">
            <a:alpha val="39000"/>
          </a:srgbClr>
        </a:solidFill>
        <a:ln>
          <a:solidFill>
            <a:srgbClr val="92D050"/>
          </a:solidFill>
        </a:ln>
      </dgm:spPr>
      <dgm:t>
        <a:bodyPr/>
        <a:lstStyle/>
        <a:p>
          <a:r>
            <a:rPr lang="en-US" dirty="0"/>
            <a:t>Rotary Communities Nominee</a:t>
          </a:r>
          <a:endParaRPr lang="en-AU" dirty="0"/>
        </a:p>
      </dgm:t>
    </dgm:pt>
    <dgm:pt modelId="{A3488C1D-FCB2-4A71-81FC-8839F59CD17D}" type="parTrans" cxnId="{084879AD-2668-48AF-BABC-F72615CBB7AA}">
      <dgm:prSet/>
      <dgm:spPr>
        <a:ln>
          <a:solidFill>
            <a:srgbClr val="92D050"/>
          </a:solidFill>
        </a:ln>
      </dgm:spPr>
      <dgm:t>
        <a:bodyPr/>
        <a:lstStyle/>
        <a:p>
          <a:endParaRPr lang="en-AU"/>
        </a:p>
      </dgm:t>
    </dgm:pt>
    <dgm:pt modelId="{3F50D5AA-D608-4CCA-AE29-3339C9EC4530}" type="sibTrans" cxnId="{084879AD-2668-48AF-BABC-F72615CBB7AA}">
      <dgm:prSet/>
      <dgm:spPr/>
      <dgm:t>
        <a:bodyPr/>
        <a:lstStyle/>
        <a:p>
          <a:endParaRPr lang="en-AU"/>
        </a:p>
      </dgm:t>
    </dgm:pt>
    <dgm:pt modelId="{C0FFFB1A-D124-43F6-A320-FA96FC915FF4}">
      <dgm:prSet/>
      <dgm:spPr>
        <a:solidFill>
          <a:schemeClr val="accent1">
            <a:lumMod val="40000"/>
            <a:lumOff val="60000"/>
            <a:alpha val="39000"/>
          </a:schemeClr>
        </a:solidFill>
        <a:ln>
          <a:solidFill>
            <a:schemeClr val="accent1"/>
          </a:solidFill>
          <a:prstDash val="dash"/>
        </a:ln>
      </dgm:spPr>
      <dgm:t>
        <a:bodyPr/>
        <a:lstStyle/>
        <a:p>
          <a:r>
            <a:rPr lang="en-US" dirty="0"/>
            <a:t>Corporate and Admin (non-elected)</a:t>
          </a:r>
          <a:endParaRPr lang="en-AU" dirty="0"/>
        </a:p>
      </dgm:t>
    </dgm:pt>
    <dgm:pt modelId="{F09113DC-E65E-485D-B05E-2EFB4BC58B6D}" type="parTrans" cxnId="{7B72F4CD-66A7-4931-9C61-94BD8200EB15}">
      <dgm:prSet/>
      <dgm:spPr>
        <a:ln>
          <a:solidFill>
            <a:srgbClr val="92D050"/>
          </a:solidFill>
        </a:ln>
      </dgm:spPr>
      <dgm:t>
        <a:bodyPr/>
        <a:lstStyle/>
        <a:p>
          <a:endParaRPr lang="en-AU"/>
        </a:p>
      </dgm:t>
    </dgm:pt>
    <dgm:pt modelId="{D9E4913B-53F5-4351-B674-3FD5861A1E40}" type="sibTrans" cxnId="{7B72F4CD-66A7-4931-9C61-94BD8200EB15}">
      <dgm:prSet/>
      <dgm:spPr/>
      <dgm:t>
        <a:bodyPr/>
        <a:lstStyle/>
        <a:p>
          <a:endParaRPr lang="en-AU"/>
        </a:p>
      </dgm:t>
    </dgm:pt>
    <dgm:pt modelId="{F01BBF4C-423F-4DF0-BE0C-DA94201FB44B}" type="asst">
      <dgm:prSet/>
      <dgm:spPr>
        <a:solidFill>
          <a:srgbClr val="7798D3">
            <a:alpha val="40000"/>
          </a:srgbClr>
        </a:solidFill>
        <a:ln>
          <a:solidFill>
            <a:srgbClr val="305496"/>
          </a:solidFill>
        </a:ln>
      </dgm:spPr>
      <dgm:t>
        <a:bodyPr/>
        <a:lstStyle/>
        <a:p>
          <a:r>
            <a:rPr lang="en-US"/>
            <a:t>Multi-national Advisory Committee</a:t>
          </a:r>
          <a:endParaRPr lang="en-AU"/>
        </a:p>
      </dgm:t>
    </dgm:pt>
    <dgm:pt modelId="{19C8C47A-2BAB-4857-8161-655EDB7C956B}" type="parTrans" cxnId="{EE98079D-0CFD-465C-A52D-E45C4C16A993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en-AU"/>
        </a:p>
      </dgm:t>
    </dgm:pt>
    <dgm:pt modelId="{F595BAAE-C82D-4026-8541-CD443126F3E8}" type="sibTrans" cxnId="{EE98079D-0CFD-465C-A52D-E45C4C16A993}">
      <dgm:prSet/>
      <dgm:spPr/>
      <dgm:t>
        <a:bodyPr/>
        <a:lstStyle/>
        <a:p>
          <a:endParaRPr lang="en-AU"/>
        </a:p>
      </dgm:t>
    </dgm:pt>
    <dgm:pt modelId="{590BA9C5-4FFD-40E7-8DC0-CB9AF0300E22}" type="asst">
      <dgm:prSet/>
      <dgm:spPr>
        <a:solidFill>
          <a:srgbClr val="7798D3">
            <a:alpha val="40000"/>
          </a:srgbClr>
        </a:solidFill>
        <a:ln>
          <a:solidFill>
            <a:srgbClr val="305496"/>
          </a:solidFill>
        </a:ln>
      </dgm:spPr>
      <dgm:t>
        <a:bodyPr/>
        <a:lstStyle/>
        <a:p>
          <a:r>
            <a:rPr lang="en-US"/>
            <a:t>Functional Committees (Legal Entities, Financial Assets, Insurance, etc.)</a:t>
          </a:r>
          <a:endParaRPr lang="en-AU"/>
        </a:p>
      </dgm:t>
    </dgm:pt>
    <dgm:pt modelId="{A6A30B9B-F4A7-4BFD-87BD-868A7BC0B960}" type="parTrans" cxnId="{91E8E054-F925-45C7-A4BB-E5EF6E47B24F}">
      <dgm:prSet/>
      <dgm:spPr>
        <a:ln>
          <a:solidFill>
            <a:schemeClr val="bg1"/>
          </a:solidFill>
        </a:ln>
      </dgm:spPr>
      <dgm:t>
        <a:bodyPr/>
        <a:lstStyle/>
        <a:p>
          <a:endParaRPr lang="en-AU"/>
        </a:p>
      </dgm:t>
    </dgm:pt>
    <dgm:pt modelId="{294B55DD-0534-4542-9B2F-7D93569C3148}" type="sibTrans" cxnId="{91E8E054-F925-45C7-A4BB-E5EF6E47B24F}">
      <dgm:prSet/>
      <dgm:spPr/>
      <dgm:t>
        <a:bodyPr/>
        <a:lstStyle/>
        <a:p>
          <a:endParaRPr lang="en-AU"/>
        </a:p>
      </dgm:t>
    </dgm:pt>
    <dgm:pt modelId="{5D9EB9A3-EC82-4CE6-B1A7-85F8DE500C3D}" type="asst">
      <dgm:prSet/>
      <dgm:spPr>
        <a:solidFill>
          <a:srgbClr val="7798D3">
            <a:alpha val="40000"/>
          </a:srgbClr>
        </a:solidFill>
        <a:ln>
          <a:solidFill>
            <a:srgbClr val="305496"/>
          </a:solidFill>
        </a:ln>
      </dgm:spPr>
      <dgm:t>
        <a:bodyPr/>
        <a:lstStyle/>
        <a:p>
          <a:r>
            <a:rPr lang="en-US" dirty="0"/>
            <a:t>Rotary Community Leaders</a:t>
          </a:r>
          <a:endParaRPr lang="en-AU" dirty="0"/>
        </a:p>
      </dgm:t>
    </dgm:pt>
    <dgm:pt modelId="{EA12BCC1-3805-46FF-9DD7-00D3FE418F75}" type="parTrans" cxnId="{5E48AB90-76A2-4B7E-AE09-DCC4E24E3546}">
      <dgm:prSet/>
      <dgm:spPr>
        <a:ln>
          <a:solidFill>
            <a:schemeClr val="bg1"/>
          </a:solidFill>
        </a:ln>
      </dgm:spPr>
      <dgm:t>
        <a:bodyPr/>
        <a:lstStyle/>
        <a:p>
          <a:endParaRPr lang="en-AU"/>
        </a:p>
      </dgm:t>
    </dgm:pt>
    <dgm:pt modelId="{FC1CFB86-7B3B-4876-9A21-F205C8B0B6AC}" type="sibTrans" cxnId="{5E48AB90-76A2-4B7E-AE09-DCC4E24E3546}">
      <dgm:prSet/>
      <dgm:spPr/>
      <dgm:t>
        <a:bodyPr/>
        <a:lstStyle/>
        <a:p>
          <a:endParaRPr lang="en-AU"/>
        </a:p>
      </dgm:t>
    </dgm:pt>
    <dgm:pt modelId="{50475585-6ECA-4861-A60D-C7B6DE23A1E3}" type="asst">
      <dgm:prSet/>
      <dgm:spPr>
        <a:solidFill>
          <a:srgbClr val="7798D3">
            <a:alpha val="40000"/>
          </a:srgbClr>
        </a:solidFill>
        <a:ln>
          <a:solidFill>
            <a:srgbClr val="305496"/>
          </a:solidFill>
        </a:ln>
      </dgm:spPr>
      <dgm:t>
        <a:bodyPr/>
        <a:lstStyle/>
        <a:p>
          <a:r>
            <a:rPr lang="en-US" dirty="0"/>
            <a:t>Portfolio Committees*</a:t>
          </a:r>
          <a:endParaRPr lang="en-AU" dirty="0"/>
        </a:p>
      </dgm:t>
    </dgm:pt>
    <dgm:pt modelId="{E401F1B3-AB66-42B9-BAA0-31D97F9BB90B}" type="parTrans" cxnId="{A5139BD3-0AD1-437A-92C2-17A9C3738056}">
      <dgm:prSet/>
      <dgm:spPr>
        <a:ln>
          <a:solidFill>
            <a:schemeClr val="bg1"/>
          </a:solidFill>
        </a:ln>
      </dgm:spPr>
      <dgm:t>
        <a:bodyPr/>
        <a:lstStyle/>
        <a:p>
          <a:endParaRPr lang="en-AU"/>
        </a:p>
      </dgm:t>
    </dgm:pt>
    <dgm:pt modelId="{B80F9FB8-F472-4E15-A385-A9DEF069AF1D}" type="sibTrans" cxnId="{A5139BD3-0AD1-437A-92C2-17A9C3738056}">
      <dgm:prSet/>
      <dgm:spPr/>
      <dgm:t>
        <a:bodyPr/>
        <a:lstStyle/>
        <a:p>
          <a:endParaRPr lang="en-AU"/>
        </a:p>
      </dgm:t>
    </dgm:pt>
    <dgm:pt modelId="{951B5E52-E52E-44BF-A0E4-4DE042CCDB5C}" type="asst">
      <dgm:prSet/>
      <dgm:spPr>
        <a:solidFill>
          <a:srgbClr val="FF9D5B">
            <a:alpha val="40000"/>
          </a:srgbClr>
        </a:solidFill>
        <a:ln>
          <a:solidFill>
            <a:srgbClr val="EA5F00"/>
          </a:solidFill>
        </a:ln>
      </dgm:spPr>
      <dgm:t>
        <a:bodyPr/>
        <a:lstStyle/>
        <a:p>
          <a:r>
            <a:rPr lang="en-US" dirty="0"/>
            <a:t>Rotary Specialist Network</a:t>
          </a:r>
          <a:endParaRPr lang="en-AU" dirty="0"/>
        </a:p>
      </dgm:t>
    </dgm:pt>
    <dgm:pt modelId="{63B8D2CC-DAF8-49BA-946F-C900B991A5B0}" type="parTrans" cxnId="{B0348C5B-15F0-4225-AA77-59A7BBF5ED07}">
      <dgm:prSet/>
      <dgm:spPr>
        <a:ln>
          <a:solidFill>
            <a:schemeClr val="bg1"/>
          </a:solidFill>
        </a:ln>
      </dgm:spPr>
      <dgm:t>
        <a:bodyPr/>
        <a:lstStyle/>
        <a:p>
          <a:endParaRPr lang="en-AU"/>
        </a:p>
      </dgm:t>
    </dgm:pt>
    <dgm:pt modelId="{22AFB876-B382-4D3D-93FB-964DF317657F}" type="sibTrans" cxnId="{B0348C5B-15F0-4225-AA77-59A7BBF5ED07}">
      <dgm:prSet/>
      <dgm:spPr/>
      <dgm:t>
        <a:bodyPr/>
        <a:lstStyle/>
        <a:p>
          <a:endParaRPr lang="en-AU"/>
        </a:p>
      </dgm:t>
    </dgm:pt>
    <dgm:pt modelId="{84932CF7-7B99-4487-87C3-003B773DE58C}" type="asst">
      <dgm:prSet/>
      <dgm:spPr>
        <a:solidFill>
          <a:srgbClr val="7798D3">
            <a:alpha val="40000"/>
          </a:srgbClr>
        </a:solidFill>
        <a:ln>
          <a:solidFill>
            <a:srgbClr val="305496"/>
          </a:solidFill>
        </a:ln>
      </dgm:spPr>
      <dgm:t>
        <a:bodyPr/>
        <a:lstStyle/>
        <a:p>
          <a:r>
            <a:rPr lang="en-US"/>
            <a:t>Liaison for Incorporated Entities</a:t>
          </a:r>
          <a:endParaRPr lang="en-AU"/>
        </a:p>
      </dgm:t>
    </dgm:pt>
    <dgm:pt modelId="{33EEBEF6-B88A-46CF-B7D8-71D11B3E99B8}" type="parTrans" cxnId="{4140A7A7-C70A-430F-9D09-5EF5954BB7A5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en-AU">
            <a:ln>
              <a:solidFill>
                <a:schemeClr val="bg1"/>
              </a:solidFill>
            </a:ln>
          </a:endParaRPr>
        </a:p>
      </dgm:t>
    </dgm:pt>
    <dgm:pt modelId="{4CFBB572-4BEA-4C7E-8172-9067C624167D}" type="sibTrans" cxnId="{4140A7A7-C70A-430F-9D09-5EF5954BB7A5}">
      <dgm:prSet/>
      <dgm:spPr/>
      <dgm:t>
        <a:bodyPr/>
        <a:lstStyle/>
        <a:p>
          <a:endParaRPr lang="en-AU"/>
        </a:p>
      </dgm:t>
    </dgm:pt>
    <dgm:pt modelId="{848BFE13-6B00-4F64-B54E-76BD9ED29EE3}" type="asst">
      <dgm:prSet/>
      <dgm:spPr>
        <a:solidFill>
          <a:srgbClr val="FF9D5B">
            <a:alpha val="40000"/>
          </a:srgbClr>
        </a:solidFill>
        <a:ln>
          <a:solidFill>
            <a:srgbClr val="EA5F00"/>
          </a:solidFill>
        </a:ln>
      </dgm:spPr>
      <dgm:t>
        <a:bodyPr/>
        <a:lstStyle/>
        <a:p>
          <a:r>
            <a:rPr lang="en-US"/>
            <a:t>Country Representatives</a:t>
          </a:r>
          <a:endParaRPr lang="en-AU"/>
        </a:p>
      </dgm:t>
    </dgm:pt>
    <dgm:pt modelId="{6E96D036-09CA-48A4-BEB4-74CD3D729A86}" type="parTrans" cxnId="{32B02781-4E40-4B54-AB49-7E2BED80C5DE}">
      <dgm:prSet/>
      <dgm:spPr>
        <a:ln>
          <a:solidFill>
            <a:schemeClr val="bg1"/>
          </a:solidFill>
        </a:ln>
      </dgm:spPr>
      <dgm:t>
        <a:bodyPr/>
        <a:lstStyle/>
        <a:p>
          <a:endParaRPr lang="en-AU"/>
        </a:p>
      </dgm:t>
    </dgm:pt>
    <dgm:pt modelId="{A59A45D5-4D31-43EC-8725-A0D3ABF3309E}" type="sibTrans" cxnId="{32B02781-4E40-4B54-AB49-7E2BED80C5DE}">
      <dgm:prSet/>
      <dgm:spPr/>
      <dgm:t>
        <a:bodyPr/>
        <a:lstStyle/>
        <a:p>
          <a:endParaRPr lang="en-AU"/>
        </a:p>
      </dgm:t>
    </dgm:pt>
    <dgm:pt modelId="{467EEC28-9AF3-4FCB-B4CC-64544211C639}">
      <dgm:prSet/>
      <dgm:spPr>
        <a:solidFill>
          <a:srgbClr val="FAC360">
            <a:alpha val="38000"/>
          </a:srgbClr>
        </a:solidFill>
        <a:ln>
          <a:solidFill>
            <a:srgbClr val="F7A81B"/>
          </a:solidFill>
        </a:ln>
      </dgm:spPr>
      <dgm:t>
        <a:bodyPr/>
        <a:lstStyle/>
        <a:p>
          <a:r>
            <a:rPr lang="en-US"/>
            <a:t>District Governors</a:t>
          </a:r>
          <a:endParaRPr lang="en-AU"/>
        </a:p>
      </dgm:t>
    </dgm:pt>
    <dgm:pt modelId="{A79309BD-4A41-407A-A668-ECE57534ECC9}" type="parTrans" cxnId="{06B593EF-DC77-47F0-995B-FE6CA1398AFA}">
      <dgm:prSet/>
      <dgm:spPr/>
      <dgm:t>
        <a:bodyPr/>
        <a:lstStyle/>
        <a:p>
          <a:endParaRPr lang="en-AU"/>
        </a:p>
      </dgm:t>
    </dgm:pt>
    <dgm:pt modelId="{ACCCCDDB-7918-4E86-99F6-1FAB0567AA9E}" type="sibTrans" cxnId="{06B593EF-DC77-47F0-995B-FE6CA1398AFA}">
      <dgm:prSet/>
      <dgm:spPr/>
      <dgm:t>
        <a:bodyPr/>
        <a:lstStyle/>
        <a:p>
          <a:endParaRPr lang="en-AU"/>
        </a:p>
      </dgm:t>
    </dgm:pt>
    <dgm:pt modelId="{3A00A79A-9B22-4BDA-92B3-858E91A8A2AE}">
      <dgm:prSet/>
      <dgm:spPr>
        <a:solidFill>
          <a:srgbClr val="FAC360">
            <a:alpha val="38000"/>
          </a:srgbClr>
        </a:solidFill>
        <a:ln>
          <a:solidFill>
            <a:srgbClr val="F7A81B"/>
          </a:solidFill>
        </a:ln>
      </dgm:spPr>
      <dgm:t>
        <a:bodyPr/>
        <a:lstStyle/>
        <a:p>
          <a:r>
            <a:rPr lang="en-US"/>
            <a:t>RI Office (Sydney)</a:t>
          </a:r>
          <a:endParaRPr lang="en-AU"/>
        </a:p>
      </dgm:t>
    </dgm:pt>
    <dgm:pt modelId="{B74F9B39-4849-4D0F-A5D6-5A75B15423E6}" type="parTrans" cxnId="{70D39F01-8F85-41FA-8EC5-F23AB6B5FE98}">
      <dgm:prSet/>
      <dgm:spPr/>
      <dgm:t>
        <a:bodyPr/>
        <a:lstStyle/>
        <a:p>
          <a:endParaRPr lang="en-AU"/>
        </a:p>
      </dgm:t>
    </dgm:pt>
    <dgm:pt modelId="{55DE07C7-8DB9-4E31-B404-7FB5A569CC18}" type="sibTrans" cxnId="{70D39F01-8F85-41FA-8EC5-F23AB6B5FE98}">
      <dgm:prSet/>
      <dgm:spPr/>
      <dgm:t>
        <a:bodyPr/>
        <a:lstStyle/>
        <a:p>
          <a:endParaRPr lang="en-AU"/>
        </a:p>
      </dgm:t>
    </dgm:pt>
    <dgm:pt modelId="{0640DFAF-B072-45B8-83E7-808B105922D9}" type="asst">
      <dgm:prSet/>
      <dgm:spPr>
        <a:solidFill>
          <a:srgbClr val="7798D3">
            <a:alpha val="40000"/>
          </a:srgbClr>
        </a:solidFill>
        <a:ln>
          <a:solidFill>
            <a:srgbClr val="305496"/>
          </a:solidFill>
        </a:ln>
      </dgm:spPr>
      <dgm:t>
        <a:bodyPr/>
        <a:lstStyle/>
        <a:p>
          <a:r>
            <a:rPr lang="en-US"/>
            <a:t>Zone Strategic Planning</a:t>
          </a:r>
          <a:endParaRPr lang="en-AU"/>
        </a:p>
      </dgm:t>
    </dgm:pt>
    <dgm:pt modelId="{AC5AEB2E-87D3-4A85-9515-3158B7BDBC19}" type="parTrans" cxnId="{5BEE9AFD-E0FE-469E-B66A-60F14610AF10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en-AU"/>
        </a:p>
      </dgm:t>
    </dgm:pt>
    <dgm:pt modelId="{98864C66-55FF-42F8-BE00-4A0D6059C5EB}" type="sibTrans" cxnId="{5BEE9AFD-E0FE-469E-B66A-60F14610AF10}">
      <dgm:prSet/>
      <dgm:spPr/>
      <dgm:t>
        <a:bodyPr/>
        <a:lstStyle/>
        <a:p>
          <a:endParaRPr lang="en-AU"/>
        </a:p>
      </dgm:t>
    </dgm:pt>
    <dgm:pt modelId="{12655B61-E2C1-4C71-9C07-0823C3D679DE}" type="pres">
      <dgm:prSet presAssocID="{E5FD4637-B555-45E6-9971-95C9FCC76A2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967EA1F-CAF1-4A66-81BE-25A3EE4234F0}" type="pres">
      <dgm:prSet presAssocID="{8BE2C8EA-0D44-4A27-A9D0-B38140676A58}" presName="hierRoot1" presStyleCnt="0">
        <dgm:presLayoutVars>
          <dgm:hierBranch val="init"/>
        </dgm:presLayoutVars>
      </dgm:prSet>
      <dgm:spPr/>
    </dgm:pt>
    <dgm:pt modelId="{F20BB523-35B9-4756-8A70-2A0FFB1DE44A}" type="pres">
      <dgm:prSet presAssocID="{8BE2C8EA-0D44-4A27-A9D0-B38140676A58}" presName="rootComposite1" presStyleCnt="0"/>
      <dgm:spPr/>
    </dgm:pt>
    <dgm:pt modelId="{34801174-F5FA-4655-B4D6-398E6A8E365F}" type="pres">
      <dgm:prSet presAssocID="{8BE2C8EA-0D44-4A27-A9D0-B38140676A58}" presName="rootText1" presStyleLbl="node0" presStyleIdx="0" presStyleCnt="3" custLinFactNeighborX="-87717" custLinFactNeighborY="1004">
        <dgm:presLayoutVars>
          <dgm:chPref val="3"/>
        </dgm:presLayoutVars>
      </dgm:prSet>
      <dgm:spPr>
        <a:prstGeom prst="roundRect">
          <a:avLst/>
        </a:prstGeom>
      </dgm:spPr>
    </dgm:pt>
    <dgm:pt modelId="{27F89C6E-08B7-4F20-B426-ACAA9115A4A1}" type="pres">
      <dgm:prSet presAssocID="{8BE2C8EA-0D44-4A27-A9D0-B38140676A58}" presName="rootConnector1" presStyleLbl="node1" presStyleIdx="0" presStyleCnt="0"/>
      <dgm:spPr/>
    </dgm:pt>
    <dgm:pt modelId="{C3D18FEE-B9A8-492C-B52D-CFCB035476B7}" type="pres">
      <dgm:prSet presAssocID="{8BE2C8EA-0D44-4A27-A9D0-B38140676A58}" presName="hierChild2" presStyleCnt="0"/>
      <dgm:spPr/>
    </dgm:pt>
    <dgm:pt modelId="{DABC59DD-12B0-46D8-819A-EA193EA9D23C}" type="pres">
      <dgm:prSet presAssocID="{F9A074D6-6FBB-44F8-99C0-F66C7222B600}" presName="Name37" presStyleLbl="parChTrans1D2" presStyleIdx="0" presStyleCnt="5"/>
      <dgm:spPr/>
    </dgm:pt>
    <dgm:pt modelId="{70C1BFEE-9BE3-4364-BB9A-BEC7A88A1EAB}" type="pres">
      <dgm:prSet presAssocID="{3535A26C-C986-48E8-8991-3D62A21EC355}" presName="hierRoot2" presStyleCnt="0">
        <dgm:presLayoutVars>
          <dgm:hierBranch val="init"/>
        </dgm:presLayoutVars>
      </dgm:prSet>
      <dgm:spPr/>
    </dgm:pt>
    <dgm:pt modelId="{B547CE0C-57D8-451C-A05B-4140EFE88A0C}" type="pres">
      <dgm:prSet presAssocID="{3535A26C-C986-48E8-8991-3D62A21EC355}" presName="rootComposite" presStyleCnt="0"/>
      <dgm:spPr/>
    </dgm:pt>
    <dgm:pt modelId="{CDD7FD1E-2B0D-4605-952D-0712AB9C21D3}" type="pres">
      <dgm:prSet presAssocID="{3535A26C-C986-48E8-8991-3D62A21EC355}" presName="rootText" presStyleLbl="node2" presStyleIdx="0" presStyleCnt="5" custLinFactNeighborX="59943" custLinFactNeighborY="9797">
        <dgm:presLayoutVars>
          <dgm:chPref val="3"/>
        </dgm:presLayoutVars>
      </dgm:prSet>
      <dgm:spPr>
        <a:prstGeom prst="roundRect">
          <a:avLst/>
        </a:prstGeom>
      </dgm:spPr>
    </dgm:pt>
    <dgm:pt modelId="{D6A60ED0-BC76-42E9-9640-974EEA51D238}" type="pres">
      <dgm:prSet presAssocID="{3535A26C-C986-48E8-8991-3D62A21EC355}" presName="rootConnector" presStyleLbl="node2" presStyleIdx="0" presStyleCnt="5"/>
      <dgm:spPr/>
    </dgm:pt>
    <dgm:pt modelId="{ED2C71D9-3E86-407B-888D-0A1C2657F005}" type="pres">
      <dgm:prSet presAssocID="{3535A26C-C986-48E8-8991-3D62A21EC355}" presName="hierChild4" presStyleCnt="0"/>
      <dgm:spPr/>
    </dgm:pt>
    <dgm:pt modelId="{28A61771-6FCF-4907-B130-D74479148F77}" type="pres">
      <dgm:prSet presAssocID="{3535A26C-C986-48E8-8991-3D62A21EC355}" presName="hierChild5" presStyleCnt="0"/>
      <dgm:spPr/>
    </dgm:pt>
    <dgm:pt modelId="{E2659B26-7AAB-4735-8512-8706C704298A}" type="pres">
      <dgm:prSet presAssocID="{33EEBEF6-B88A-46CF-B7D8-71D11B3E99B8}" presName="Name111" presStyleLbl="parChTrans1D3" presStyleIdx="0" presStyleCnt="6"/>
      <dgm:spPr/>
    </dgm:pt>
    <dgm:pt modelId="{9B94EE47-8CC5-488B-8F7D-1783BEF60655}" type="pres">
      <dgm:prSet presAssocID="{84932CF7-7B99-4487-87C3-003B773DE58C}" presName="hierRoot3" presStyleCnt="0">
        <dgm:presLayoutVars>
          <dgm:hierBranch val="init"/>
        </dgm:presLayoutVars>
      </dgm:prSet>
      <dgm:spPr/>
    </dgm:pt>
    <dgm:pt modelId="{1B668E00-E4A1-42F3-8B7C-39A785E6BAA8}" type="pres">
      <dgm:prSet presAssocID="{84932CF7-7B99-4487-87C3-003B773DE58C}" presName="rootComposite3" presStyleCnt="0"/>
      <dgm:spPr/>
    </dgm:pt>
    <dgm:pt modelId="{614F656E-CB90-410D-ADC7-868BD967DEFD}" type="pres">
      <dgm:prSet presAssocID="{84932CF7-7B99-4487-87C3-003B773DE58C}" presName="rootText3" presStyleLbl="asst2" presStyleIdx="0" presStyleCnt="8" custScaleY="129279" custLinFactNeighborX="-4053" custLinFactNeighborY="-9700">
        <dgm:presLayoutVars>
          <dgm:chPref val="3"/>
        </dgm:presLayoutVars>
      </dgm:prSet>
      <dgm:spPr>
        <a:prstGeom prst="roundRect">
          <a:avLst/>
        </a:prstGeom>
      </dgm:spPr>
    </dgm:pt>
    <dgm:pt modelId="{F30D6A9B-3B82-4A42-B5FC-B802A9F77DCB}" type="pres">
      <dgm:prSet presAssocID="{84932CF7-7B99-4487-87C3-003B773DE58C}" presName="rootConnector3" presStyleLbl="asst2" presStyleIdx="0" presStyleCnt="8"/>
      <dgm:spPr/>
    </dgm:pt>
    <dgm:pt modelId="{22779E5E-A640-408E-A5D6-F1FE6066613E}" type="pres">
      <dgm:prSet presAssocID="{84932CF7-7B99-4487-87C3-003B773DE58C}" presName="hierChild6" presStyleCnt="0"/>
      <dgm:spPr/>
    </dgm:pt>
    <dgm:pt modelId="{045DB48F-B80C-431D-B9ED-8B42AA72B90A}" type="pres">
      <dgm:prSet presAssocID="{84932CF7-7B99-4487-87C3-003B773DE58C}" presName="hierChild7" presStyleCnt="0"/>
      <dgm:spPr/>
    </dgm:pt>
    <dgm:pt modelId="{20CAC086-C07F-48C8-A080-01414C85CBAA}" type="pres">
      <dgm:prSet presAssocID="{19C8C47A-2BAB-4857-8161-655EDB7C956B}" presName="Name111" presStyleLbl="parChTrans1D3" presStyleIdx="1" presStyleCnt="6"/>
      <dgm:spPr/>
    </dgm:pt>
    <dgm:pt modelId="{013AC2B0-26D1-4C9A-ADEC-8E26D61C6077}" type="pres">
      <dgm:prSet presAssocID="{F01BBF4C-423F-4DF0-BE0C-DA94201FB44B}" presName="hierRoot3" presStyleCnt="0">
        <dgm:presLayoutVars>
          <dgm:hierBranch val="init"/>
        </dgm:presLayoutVars>
      </dgm:prSet>
      <dgm:spPr/>
    </dgm:pt>
    <dgm:pt modelId="{BA67094E-5AEE-4BA3-8608-2EE55E425396}" type="pres">
      <dgm:prSet presAssocID="{F01BBF4C-423F-4DF0-BE0C-DA94201FB44B}" presName="rootComposite3" presStyleCnt="0"/>
      <dgm:spPr/>
    </dgm:pt>
    <dgm:pt modelId="{861CA29E-A53F-4469-9700-008A9BD45F29}" type="pres">
      <dgm:prSet presAssocID="{F01BBF4C-423F-4DF0-BE0C-DA94201FB44B}" presName="rootText3" presStyleLbl="asst2" presStyleIdx="1" presStyleCnt="8" custScaleY="132615" custLinFactNeighborX="-61225" custLinFactNeighborY="-13022">
        <dgm:presLayoutVars>
          <dgm:chPref val="3"/>
        </dgm:presLayoutVars>
      </dgm:prSet>
      <dgm:spPr>
        <a:prstGeom prst="roundRect">
          <a:avLst/>
        </a:prstGeom>
      </dgm:spPr>
    </dgm:pt>
    <dgm:pt modelId="{C41816E4-B7B4-4AD9-B590-AC7468036D6A}" type="pres">
      <dgm:prSet presAssocID="{F01BBF4C-423F-4DF0-BE0C-DA94201FB44B}" presName="rootConnector3" presStyleLbl="asst2" presStyleIdx="1" presStyleCnt="8"/>
      <dgm:spPr/>
    </dgm:pt>
    <dgm:pt modelId="{48006171-3E72-41F1-8A60-5EAA36E2610C}" type="pres">
      <dgm:prSet presAssocID="{F01BBF4C-423F-4DF0-BE0C-DA94201FB44B}" presName="hierChild6" presStyleCnt="0"/>
      <dgm:spPr/>
    </dgm:pt>
    <dgm:pt modelId="{DB467C14-2495-4C1F-89AC-0815093BF1F6}" type="pres">
      <dgm:prSet presAssocID="{F01BBF4C-423F-4DF0-BE0C-DA94201FB44B}" presName="hierChild7" presStyleCnt="0"/>
      <dgm:spPr/>
    </dgm:pt>
    <dgm:pt modelId="{7F919FDF-D89F-4C77-BDB3-2350A6B06961}" type="pres">
      <dgm:prSet presAssocID="{6E96D036-09CA-48A4-BEB4-74CD3D729A86}" presName="Name111" presStyleLbl="parChTrans1D4" presStyleIdx="0" presStyleCnt="2"/>
      <dgm:spPr/>
    </dgm:pt>
    <dgm:pt modelId="{F325BB0F-DD68-4E40-B5C2-08C849A7D5C1}" type="pres">
      <dgm:prSet presAssocID="{848BFE13-6B00-4F64-B54E-76BD9ED29EE3}" presName="hierRoot3" presStyleCnt="0">
        <dgm:presLayoutVars>
          <dgm:hierBranch val="init"/>
        </dgm:presLayoutVars>
      </dgm:prSet>
      <dgm:spPr/>
    </dgm:pt>
    <dgm:pt modelId="{409BB22C-0AE8-4858-85E3-C0CFA72D4007}" type="pres">
      <dgm:prSet presAssocID="{848BFE13-6B00-4F64-B54E-76BD9ED29EE3}" presName="rootComposite3" presStyleCnt="0"/>
      <dgm:spPr/>
    </dgm:pt>
    <dgm:pt modelId="{8053D6A1-D374-436F-B5FA-3C9596A4EC5D}" type="pres">
      <dgm:prSet presAssocID="{848BFE13-6B00-4F64-B54E-76BD9ED29EE3}" presName="rootText3" presStyleLbl="asst2" presStyleIdx="2" presStyleCnt="8" custLinFactNeighborX="2411" custLinFactNeighborY="-11053">
        <dgm:presLayoutVars>
          <dgm:chPref val="3"/>
        </dgm:presLayoutVars>
      </dgm:prSet>
      <dgm:spPr>
        <a:prstGeom prst="roundRect">
          <a:avLst/>
        </a:prstGeom>
      </dgm:spPr>
    </dgm:pt>
    <dgm:pt modelId="{4352C461-C4FE-4A95-816F-21C9737CE627}" type="pres">
      <dgm:prSet presAssocID="{848BFE13-6B00-4F64-B54E-76BD9ED29EE3}" presName="rootConnector3" presStyleLbl="asst2" presStyleIdx="2" presStyleCnt="8"/>
      <dgm:spPr/>
    </dgm:pt>
    <dgm:pt modelId="{AD33C9CF-8C7B-4E24-8D5A-CF9797B4FE5B}" type="pres">
      <dgm:prSet presAssocID="{848BFE13-6B00-4F64-B54E-76BD9ED29EE3}" presName="hierChild6" presStyleCnt="0"/>
      <dgm:spPr/>
    </dgm:pt>
    <dgm:pt modelId="{0267D225-FD81-44AC-A7D9-0A70DF98459F}" type="pres">
      <dgm:prSet presAssocID="{848BFE13-6B00-4F64-B54E-76BD9ED29EE3}" presName="hierChild7" presStyleCnt="0"/>
      <dgm:spPr/>
    </dgm:pt>
    <dgm:pt modelId="{5250B382-4213-4FCE-BA46-B6C2F0DF88AD}" type="pres">
      <dgm:prSet presAssocID="{AC5AEB2E-87D3-4A85-9515-3158B7BDBC19}" presName="Name111" presStyleLbl="parChTrans1D3" presStyleIdx="2" presStyleCnt="6"/>
      <dgm:spPr/>
    </dgm:pt>
    <dgm:pt modelId="{2A359152-46F1-444F-8AA9-B6E4F0D512AB}" type="pres">
      <dgm:prSet presAssocID="{0640DFAF-B072-45B8-83E7-808B105922D9}" presName="hierRoot3" presStyleCnt="0">
        <dgm:presLayoutVars>
          <dgm:hierBranch val="init"/>
        </dgm:presLayoutVars>
      </dgm:prSet>
      <dgm:spPr/>
    </dgm:pt>
    <dgm:pt modelId="{8601CA63-C35D-4C70-A9DD-A6A83384FF5B}" type="pres">
      <dgm:prSet presAssocID="{0640DFAF-B072-45B8-83E7-808B105922D9}" presName="rootComposite3" presStyleCnt="0"/>
      <dgm:spPr/>
    </dgm:pt>
    <dgm:pt modelId="{C11208FD-16C5-441E-B932-04ADBA8D645B}" type="pres">
      <dgm:prSet presAssocID="{0640DFAF-B072-45B8-83E7-808B105922D9}" presName="rootText3" presStyleLbl="asst2" presStyleIdx="3" presStyleCnt="8" custScaleY="128135" custLinFactX="100000" custLinFactY="-126985" custLinFactNeighborX="144130" custLinFactNeighborY="-200000">
        <dgm:presLayoutVars>
          <dgm:chPref val="3"/>
        </dgm:presLayoutVars>
      </dgm:prSet>
      <dgm:spPr>
        <a:prstGeom prst="roundRect">
          <a:avLst/>
        </a:prstGeom>
      </dgm:spPr>
    </dgm:pt>
    <dgm:pt modelId="{D3FF019B-71AE-4C6A-903A-2A97139A2EB4}" type="pres">
      <dgm:prSet presAssocID="{0640DFAF-B072-45B8-83E7-808B105922D9}" presName="rootConnector3" presStyleLbl="asst2" presStyleIdx="3" presStyleCnt="8"/>
      <dgm:spPr/>
    </dgm:pt>
    <dgm:pt modelId="{BDFFDB52-90F1-4C22-9AD4-D75C26CE5035}" type="pres">
      <dgm:prSet presAssocID="{0640DFAF-B072-45B8-83E7-808B105922D9}" presName="hierChild6" presStyleCnt="0"/>
      <dgm:spPr/>
    </dgm:pt>
    <dgm:pt modelId="{6C6E511E-A875-4112-B5C9-6A90897529E6}" type="pres">
      <dgm:prSet presAssocID="{0640DFAF-B072-45B8-83E7-808B105922D9}" presName="hierChild7" presStyleCnt="0"/>
      <dgm:spPr/>
    </dgm:pt>
    <dgm:pt modelId="{5C2BBC6F-5894-40F3-B32E-7F39547EA021}" type="pres">
      <dgm:prSet presAssocID="{75AF0FAC-095C-4EE7-97D3-370E99852BD3}" presName="Name37" presStyleLbl="parChTrans1D2" presStyleIdx="1" presStyleCnt="5"/>
      <dgm:spPr/>
    </dgm:pt>
    <dgm:pt modelId="{DC888F96-B842-452C-947E-896BBA2DB777}" type="pres">
      <dgm:prSet presAssocID="{6ED9F08F-80D3-4F69-A7BC-E8495E376535}" presName="hierRoot2" presStyleCnt="0">
        <dgm:presLayoutVars>
          <dgm:hierBranch val="init"/>
        </dgm:presLayoutVars>
      </dgm:prSet>
      <dgm:spPr/>
    </dgm:pt>
    <dgm:pt modelId="{75B5EF29-1CE6-4758-8D60-E7E326E59824}" type="pres">
      <dgm:prSet presAssocID="{6ED9F08F-80D3-4F69-A7BC-E8495E376535}" presName="rootComposite" presStyleCnt="0"/>
      <dgm:spPr/>
    </dgm:pt>
    <dgm:pt modelId="{C8A6D74B-AEE6-4152-AFE6-ED6B5F9AFDD7}" type="pres">
      <dgm:prSet presAssocID="{6ED9F08F-80D3-4F69-A7BC-E8495E376535}" presName="rootText" presStyleLbl="node2" presStyleIdx="1" presStyleCnt="5" custLinFactNeighborX="8710" custLinFactNeighborY="9678">
        <dgm:presLayoutVars>
          <dgm:chPref val="3"/>
        </dgm:presLayoutVars>
      </dgm:prSet>
      <dgm:spPr>
        <a:prstGeom prst="roundRect">
          <a:avLst/>
        </a:prstGeom>
      </dgm:spPr>
    </dgm:pt>
    <dgm:pt modelId="{1069043A-9593-4EC7-BCF1-D7F3BD44CA56}" type="pres">
      <dgm:prSet presAssocID="{6ED9F08F-80D3-4F69-A7BC-E8495E376535}" presName="rootConnector" presStyleLbl="node2" presStyleIdx="1" presStyleCnt="5"/>
      <dgm:spPr/>
    </dgm:pt>
    <dgm:pt modelId="{5F96D154-066B-4D24-9EF8-C6CA9370D95D}" type="pres">
      <dgm:prSet presAssocID="{6ED9F08F-80D3-4F69-A7BC-E8495E376535}" presName="hierChild4" presStyleCnt="0"/>
      <dgm:spPr/>
    </dgm:pt>
    <dgm:pt modelId="{C44EA156-9581-4BB6-9F3E-4D201947E84C}" type="pres">
      <dgm:prSet presAssocID="{6ED9F08F-80D3-4F69-A7BC-E8495E376535}" presName="hierChild5" presStyleCnt="0"/>
      <dgm:spPr/>
    </dgm:pt>
    <dgm:pt modelId="{0F8D7DA5-0E48-44E3-8FA6-5F1F659D9CA1}" type="pres">
      <dgm:prSet presAssocID="{E401F1B3-AB66-42B9-BAA0-31D97F9BB90B}" presName="Name111" presStyleLbl="parChTrans1D3" presStyleIdx="3" presStyleCnt="6"/>
      <dgm:spPr/>
    </dgm:pt>
    <dgm:pt modelId="{2C381EB7-B3FE-4299-93DA-E941AA0AD003}" type="pres">
      <dgm:prSet presAssocID="{50475585-6ECA-4861-A60D-C7B6DE23A1E3}" presName="hierRoot3" presStyleCnt="0">
        <dgm:presLayoutVars>
          <dgm:hierBranch val="init"/>
        </dgm:presLayoutVars>
      </dgm:prSet>
      <dgm:spPr/>
    </dgm:pt>
    <dgm:pt modelId="{02567F99-EEDA-4F63-B8EB-5150261B7E1D}" type="pres">
      <dgm:prSet presAssocID="{50475585-6ECA-4861-A60D-C7B6DE23A1E3}" presName="rootComposite3" presStyleCnt="0"/>
      <dgm:spPr/>
    </dgm:pt>
    <dgm:pt modelId="{4F804961-697D-4455-95D9-AACEA874629B}" type="pres">
      <dgm:prSet presAssocID="{50475585-6ECA-4861-A60D-C7B6DE23A1E3}" presName="rootText3" presStyleLbl="asst2" presStyleIdx="4" presStyleCnt="8" custScaleY="137259" custLinFactNeighborX="69977" custLinFactNeighborY="-7779">
        <dgm:presLayoutVars>
          <dgm:chPref val="3"/>
        </dgm:presLayoutVars>
      </dgm:prSet>
      <dgm:spPr>
        <a:prstGeom prst="roundRect">
          <a:avLst/>
        </a:prstGeom>
      </dgm:spPr>
    </dgm:pt>
    <dgm:pt modelId="{E9A319C8-9C87-4126-B602-98FE96D2D01A}" type="pres">
      <dgm:prSet presAssocID="{50475585-6ECA-4861-A60D-C7B6DE23A1E3}" presName="rootConnector3" presStyleLbl="asst2" presStyleIdx="4" presStyleCnt="8"/>
      <dgm:spPr/>
    </dgm:pt>
    <dgm:pt modelId="{37F236DE-631D-4347-A42A-367A2EE69788}" type="pres">
      <dgm:prSet presAssocID="{50475585-6ECA-4861-A60D-C7B6DE23A1E3}" presName="hierChild6" presStyleCnt="0"/>
      <dgm:spPr/>
    </dgm:pt>
    <dgm:pt modelId="{E4574523-F3B1-45CA-A7DC-A4155CF4AF89}" type="pres">
      <dgm:prSet presAssocID="{50475585-6ECA-4861-A60D-C7B6DE23A1E3}" presName="hierChild7" presStyleCnt="0"/>
      <dgm:spPr/>
    </dgm:pt>
    <dgm:pt modelId="{D00817B4-B352-4C70-8057-E90B282459BF}" type="pres">
      <dgm:prSet presAssocID="{63B8D2CC-DAF8-49BA-946F-C900B991A5B0}" presName="Name111" presStyleLbl="parChTrans1D4" presStyleIdx="1" presStyleCnt="2"/>
      <dgm:spPr/>
    </dgm:pt>
    <dgm:pt modelId="{CD000F7E-D4B4-4A5A-9D7C-B5E534AC1266}" type="pres">
      <dgm:prSet presAssocID="{951B5E52-E52E-44BF-A0E4-4DE042CCDB5C}" presName="hierRoot3" presStyleCnt="0">
        <dgm:presLayoutVars>
          <dgm:hierBranch val="init"/>
        </dgm:presLayoutVars>
      </dgm:prSet>
      <dgm:spPr/>
    </dgm:pt>
    <dgm:pt modelId="{1FFB3875-06F3-48C2-A65D-FBF8ED911DB9}" type="pres">
      <dgm:prSet presAssocID="{951B5E52-E52E-44BF-A0E4-4DE042CCDB5C}" presName="rootComposite3" presStyleCnt="0"/>
      <dgm:spPr/>
    </dgm:pt>
    <dgm:pt modelId="{3AACCF87-3432-4DF7-A07F-AFF7F20FA4F9}" type="pres">
      <dgm:prSet presAssocID="{951B5E52-E52E-44BF-A0E4-4DE042CCDB5C}" presName="rootText3" presStyleLbl="asst2" presStyleIdx="5" presStyleCnt="8" custLinFactX="100000" custLinFactY="-63786" custLinFactNeighborX="148610" custLinFactNeighborY="-100000">
        <dgm:presLayoutVars>
          <dgm:chPref val="3"/>
        </dgm:presLayoutVars>
      </dgm:prSet>
      <dgm:spPr>
        <a:prstGeom prst="roundRect">
          <a:avLst/>
        </a:prstGeom>
      </dgm:spPr>
    </dgm:pt>
    <dgm:pt modelId="{D2896FEF-605D-4E66-B1E7-C48C7C4CCD0F}" type="pres">
      <dgm:prSet presAssocID="{951B5E52-E52E-44BF-A0E4-4DE042CCDB5C}" presName="rootConnector3" presStyleLbl="asst2" presStyleIdx="5" presStyleCnt="8"/>
      <dgm:spPr/>
    </dgm:pt>
    <dgm:pt modelId="{456098F8-55FA-43CC-A691-7CD815E7B652}" type="pres">
      <dgm:prSet presAssocID="{951B5E52-E52E-44BF-A0E4-4DE042CCDB5C}" presName="hierChild6" presStyleCnt="0"/>
      <dgm:spPr/>
    </dgm:pt>
    <dgm:pt modelId="{A0ED381C-77B4-4BEA-97F6-E789FCD74E58}" type="pres">
      <dgm:prSet presAssocID="{951B5E52-E52E-44BF-A0E4-4DE042CCDB5C}" presName="hierChild7" presStyleCnt="0"/>
      <dgm:spPr/>
    </dgm:pt>
    <dgm:pt modelId="{87022D1F-AFD7-49F3-BE02-FF10BBF9699E}" type="pres">
      <dgm:prSet presAssocID="{D8D92C11-B16B-4562-8B48-E544510D76A3}" presName="Name37" presStyleLbl="parChTrans1D2" presStyleIdx="2" presStyleCnt="5"/>
      <dgm:spPr/>
    </dgm:pt>
    <dgm:pt modelId="{9901BF71-A23A-4D83-92DA-4AE31A02B6F5}" type="pres">
      <dgm:prSet presAssocID="{FBEB2470-43BF-4305-AF37-DD4693EEF9D2}" presName="hierRoot2" presStyleCnt="0">
        <dgm:presLayoutVars>
          <dgm:hierBranch val="init"/>
        </dgm:presLayoutVars>
      </dgm:prSet>
      <dgm:spPr/>
    </dgm:pt>
    <dgm:pt modelId="{1222B11E-ADBA-4E0D-A482-B6DBEF07C2C7}" type="pres">
      <dgm:prSet presAssocID="{FBEB2470-43BF-4305-AF37-DD4693EEF9D2}" presName="rootComposite" presStyleCnt="0"/>
      <dgm:spPr/>
    </dgm:pt>
    <dgm:pt modelId="{8741EC06-4FA4-4333-B1CA-289332BC84C3}" type="pres">
      <dgm:prSet presAssocID="{FBEB2470-43BF-4305-AF37-DD4693EEF9D2}" presName="rootText" presStyleLbl="node2" presStyleIdx="2" presStyleCnt="5" custLinFactNeighborX="16549" custLinFactNeighborY="9678">
        <dgm:presLayoutVars>
          <dgm:chPref val="3"/>
        </dgm:presLayoutVars>
      </dgm:prSet>
      <dgm:spPr>
        <a:prstGeom prst="roundRect">
          <a:avLst/>
        </a:prstGeom>
      </dgm:spPr>
    </dgm:pt>
    <dgm:pt modelId="{89667016-0507-4372-91D0-5A8D7F725EDE}" type="pres">
      <dgm:prSet presAssocID="{FBEB2470-43BF-4305-AF37-DD4693EEF9D2}" presName="rootConnector" presStyleLbl="node2" presStyleIdx="2" presStyleCnt="5"/>
      <dgm:spPr/>
    </dgm:pt>
    <dgm:pt modelId="{5723EA59-8D79-40C9-8A9F-B610B88C0F3B}" type="pres">
      <dgm:prSet presAssocID="{FBEB2470-43BF-4305-AF37-DD4693EEF9D2}" presName="hierChild4" presStyleCnt="0"/>
      <dgm:spPr/>
    </dgm:pt>
    <dgm:pt modelId="{7A8C765A-A22A-41D6-B337-55A2B91E3138}" type="pres">
      <dgm:prSet presAssocID="{FBEB2470-43BF-4305-AF37-DD4693EEF9D2}" presName="hierChild5" presStyleCnt="0"/>
      <dgm:spPr/>
    </dgm:pt>
    <dgm:pt modelId="{24ABF71B-1FD6-4F3C-BBCF-AAF615AED89E}" type="pres">
      <dgm:prSet presAssocID="{A3488C1D-FCB2-4A71-81FC-8839F59CD17D}" presName="Name37" presStyleLbl="parChTrans1D2" presStyleIdx="3" presStyleCnt="5"/>
      <dgm:spPr/>
    </dgm:pt>
    <dgm:pt modelId="{8D904EDC-9E47-476C-AB72-B41179E694EC}" type="pres">
      <dgm:prSet presAssocID="{CFA53C4B-93A0-44CD-9358-820F366A2EB0}" presName="hierRoot2" presStyleCnt="0">
        <dgm:presLayoutVars>
          <dgm:hierBranch val="init"/>
        </dgm:presLayoutVars>
      </dgm:prSet>
      <dgm:spPr/>
    </dgm:pt>
    <dgm:pt modelId="{DA07D39A-61FB-4B40-AA19-609E3F2089C7}" type="pres">
      <dgm:prSet presAssocID="{CFA53C4B-93A0-44CD-9358-820F366A2EB0}" presName="rootComposite" presStyleCnt="0"/>
      <dgm:spPr/>
    </dgm:pt>
    <dgm:pt modelId="{57FCF109-7073-4819-9962-EA61742E8006}" type="pres">
      <dgm:prSet presAssocID="{CFA53C4B-93A0-44CD-9358-820F366A2EB0}" presName="rootText" presStyleLbl="node2" presStyleIdx="3" presStyleCnt="5" custLinFactNeighborX="26240" custLinFactNeighborY="9856">
        <dgm:presLayoutVars>
          <dgm:chPref val="3"/>
        </dgm:presLayoutVars>
      </dgm:prSet>
      <dgm:spPr>
        <a:prstGeom prst="roundRect">
          <a:avLst/>
        </a:prstGeom>
      </dgm:spPr>
    </dgm:pt>
    <dgm:pt modelId="{EE5DAB03-0DE5-4CC5-90B0-F38DFDEE5A90}" type="pres">
      <dgm:prSet presAssocID="{CFA53C4B-93A0-44CD-9358-820F366A2EB0}" presName="rootConnector" presStyleLbl="node2" presStyleIdx="3" presStyleCnt="5"/>
      <dgm:spPr/>
    </dgm:pt>
    <dgm:pt modelId="{A1086002-578E-44D6-AB96-1637F970A7C9}" type="pres">
      <dgm:prSet presAssocID="{CFA53C4B-93A0-44CD-9358-820F366A2EB0}" presName="hierChild4" presStyleCnt="0"/>
      <dgm:spPr/>
    </dgm:pt>
    <dgm:pt modelId="{5C876B17-B474-4C21-90C5-752ECE612209}" type="pres">
      <dgm:prSet presAssocID="{CFA53C4B-93A0-44CD-9358-820F366A2EB0}" presName="hierChild5" presStyleCnt="0"/>
      <dgm:spPr/>
    </dgm:pt>
    <dgm:pt modelId="{7C36A95F-0676-470D-901E-0F81E663568A}" type="pres">
      <dgm:prSet presAssocID="{EA12BCC1-3805-46FF-9DD7-00D3FE418F75}" presName="Name111" presStyleLbl="parChTrans1D3" presStyleIdx="4" presStyleCnt="6"/>
      <dgm:spPr/>
    </dgm:pt>
    <dgm:pt modelId="{0873F5DE-9320-4571-8FC6-75F8CCCF46CF}" type="pres">
      <dgm:prSet presAssocID="{5D9EB9A3-EC82-4CE6-B1A7-85F8DE500C3D}" presName="hierRoot3" presStyleCnt="0">
        <dgm:presLayoutVars>
          <dgm:hierBranch val="init"/>
        </dgm:presLayoutVars>
      </dgm:prSet>
      <dgm:spPr/>
    </dgm:pt>
    <dgm:pt modelId="{01734130-41C7-4EC6-B22C-62A7CA75727E}" type="pres">
      <dgm:prSet presAssocID="{5D9EB9A3-EC82-4CE6-B1A7-85F8DE500C3D}" presName="rootComposite3" presStyleCnt="0"/>
      <dgm:spPr/>
    </dgm:pt>
    <dgm:pt modelId="{74B02A63-B063-414E-A96F-D78C71211667}" type="pres">
      <dgm:prSet presAssocID="{5D9EB9A3-EC82-4CE6-B1A7-85F8DE500C3D}" presName="rootText3" presStyleLbl="asst2" presStyleIdx="6" presStyleCnt="8" custScaleX="107346" custScaleY="139539" custLinFactNeighborX="90403" custLinFactNeighborY="-12593">
        <dgm:presLayoutVars>
          <dgm:chPref val="3"/>
        </dgm:presLayoutVars>
      </dgm:prSet>
      <dgm:spPr>
        <a:prstGeom prst="roundRect">
          <a:avLst/>
        </a:prstGeom>
      </dgm:spPr>
    </dgm:pt>
    <dgm:pt modelId="{C8C09737-974C-4D7B-A128-B4611EE41ED3}" type="pres">
      <dgm:prSet presAssocID="{5D9EB9A3-EC82-4CE6-B1A7-85F8DE500C3D}" presName="rootConnector3" presStyleLbl="asst2" presStyleIdx="6" presStyleCnt="8"/>
      <dgm:spPr/>
    </dgm:pt>
    <dgm:pt modelId="{C98A9025-51D8-4DD1-9648-EE1AB8B6099A}" type="pres">
      <dgm:prSet presAssocID="{5D9EB9A3-EC82-4CE6-B1A7-85F8DE500C3D}" presName="hierChild6" presStyleCnt="0"/>
      <dgm:spPr/>
    </dgm:pt>
    <dgm:pt modelId="{754655EB-0332-4703-8D10-AD9F477FEDFB}" type="pres">
      <dgm:prSet presAssocID="{5D9EB9A3-EC82-4CE6-B1A7-85F8DE500C3D}" presName="hierChild7" presStyleCnt="0"/>
      <dgm:spPr/>
    </dgm:pt>
    <dgm:pt modelId="{F406C183-4E98-4B56-B59B-07E809910229}" type="pres">
      <dgm:prSet presAssocID="{F09113DC-E65E-485D-B05E-2EFB4BC58B6D}" presName="Name37" presStyleLbl="parChTrans1D2" presStyleIdx="4" presStyleCnt="5"/>
      <dgm:spPr/>
    </dgm:pt>
    <dgm:pt modelId="{B66B3B17-E81E-4B6C-AF1F-94139B25ACD6}" type="pres">
      <dgm:prSet presAssocID="{C0FFFB1A-D124-43F6-A320-FA96FC915FF4}" presName="hierRoot2" presStyleCnt="0">
        <dgm:presLayoutVars>
          <dgm:hierBranch val="init"/>
        </dgm:presLayoutVars>
      </dgm:prSet>
      <dgm:spPr/>
    </dgm:pt>
    <dgm:pt modelId="{D996A4F6-61C4-4AF1-A046-DF91E61C2FE8}" type="pres">
      <dgm:prSet presAssocID="{C0FFFB1A-D124-43F6-A320-FA96FC915FF4}" presName="rootComposite" presStyleCnt="0"/>
      <dgm:spPr/>
    </dgm:pt>
    <dgm:pt modelId="{64EF8D3F-D38B-4D05-B8FE-09B4294D7E71}" type="pres">
      <dgm:prSet presAssocID="{C0FFFB1A-D124-43F6-A320-FA96FC915FF4}" presName="rootText" presStyleLbl="node2" presStyleIdx="4" presStyleCnt="5" custScaleX="154197" custLinFactNeighborY="9678">
        <dgm:presLayoutVars>
          <dgm:chPref val="3"/>
        </dgm:presLayoutVars>
      </dgm:prSet>
      <dgm:spPr>
        <a:prstGeom prst="roundRect">
          <a:avLst/>
        </a:prstGeom>
      </dgm:spPr>
    </dgm:pt>
    <dgm:pt modelId="{9D3DC81B-0269-4C87-B9ED-2BFBA92F0CA0}" type="pres">
      <dgm:prSet presAssocID="{C0FFFB1A-D124-43F6-A320-FA96FC915FF4}" presName="rootConnector" presStyleLbl="node2" presStyleIdx="4" presStyleCnt="5"/>
      <dgm:spPr/>
    </dgm:pt>
    <dgm:pt modelId="{730026A8-308D-42AC-A681-613D9883C0AC}" type="pres">
      <dgm:prSet presAssocID="{C0FFFB1A-D124-43F6-A320-FA96FC915FF4}" presName="hierChild4" presStyleCnt="0"/>
      <dgm:spPr/>
    </dgm:pt>
    <dgm:pt modelId="{9F662AE3-2CEB-4DA8-B570-780E808C613A}" type="pres">
      <dgm:prSet presAssocID="{C0FFFB1A-D124-43F6-A320-FA96FC915FF4}" presName="hierChild5" presStyleCnt="0"/>
      <dgm:spPr/>
    </dgm:pt>
    <dgm:pt modelId="{F9219E21-041F-410D-9FF7-68E065469173}" type="pres">
      <dgm:prSet presAssocID="{A6A30B9B-F4A7-4BFD-87BD-868A7BC0B960}" presName="Name111" presStyleLbl="parChTrans1D3" presStyleIdx="5" presStyleCnt="6"/>
      <dgm:spPr/>
    </dgm:pt>
    <dgm:pt modelId="{FAFFBE46-E6AF-421D-B9F9-628AE91598C0}" type="pres">
      <dgm:prSet presAssocID="{590BA9C5-4FFD-40E7-8DC0-CB9AF0300E22}" presName="hierRoot3" presStyleCnt="0">
        <dgm:presLayoutVars>
          <dgm:hierBranch val="init"/>
        </dgm:presLayoutVars>
      </dgm:prSet>
      <dgm:spPr/>
    </dgm:pt>
    <dgm:pt modelId="{1229DF74-38B2-453D-9EEE-0165C3038458}" type="pres">
      <dgm:prSet presAssocID="{590BA9C5-4FFD-40E7-8DC0-CB9AF0300E22}" presName="rootComposite3" presStyleCnt="0"/>
      <dgm:spPr/>
    </dgm:pt>
    <dgm:pt modelId="{16726877-3164-4FD2-9FCC-3E411A02F878}" type="pres">
      <dgm:prSet presAssocID="{590BA9C5-4FFD-40E7-8DC0-CB9AF0300E22}" presName="rootText3" presStyleLbl="asst2" presStyleIdx="7" presStyleCnt="8" custScaleX="159002" custScaleY="131462" custLinFactNeighborX="92314" custLinFactNeighborY="-14026">
        <dgm:presLayoutVars>
          <dgm:chPref val="3"/>
        </dgm:presLayoutVars>
      </dgm:prSet>
      <dgm:spPr>
        <a:prstGeom prst="roundRect">
          <a:avLst/>
        </a:prstGeom>
      </dgm:spPr>
    </dgm:pt>
    <dgm:pt modelId="{BB3C5AE8-7783-4D72-9FF3-F22C5BCED606}" type="pres">
      <dgm:prSet presAssocID="{590BA9C5-4FFD-40E7-8DC0-CB9AF0300E22}" presName="rootConnector3" presStyleLbl="asst2" presStyleIdx="7" presStyleCnt="8"/>
      <dgm:spPr/>
    </dgm:pt>
    <dgm:pt modelId="{A571CA09-2BA3-43AA-A1ED-BC3B9EBBB029}" type="pres">
      <dgm:prSet presAssocID="{590BA9C5-4FFD-40E7-8DC0-CB9AF0300E22}" presName="hierChild6" presStyleCnt="0"/>
      <dgm:spPr/>
    </dgm:pt>
    <dgm:pt modelId="{9C102032-F287-4E56-9B36-2DA0D9C0272C}" type="pres">
      <dgm:prSet presAssocID="{590BA9C5-4FFD-40E7-8DC0-CB9AF0300E22}" presName="hierChild7" presStyleCnt="0"/>
      <dgm:spPr/>
    </dgm:pt>
    <dgm:pt modelId="{87B7FCE6-D9C5-4EAF-AB30-B45B1A6F7418}" type="pres">
      <dgm:prSet presAssocID="{8BE2C8EA-0D44-4A27-A9D0-B38140676A58}" presName="hierChild3" presStyleCnt="0"/>
      <dgm:spPr/>
    </dgm:pt>
    <dgm:pt modelId="{5B054D4D-1B05-4FC3-B007-3020B5D2600A}" type="pres">
      <dgm:prSet presAssocID="{467EEC28-9AF3-4FCB-B4CC-64544211C639}" presName="hierRoot1" presStyleCnt="0">
        <dgm:presLayoutVars>
          <dgm:hierBranch val="init"/>
        </dgm:presLayoutVars>
      </dgm:prSet>
      <dgm:spPr/>
    </dgm:pt>
    <dgm:pt modelId="{91E71DD5-D913-4566-A927-C9A3C6C40932}" type="pres">
      <dgm:prSet presAssocID="{467EEC28-9AF3-4FCB-B4CC-64544211C639}" presName="rootComposite1" presStyleCnt="0"/>
      <dgm:spPr/>
    </dgm:pt>
    <dgm:pt modelId="{F1D48B13-858E-42EB-A61A-5D90F1BCD36E}" type="pres">
      <dgm:prSet presAssocID="{467EEC28-9AF3-4FCB-B4CC-64544211C639}" presName="rootText1" presStyleLbl="node0" presStyleIdx="1" presStyleCnt="3" custLinFactNeighborX="-27809" custLinFactNeighborY="1004">
        <dgm:presLayoutVars>
          <dgm:chPref val="3"/>
        </dgm:presLayoutVars>
      </dgm:prSet>
      <dgm:spPr>
        <a:prstGeom prst="roundRect">
          <a:avLst/>
        </a:prstGeom>
      </dgm:spPr>
    </dgm:pt>
    <dgm:pt modelId="{ED395E29-0D8C-4BCA-B772-9B9218287DDF}" type="pres">
      <dgm:prSet presAssocID="{467EEC28-9AF3-4FCB-B4CC-64544211C639}" presName="rootConnector1" presStyleLbl="node1" presStyleIdx="0" presStyleCnt="0"/>
      <dgm:spPr/>
    </dgm:pt>
    <dgm:pt modelId="{B92A9638-A2A3-4CA7-AC4C-0C45572625F9}" type="pres">
      <dgm:prSet presAssocID="{467EEC28-9AF3-4FCB-B4CC-64544211C639}" presName="hierChild2" presStyleCnt="0"/>
      <dgm:spPr/>
    </dgm:pt>
    <dgm:pt modelId="{DD9BA41C-D086-4A8B-BC14-7F31241CF9F5}" type="pres">
      <dgm:prSet presAssocID="{467EEC28-9AF3-4FCB-B4CC-64544211C639}" presName="hierChild3" presStyleCnt="0"/>
      <dgm:spPr/>
    </dgm:pt>
    <dgm:pt modelId="{B10CFA04-1F0B-4E7E-89D5-5F4E493BDAFA}" type="pres">
      <dgm:prSet presAssocID="{3A00A79A-9B22-4BDA-92B3-858E91A8A2AE}" presName="hierRoot1" presStyleCnt="0">
        <dgm:presLayoutVars>
          <dgm:hierBranch val="init"/>
        </dgm:presLayoutVars>
      </dgm:prSet>
      <dgm:spPr/>
    </dgm:pt>
    <dgm:pt modelId="{0D93C2CE-3941-4B92-861D-5E2B4F7ACCB7}" type="pres">
      <dgm:prSet presAssocID="{3A00A79A-9B22-4BDA-92B3-858E91A8A2AE}" presName="rootComposite1" presStyleCnt="0"/>
      <dgm:spPr/>
    </dgm:pt>
    <dgm:pt modelId="{241B9FB8-7892-4C98-8961-C66D5D3E7A40}" type="pres">
      <dgm:prSet presAssocID="{3A00A79A-9B22-4BDA-92B3-858E91A8A2AE}" presName="rootText1" presStyleLbl="node0" presStyleIdx="2" presStyleCnt="3" custLinFactX="90609" custLinFactNeighborX="100000" custLinFactNeighborY="1498">
        <dgm:presLayoutVars>
          <dgm:chPref val="3"/>
        </dgm:presLayoutVars>
      </dgm:prSet>
      <dgm:spPr>
        <a:prstGeom prst="roundRect">
          <a:avLst/>
        </a:prstGeom>
      </dgm:spPr>
    </dgm:pt>
    <dgm:pt modelId="{0AFA8487-D104-4EA0-A8A1-585C9588B166}" type="pres">
      <dgm:prSet presAssocID="{3A00A79A-9B22-4BDA-92B3-858E91A8A2AE}" presName="rootConnector1" presStyleLbl="node1" presStyleIdx="0" presStyleCnt="0"/>
      <dgm:spPr/>
    </dgm:pt>
    <dgm:pt modelId="{0DB44138-46D9-4D19-9F85-AD75BEB733F1}" type="pres">
      <dgm:prSet presAssocID="{3A00A79A-9B22-4BDA-92B3-858E91A8A2AE}" presName="hierChild2" presStyleCnt="0"/>
      <dgm:spPr/>
    </dgm:pt>
    <dgm:pt modelId="{7D81068C-7C73-4D83-90D7-9EF674AE198F}" type="pres">
      <dgm:prSet presAssocID="{3A00A79A-9B22-4BDA-92B3-858E91A8A2AE}" presName="hierChild3" presStyleCnt="0"/>
      <dgm:spPr/>
    </dgm:pt>
  </dgm:ptLst>
  <dgm:cxnLst>
    <dgm:cxn modelId="{70D39F01-8F85-41FA-8EC5-F23AB6B5FE98}" srcId="{E5FD4637-B555-45E6-9971-95C9FCC76A2C}" destId="{3A00A79A-9B22-4BDA-92B3-858E91A8A2AE}" srcOrd="2" destOrd="0" parTransId="{B74F9B39-4849-4D0F-A5D6-5A75B15423E6}" sibTransId="{55DE07C7-8DB9-4E31-B404-7FB5A569CC18}"/>
    <dgm:cxn modelId="{91447D03-AF4D-4349-8AF1-637C867AF297}" type="presOf" srcId="{3535A26C-C986-48E8-8991-3D62A21EC355}" destId="{D6A60ED0-BC76-42E9-9640-974EEA51D238}" srcOrd="1" destOrd="0" presId="urn:microsoft.com/office/officeart/2005/8/layout/orgChart1"/>
    <dgm:cxn modelId="{009E6A07-1861-489B-A6EC-071EDE65EA68}" type="presOf" srcId="{5D9EB9A3-EC82-4CE6-B1A7-85F8DE500C3D}" destId="{74B02A63-B063-414E-A96F-D78C71211667}" srcOrd="0" destOrd="0" presId="urn:microsoft.com/office/officeart/2005/8/layout/orgChart1"/>
    <dgm:cxn modelId="{6414D109-79F1-4F7E-9B6E-6761F76CA648}" type="presOf" srcId="{C0FFFB1A-D124-43F6-A320-FA96FC915FF4}" destId="{64EF8D3F-D38B-4D05-B8FE-09B4294D7E71}" srcOrd="0" destOrd="0" presId="urn:microsoft.com/office/officeart/2005/8/layout/orgChart1"/>
    <dgm:cxn modelId="{81D5280D-7B90-44BF-A042-AA87BD6D9E96}" type="presOf" srcId="{F09113DC-E65E-485D-B05E-2EFB4BC58B6D}" destId="{F406C183-4E98-4B56-B59B-07E809910229}" srcOrd="0" destOrd="0" presId="urn:microsoft.com/office/officeart/2005/8/layout/orgChart1"/>
    <dgm:cxn modelId="{F2CF7615-EE18-4D89-959A-20C4101A5FC7}" type="presOf" srcId="{6E96D036-09CA-48A4-BEB4-74CD3D729A86}" destId="{7F919FDF-D89F-4C77-BDB3-2350A6B06961}" srcOrd="0" destOrd="0" presId="urn:microsoft.com/office/officeart/2005/8/layout/orgChart1"/>
    <dgm:cxn modelId="{C13DA315-FBD6-461A-8BE8-6A1BC76FF95F}" type="presOf" srcId="{3535A26C-C986-48E8-8991-3D62A21EC355}" destId="{CDD7FD1E-2B0D-4605-952D-0712AB9C21D3}" srcOrd="0" destOrd="0" presId="urn:microsoft.com/office/officeart/2005/8/layout/orgChart1"/>
    <dgm:cxn modelId="{4F79EC16-E723-4641-9CF8-DADEFECE3B35}" type="presOf" srcId="{33EEBEF6-B88A-46CF-B7D8-71D11B3E99B8}" destId="{E2659B26-7AAB-4735-8512-8706C704298A}" srcOrd="0" destOrd="0" presId="urn:microsoft.com/office/officeart/2005/8/layout/orgChart1"/>
    <dgm:cxn modelId="{AF43E419-CF7E-4F3A-8B26-71B3F0974BA9}" type="presOf" srcId="{590BA9C5-4FFD-40E7-8DC0-CB9AF0300E22}" destId="{BB3C5AE8-7783-4D72-9FF3-F22C5BCED606}" srcOrd="1" destOrd="0" presId="urn:microsoft.com/office/officeart/2005/8/layout/orgChart1"/>
    <dgm:cxn modelId="{3E8BB81D-C0EA-4FFA-9BF3-C09C6648B805}" type="presOf" srcId="{951B5E52-E52E-44BF-A0E4-4DE042CCDB5C}" destId="{D2896FEF-605D-4E66-B1E7-C48C7C4CCD0F}" srcOrd="1" destOrd="0" presId="urn:microsoft.com/office/officeart/2005/8/layout/orgChart1"/>
    <dgm:cxn modelId="{191FCF20-92BE-4090-8FD5-96958253DAE0}" type="presOf" srcId="{F9A074D6-6FBB-44F8-99C0-F66C7222B600}" destId="{DABC59DD-12B0-46D8-819A-EA193EA9D23C}" srcOrd="0" destOrd="0" presId="urn:microsoft.com/office/officeart/2005/8/layout/orgChart1"/>
    <dgm:cxn modelId="{FCA05224-6D51-433F-AA12-69DB8D1FA0D4}" type="presOf" srcId="{848BFE13-6B00-4F64-B54E-76BD9ED29EE3}" destId="{8053D6A1-D374-436F-B5FA-3C9596A4EC5D}" srcOrd="0" destOrd="0" presId="urn:microsoft.com/office/officeart/2005/8/layout/orgChart1"/>
    <dgm:cxn modelId="{C3E9DD29-F23B-4B28-A48E-4DC9A9BBC8CA}" type="presOf" srcId="{467EEC28-9AF3-4FCB-B4CC-64544211C639}" destId="{ED395E29-0D8C-4BCA-B772-9B9218287DDF}" srcOrd="1" destOrd="0" presId="urn:microsoft.com/office/officeart/2005/8/layout/orgChart1"/>
    <dgm:cxn modelId="{4464992C-4FCC-4638-B4CA-95563A919230}" type="presOf" srcId="{0640DFAF-B072-45B8-83E7-808B105922D9}" destId="{D3FF019B-71AE-4C6A-903A-2A97139A2EB4}" srcOrd="1" destOrd="0" presId="urn:microsoft.com/office/officeart/2005/8/layout/orgChart1"/>
    <dgm:cxn modelId="{EA707336-DF52-467F-96F9-6E37ACAC971B}" type="presOf" srcId="{F01BBF4C-423F-4DF0-BE0C-DA94201FB44B}" destId="{C41816E4-B7B4-4AD9-B590-AC7468036D6A}" srcOrd="1" destOrd="0" presId="urn:microsoft.com/office/officeart/2005/8/layout/orgChart1"/>
    <dgm:cxn modelId="{7DFE873A-B62E-4C02-A5F1-24BB937879E9}" srcId="{8BE2C8EA-0D44-4A27-A9D0-B38140676A58}" destId="{FBEB2470-43BF-4305-AF37-DD4693EEF9D2}" srcOrd="2" destOrd="0" parTransId="{D8D92C11-B16B-4562-8B48-E544510D76A3}" sibTransId="{CED89EF2-A9F8-4AC9-92EA-83ABB981067E}"/>
    <dgm:cxn modelId="{BEB2B73F-9032-4CF2-AA37-DBA7D0048D2D}" type="presOf" srcId="{6ED9F08F-80D3-4F69-A7BC-E8495E376535}" destId="{C8A6D74B-AEE6-4152-AFE6-ED6B5F9AFDD7}" srcOrd="0" destOrd="0" presId="urn:microsoft.com/office/officeart/2005/8/layout/orgChart1"/>
    <dgm:cxn modelId="{4234E33F-7FC8-42FB-8ADC-EE105CA137AE}" type="presOf" srcId="{AC5AEB2E-87D3-4A85-9515-3158B7BDBC19}" destId="{5250B382-4213-4FCE-BA46-B6C2F0DF88AD}" srcOrd="0" destOrd="0" presId="urn:microsoft.com/office/officeart/2005/8/layout/orgChart1"/>
    <dgm:cxn modelId="{B0348C5B-15F0-4225-AA77-59A7BBF5ED07}" srcId="{50475585-6ECA-4861-A60D-C7B6DE23A1E3}" destId="{951B5E52-E52E-44BF-A0E4-4DE042CCDB5C}" srcOrd="0" destOrd="0" parTransId="{63B8D2CC-DAF8-49BA-946F-C900B991A5B0}" sibTransId="{22AFB876-B382-4D3D-93FB-964DF317657F}"/>
    <dgm:cxn modelId="{BB9CFD46-7673-4B19-BB67-9A9E561C7C3D}" type="presOf" srcId="{8BE2C8EA-0D44-4A27-A9D0-B38140676A58}" destId="{27F89C6E-08B7-4F20-B426-ACAA9115A4A1}" srcOrd="1" destOrd="0" presId="urn:microsoft.com/office/officeart/2005/8/layout/orgChart1"/>
    <dgm:cxn modelId="{A22B1F49-EB7B-4453-8BD3-2636D10F4029}" type="presOf" srcId="{590BA9C5-4FFD-40E7-8DC0-CB9AF0300E22}" destId="{16726877-3164-4FD2-9FCC-3E411A02F878}" srcOrd="0" destOrd="0" presId="urn:microsoft.com/office/officeart/2005/8/layout/orgChart1"/>
    <dgm:cxn modelId="{D61CA069-3B96-4B58-820E-69E5BEBB5010}" type="presOf" srcId="{5D9EB9A3-EC82-4CE6-B1A7-85F8DE500C3D}" destId="{C8C09737-974C-4D7B-A128-B4611EE41ED3}" srcOrd="1" destOrd="0" presId="urn:microsoft.com/office/officeart/2005/8/layout/orgChart1"/>
    <dgm:cxn modelId="{0DFDC150-4A75-40AE-A4CA-89A4DF630B0D}" srcId="{E5FD4637-B555-45E6-9971-95C9FCC76A2C}" destId="{8BE2C8EA-0D44-4A27-A9D0-B38140676A58}" srcOrd="0" destOrd="0" parTransId="{E6480D84-E51D-41AD-BE12-50786C7F31A0}" sibTransId="{FE734BC3-0DE1-40A1-9CC4-2B651B5518F2}"/>
    <dgm:cxn modelId="{91E8E054-F925-45C7-A4BB-E5EF6E47B24F}" srcId="{C0FFFB1A-D124-43F6-A320-FA96FC915FF4}" destId="{590BA9C5-4FFD-40E7-8DC0-CB9AF0300E22}" srcOrd="0" destOrd="0" parTransId="{A6A30B9B-F4A7-4BFD-87BD-868A7BC0B960}" sibTransId="{294B55DD-0534-4542-9B2F-7D93569C3148}"/>
    <dgm:cxn modelId="{32B02781-4E40-4B54-AB49-7E2BED80C5DE}" srcId="{F01BBF4C-423F-4DF0-BE0C-DA94201FB44B}" destId="{848BFE13-6B00-4F64-B54E-76BD9ED29EE3}" srcOrd="0" destOrd="0" parTransId="{6E96D036-09CA-48A4-BEB4-74CD3D729A86}" sibTransId="{A59A45D5-4D31-43EC-8725-A0D3ABF3309E}"/>
    <dgm:cxn modelId="{C9F1888C-950E-40EE-A460-AD12F8B8EB04}" type="presOf" srcId="{D8D92C11-B16B-4562-8B48-E544510D76A3}" destId="{87022D1F-AFD7-49F3-BE02-FF10BBF9699E}" srcOrd="0" destOrd="0" presId="urn:microsoft.com/office/officeart/2005/8/layout/orgChart1"/>
    <dgm:cxn modelId="{2714E98E-0FEE-484E-B9C0-F3C7FC5914FF}" type="presOf" srcId="{19C8C47A-2BAB-4857-8161-655EDB7C956B}" destId="{20CAC086-C07F-48C8-A080-01414C85CBAA}" srcOrd="0" destOrd="0" presId="urn:microsoft.com/office/officeart/2005/8/layout/orgChart1"/>
    <dgm:cxn modelId="{5E48AB90-76A2-4B7E-AE09-DCC4E24E3546}" srcId="{CFA53C4B-93A0-44CD-9358-820F366A2EB0}" destId="{5D9EB9A3-EC82-4CE6-B1A7-85F8DE500C3D}" srcOrd="0" destOrd="0" parTransId="{EA12BCC1-3805-46FF-9DD7-00D3FE418F75}" sibTransId="{FC1CFB86-7B3B-4876-9A21-F205C8B0B6AC}"/>
    <dgm:cxn modelId="{11B0E892-3197-441A-BA7A-A878BD2321ED}" type="presOf" srcId="{CFA53C4B-93A0-44CD-9358-820F366A2EB0}" destId="{EE5DAB03-0DE5-4CC5-90B0-F38DFDEE5A90}" srcOrd="1" destOrd="0" presId="urn:microsoft.com/office/officeart/2005/8/layout/orgChart1"/>
    <dgm:cxn modelId="{EE98079D-0CFD-465C-A52D-E45C4C16A993}" srcId="{3535A26C-C986-48E8-8991-3D62A21EC355}" destId="{F01BBF4C-423F-4DF0-BE0C-DA94201FB44B}" srcOrd="1" destOrd="0" parTransId="{19C8C47A-2BAB-4857-8161-655EDB7C956B}" sibTransId="{F595BAAE-C82D-4026-8541-CD443126F3E8}"/>
    <dgm:cxn modelId="{25EB079D-9F09-4344-8A21-5FDD866755F9}" type="presOf" srcId="{CFA53C4B-93A0-44CD-9358-820F366A2EB0}" destId="{57FCF109-7073-4819-9962-EA61742E8006}" srcOrd="0" destOrd="0" presId="urn:microsoft.com/office/officeart/2005/8/layout/orgChart1"/>
    <dgm:cxn modelId="{EF41579D-E613-4709-A626-907C025CC7AF}" type="presOf" srcId="{75AF0FAC-095C-4EE7-97D3-370E99852BD3}" destId="{5C2BBC6F-5894-40F3-B32E-7F39547EA021}" srcOrd="0" destOrd="0" presId="urn:microsoft.com/office/officeart/2005/8/layout/orgChart1"/>
    <dgm:cxn modelId="{0849E5A0-2634-4D71-8BB4-18FAB793DFDE}" type="presOf" srcId="{8BE2C8EA-0D44-4A27-A9D0-B38140676A58}" destId="{34801174-F5FA-4655-B4D6-398E6A8E365F}" srcOrd="0" destOrd="0" presId="urn:microsoft.com/office/officeart/2005/8/layout/orgChart1"/>
    <dgm:cxn modelId="{E7DAFEA0-DF85-4419-A6F9-E12A4699D5B9}" type="presOf" srcId="{F01BBF4C-423F-4DF0-BE0C-DA94201FB44B}" destId="{861CA29E-A53F-4469-9700-008A9BD45F29}" srcOrd="0" destOrd="0" presId="urn:microsoft.com/office/officeart/2005/8/layout/orgChart1"/>
    <dgm:cxn modelId="{AFD9EEA4-AC7D-4611-B291-5D7D8BEAEA6F}" type="presOf" srcId="{3A00A79A-9B22-4BDA-92B3-858E91A8A2AE}" destId="{241B9FB8-7892-4C98-8961-C66D5D3E7A40}" srcOrd="0" destOrd="0" presId="urn:microsoft.com/office/officeart/2005/8/layout/orgChart1"/>
    <dgm:cxn modelId="{E63AE9A5-7AD1-4A52-997A-9C609B7B96EA}" type="presOf" srcId="{467EEC28-9AF3-4FCB-B4CC-64544211C639}" destId="{F1D48B13-858E-42EB-A61A-5D90F1BCD36E}" srcOrd="0" destOrd="0" presId="urn:microsoft.com/office/officeart/2005/8/layout/orgChart1"/>
    <dgm:cxn modelId="{4140A7A7-C70A-430F-9D09-5EF5954BB7A5}" srcId="{3535A26C-C986-48E8-8991-3D62A21EC355}" destId="{84932CF7-7B99-4487-87C3-003B773DE58C}" srcOrd="0" destOrd="0" parTransId="{33EEBEF6-B88A-46CF-B7D8-71D11B3E99B8}" sibTransId="{4CFBB572-4BEA-4C7E-8172-9067C624167D}"/>
    <dgm:cxn modelId="{B9BFE5AA-2450-47EB-B39A-25A333E24C00}" type="presOf" srcId="{84932CF7-7B99-4487-87C3-003B773DE58C}" destId="{F30D6A9B-3B82-4A42-B5FC-B802A9F77DCB}" srcOrd="1" destOrd="0" presId="urn:microsoft.com/office/officeart/2005/8/layout/orgChart1"/>
    <dgm:cxn modelId="{084879AD-2668-48AF-BABC-F72615CBB7AA}" srcId="{8BE2C8EA-0D44-4A27-A9D0-B38140676A58}" destId="{CFA53C4B-93A0-44CD-9358-820F366A2EB0}" srcOrd="3" destOrd="0" parTransId="{A3488C1D-FCB2-4A71-81FC-8839F59CD17D}" sibTransId="{3F50D5AA-D608-4CCA-AE29-3339C9EC4530}"/>
    <dgm:cxn modelId="{538100B0-E385-4E4A-A61E-0721151F7212}" type="presOf" srcId="{63B8D2CC-DAF8-49BA-946F-C900B991A5B0}" destId="{D00817B4-B352-4C70-8057-E90B282459BF}" srcOrd="0" destOrd="0" presId="urn:microsoft.com/office/officeart/2005/8/layout/orgChart1"/>
    <dgm:cxn modelId="{B62D65B0-7D30-4E5B-B1BF-85501A58C9A9}" type="presOf" srcId="{951B5E52-E52E-44BF-A0E4-4DE042CCDB5C}" destId="{3AACCF87-3432-4DF7-A07F-AFF7F20FA4F9}" srcOrd="0" destOrd="0" presId="urn:microsoft.com/office/officeart/2005/8/layout/orgChart1"/>
    <dgm:cxn modelId="{C4F0B2B7-2DB9-4919-83D1-26E321285F0E}" type="presOf" srcId="{84932CF7-7B99-4487-87C3-003B773DE58C}" destId="{614F656E-CB90-410D-ADC7-868BD967DEFD}" srcOrd="0" destOrd="0" presId="urn:microsoft.com/office/officeart/2005/8/layout/orgChart1"/>
    <dgm:cxn modelId="{3CB1DBB8-52D0-4806-8B8F-4E26DE2CA94B}" type="presOf" srcId="{E5FD4637-B555-45E6-9971-95C9FCC76A2C}" destId="{12655B61-E2C1-4C71-9C07-0823C3D679DE}" srcOrd="0" destOrd="0" presId="urn:microsoft.com/office/officeart/2005/8/layout/orgChart1"/>
    <dgm:cxn modelId="{94E7F1B9-5131-43F9-866D-B94039B2932A}" type="presOf" srcId="{50475585-6ECA-4861-A60D-C7B6DE23A1E3}" destId="{4F804961-697D-4455-95D9-AACEA874629B}" srcOrd="0" destOrd="0" presId="urn:microsoft.com/office/officeart/2005/8/layout/orgChart1"/>
    <dgm:cxn modelId="{946ADCC4-3815-4A10-BCFE-A854E3A152D5}" type="presOf" srcId="{848BFE13-6B00-4F64-B54E-76BD9ED29EE3}" destId="{4352C461-C4FE-4A95-816F-21C9737CE627}" srcOrd="1" destOrd="0" presId="urn:microsoft.com/office/officeart/2005/8/layout/orgChart1"/>
    <dgm:cxn modelId="{14D8D9C6-99D6-4E24-91B6-E925CB32EF17}" type="presOf" srcId="{3A00A79A-9B22-4BDA-92B3-858E91A8A2AE}" destId="{0AFA8487-D104-4EA0-A8A1-585C9588B166}" srcOrd="1" destOrd="0" presId="urn:microsoft.com/office/officeart/2005/8/layout/orgChart1"/>
    <dgm:cxn modelId="{7B72F4CD-66A7-4931-9C61-94BD8200EB15}" srcId="{8BE2C8EA-0D44-4A27-A9D0-B38140676A58}" destId="{C0FFFB1A-D124-43F6-A320-FA96FC915FF4}" srcOrd="4" destOrd="0" parTransId="{F09113DC-E65E-485D-B05E-2EFB4BC58B6D}" sibTransId="{D9E4913B-53F5-4351-B674-3FD5861A1E40}"/>
    <dgm:cxn modelId="{A5139BD3-0AD1-437A-92C2-17A9C3738056}" srcId="{6ED9F08F-80D3-4F69-A7BC-E8495E376535}" destId="{50475585-6ECA-4861-A60D-C7B6DE23A1E3}" srcOrd="0" destOrd="0" parTransId="{E401F1B3-AB66-42B9-BAA0-31D97F9BB90B}" sibTransId="{B80F9FB8-F472-4E15-A385-A9DEF069AF1D}"/>
    <dgm:cxn modelId="{D74018D8-6813-4ECD-997C-170BA26780D6}" type="presOf" srcId="{50475585-6ECA-4861-A60D-C7B6DE23A1E3}" destId="{E9A319C8-9C87-4126-B602-98FE96D2D01A}" srcOrd="1" destOrd="0" presId="urn:microsoft.com/office/officeart/2005/8/layout/orgChart1"/>
    <dgm:cxn modelId="{2CEA21D9-2360-4D5B-9D62-317FA89DA82C}" srcId="{8BE2C8EA-0D44-4A27-A9D0-B38140676A58}" destId="{3535A26C-C986-48E8-8991-3D62A21EC355}" srcOrd="0" destOrd="0" parTransId="{F9A074D6-6FBB-44F8-99C0-F66C7222B600}" sibTransId="{7D0F865C-21ED-42CD-B38D-ACE81B7DFA5C}"/>
    <dgm:cxn modelId="{AEBEC8DB-EDB3-40C1-AD79-D0EB29E8A43A}" type="presOf" srcId="{A6A30B9B-F4A7-4BFD-87BD-868A7BC0B960}" destId="{F9219E21-041F-410D-9FF7-68E065469173}" srcOrd="0" destOrd="0" presId="urn:microsoft.com/office/officeart/2005/8/layout/orgChart1"/>
    <dgm:cxn modelId="{F5E35ADE-4DFA-435E-A093-E706E549708C}" type="presOf" srcId="{A3488C1D-FCB2-4A71-81FC-8839F59CD17D}" destId="{24ABF71B-1FD6-4F3C-BBCF-AAF615AED89E}" srcOrd="0" destOrd="0" presId="urn:microsoft.com/office/officeart/2005/8/layout/orgChart1"/>
    <dgm:cxn modelId="{FEA164DF-F154-401C-ABD8-67AD3FC7E198}" type="presOf" srcId="{FBEB2470-43BF-4305-AF37-DD4693EEF9D2}" destId="{8741EC06-4FA4-4333-B1CA-289332BC84C3}" srcOrd="0" destOrd="0" presId="urn:microsoft.com/office/officeart/2005/8/layout/orgChart1"/>
    <dgm:cxn modelId="{93B90BE0-32FF-4A64-8A83-AF8EDACB2F73}" type="presOf" srcId="{E401F1B3-AB66-42B9-BAA0-31D97F9BB90B}" destId="{0F8D7DA5-0E48-44E3-8FA6-5F1F659D9CA1}" srcOrd="0" destOrd="0" presId="urn:microsoft.com/office/officeart/2005/8/layout/orgChart1"/>
    <dgm:cxn modelId="{5F7BA9E0-7026-4DC6-AE80-AFC90D83674E}" type="presOf" srcId="{C0FFFB1A-D124-43F6-A320-FA96FC915FF4}" destId="{9D3DC81B-0269-4C87-B9ED-2BFBA92F0CA0}" srcOrd="1" destOrd="0" presId="urn:microsoft.com/office/officeart/2005/8/layout/orgChart1"/>
    <dgm:cxn modelId="{0F9B1EEB-EBB8-4BF6-AA9B-6849C469A34C}" type="presOf" srcId="{0640DFAF-B072-45B8-83E7-808B105922D9}" destId="{C11208FD-16C5-441E-B932-04ADBA8D645B}" srcOrd="0" destOrd="0" presId="urn:microsoft.com/office/officeart/2005/8/layout/orgChart1"/>
    <dgm:cxn modelId="{0EE8ACEC-8E59-4EC9-87E0-C908C71B73E7}" srcId="{8BE2C8EA-0D44-4A27-A9D0-B38140676A58}" destId="{6ED9F08F-80D3-4F69-A7BC-E8495E376535}" srcOrd="1" destOrd="0" parTransId="{75AF0FAC-095C-4EE7-97D3-370E99852BD3}" sibTransId="{87677B90-2278-407F-ABCE-C7B88A9ACC36}"/>
    <dgm:cxn modelId="{06B593EF-DC77-47F0-995B-FE6CA1398AFA}" srcId="{E5FD4637-B555-45E6-9971-95C9FCC76A2C}" destId="{467EEC28-9AF3-4FCB-B4CC-64544211C639}" srcOrd="1" destOrd="0" parTransId="{A79309BD-4A41-407A-A668-ECE57534ECC9}" sibTransId="{ACCCCDDB-7918-4E86-99F6-1FAB0567AA9E}"/>
    <dgm:cxn modelId="{176F5CF3-D81F-423B-8BF5-4049D97AE964}" type="presOf" srcId="{FBEB2470-43BF-4305-AF37-DD4693EEF9D2}" destId="{89667016-0507-4372-91D0-5A8D7F725EDE}" srcOrd="1" destOrd="0" presId="urn:microsoft.com/office/officeart/2005/8/layout/orgChart1"/>
    <dgm:cxn modelId="{9B1CC8F6-D3FD-45A1-8CDA-0699C7964534}" type="presOf" srcId="{6ED9F08F-80D3-4F69-A7BC-E8495E376535}" destId="{1069043A-9593-4EC7-BCF1-D7F3BD44CA56}" srcOrd="1" destOrd="0" presId="urn:microsoft.com/office/officeart/2005/8/layout/orgChart1"/>
    <dgm:cxn modelId="{AD6568F7-0319-4F4E-A7FE-1C3D5F603C6B}" type="presOf" srcId="{EA12BCC1-3805-46FF-9DD7-00D3FE418F75}" destId="{7C36A95F-0676-470D-901E-0F81E663568A}" srcOrd="0" destOrd="0" presId="urn:microsoft.com/office/officeart/2005/8/layout/orgChart1"/>
    <dgm:cxn modelId="{5BEE9AFD-E0FE-469E-B66A-60F14610AF10}" srcId="{3535A26C-C986-48E8-8991-3D62A21EC355}" destId="{0640DFAF-B072-45B8-83E7-808B105922D9}" srcOrd="2" destOrd="0" parTransId="{AC5AEB2E-87D3-4A85-9515-3158B7BDBC19}" sibTransId="{98864C66-55FF-42F8-BE00-4A0D6059C5EB}"/>
    <dgm:cxn modelId="{DD2EAF02-411D-4431-9490-94F2029502BC}" type="presParOf" srcId="{12655B61-E2C1-4C71-9C07-0823C3D679DE}" destId="{A967EA1F-CAF1-4A66-81BE-25A3EE4234F0}" srcOrd="0" destOrd="0" presId="urn:microsoft.com/office/officeart/2005/8/layout/orgChart1"/>
    <dgm:cxn modelId="{9AE61BD9-517E-49DA-9A94-E7B603208F99}" type="presParOf" srcId="{A967EA1F-CAF1-4A66-81BE-25A3EE4234F0}" destId="{F20BB523-35B9-4756-8A70-2A0FFB1DE44A}" srcOrd="0" destOrd="0" presId="urn:microsoft.com/office/officeart/2005/8/layout/orgChart1"/>
    <dgm:cxn modelId="{DF234236-3F85-429F-ACD1-87D7AEAC1495}" type="presParOf" srcId="{F20BB523-35B9-4756-8A70-2A0FFB1DE44A}" destId="{34801174-F5FA-4655-B4D6-398E6A8E365F}" srcOrd="0" destOrd="0" presId="urn:microsoft.com/office/officeart/2005/8/layout/orgChart1"/>
    <dgm:cxn modelId="{082E7560-2545-4B69-9AB1-21BCA76F06AB}" type="presParOf" srcId="{F20BB523-35B9-4756-8A70-2A0FFB1DE44A}" destId="{27F89C6E-08B7-4F20-B426-ACAA9115A4A1}" srcOrd="1" destOrd="0" presId="urn:microsoft.com/office/officeart/2005/8/layout/orgChart1"/>
    <dgm:cxn modelId="{D6E5A5C4-5550-4B75-A5B8-D04AE9A94B41}" type="presParOf" srcId="{A967EA1F-CAF1-4A66-81BE-25A3EE4234F0}" destId="{C3D18FEE-B9A8-492C-B52D-CFCB035476B7}" srcOrd="1" destOrd="0" presId="urn:microsoft.com/office/officeart/2005/8/layout/orgChart1"/>
    <dgm:cxn modelId="{D7FF7D88-FF33-4953-B048-A78A6FDE4C37}" type="presParOf" srcId="{C3D18FEE-B9A8-492C-B52D-CFCB035476B7}" destId="{DABC59DD-12B0-46D8-819A-EA193EA9D23C}" srcOrd="0" destOrd="0" presId="urn:microsoft.com/office/officeart/2005/8/layout/orgChart1"/>
    <dgm:cxn modelId="{12BD3510-0C76-4030-B86E-E4DECE0B209F}" type="presParOf" srcId="{C3D18FEE-B9A8-492C-B52D-CFCB035476B7}" destId="{70C1BFEE-9BE3-4364-BB9A-BEC7A88A1EAB}" srcOrd="1" destOrd="0" presId="urn:microsoft.com/office/officeart/2005/8/layout/orgChart1"/>
    <dgm:cxn modelId="{3D22B813-08C0-416E-910E-BF95EB848D1F}" type="presParOf" srcId="{70C1BFEE-9BE3-4364-BB9A-BEC7A88A1EAB}" destId="{B547CE0C-57D8-451C-A05B-4140EFE88A0C}" srcOrd="0" destOrd="0" presId="urn:microsoft.com/office/officeart/2005/8/layout/orgChart1"/>
    <dgm:cxn modelId="{9A2A2FFE-83C5-4775-83FA-F45F4F2826D1}" type="presParOf" srcId="{B547CE0C-57D8-451C-A05B-4140EFE88A0C}" destId="{CDD7FD1E-2B0D-4605-952D-0712AB9C21D3}" srcOrd="0" destOrd="0" presId="urn:microsoft.com/office/officeart/2005/8/layout/orgChart1"/>
    <dgm:cxn modelId="{CDF15306-0FB1-4B85-80BD-F6D564157449}" type="presParOf" srcId="{B547CE0C-57D8-451C-A05B-4140EFE88A0C}" destId="{D6A60ED0-BC76-42E9-9640-974EEA51D238}" srcOrd="1" destOrd="0" presId="urn:microsoft.com/office/officeart/2005/8/layout/orgChart1"/>
    <dgm:cxn modelId="{E00EC97A-767A-4135-B57E-5978341E51B5}" type="presParOf" srcId="{70C1BFEE-9BE3-4364-BB9A-BEC7A88A1EAB}" destId="{ED2C71D9-3E86-407B-888D-0A1C2657F005}" srcOrd="1" destOrd="0" presId="urn:microsoft.com/office/officeart/2005/8/layout/orgChart1"/>
    <dgm:cxn modelId="{615AF337-F193-4E5F-B47A-ADF9DFEC4AB5}" type="presParOf" srcId="{70C1BFEE-9BE3-4364-BB9A-BEC7A88A1EAB}" destId="{28A61771-6FCF-4907-B130-D74479148F77}" srcOrd="2" destOrd="0" presId="urn:microsoft.com/office/officeart/2005/8/layout/orgChart1"/>
    <dgm:cxn modelId="{DE2AAF46-E655-4FF6-88B6-5B32D250E5DC}" type="presParOf" srcId="{28A61771-6FCF-4907-B130-D74479148F77}" destId="{E2659B26-7AAB-4735-8512-8706C704298A}" srcOrd="0" destOrd="0" presId="urn:microsoft.com/office/officeart/2005/8/layout/orgChart1"/>
    <dgm:cxn modelId="{98B879BE-86F1-4B76-B42A-460AF8AA0818}" type="presParOf" srcId="{28A61771-6FCF-4907-B130-D74479148F77}" destId="{9B94EE47-8CC5-488B-8F7D-1783BEF60655}" srcOrd="1" destOrd="0" presId="urn:microsoft.com/office/officeart/2005/8/layout/orgChart1"/>
    <dgm:cxn modelId="{7E041973-D437-42ED-B923-DF2BBC72F188}" type="presParOf" srcId="{9B94EE47-8CC5-488B-8F7D-1783BEF60655}" destId="{1B668E00-E4A1-42F3-8B7C-39A785E6BAA8}" srcOrd="0" destOrd="0" presId="urn:microsoft.com/office/officeart/2005/8/layout/orgChart1"/>
    <dgm:cxn modelId="{312E9F65-B71B-43B6-8867-B55C7AEEDE80}" type="presParOf" srcId="{1B668E00-E4A1-42F3-8B7C-39A785E6BAA8}" destId="{614F656E-CB90-410D-ADC7-868BD967DEFD}" srcOrd="0" destOrd="0" presId="urn:microsoft.com/office/officeart/2005/8/layout/orgChart1"/>
    <dgm:cxn modelId="{D6CE70C5-6477-4D16-80E7-1204D53D7AA9}" type="presParOf" srcId="{1B668E00-E4A1-42F3-8B7C-39A785E6BAA8}" destId="{F30D6A9B-3B82-4A42-B5FC-B802A9F77DCB}" srcOrd="1" destOrd="0" presId="urn:microsoft.com/office/officeart/2005/8/layout/orgChart1"/>
    <dgm:cxn modelId="{A104CB85-87D8-40C4-AEA8-DA4EE2BBEF86}" type="presParOf" srcId="{9B94EE47-8CC5-488B-8F7D-1783BEF60655}" destId="{22779E5E-A640-408E-A5D6-F1FE6066613E}" srcOrd="1" destOrd="0" presId="urn:microsoft.com/office/officeart/2005/8/layout/orgChart1"/>
    <dgm:cxn modelId="{6177BF19-3668-40A5-86CE-2BA60C5D4ECB}" type="presParOf" srcId="{9B94EE47-8CC5-488B-8F7D-1783BEF60655}" destId="{045DB48F-B80C-431D-B9ED-8B42AA72B90A}" srcOrd="2" destOrd="0" presId="urn:microsoft.com/office/officeart/2005/8/layout/orgChart1"/>
    <dgm:cxn modelId="{2EDEAE4A-75C5-414A-8A32-1781795D03DC}" type="presParOf" srcId="{28A61771-6FCF-4907-B130-D74479148F77}" destId="{20CAC086-C07F-48C8-A080-01414C85CBAA}" srcOrd="2" destOrd="0" presId="urn:microsoft.com/office/officeart/2005/8/layout/orgChart1"/>
    <dgm:cxn modelId="{BFAAFC98-8AE0-4CD1-AF5B-20A9347F41FE}" type="presParOf" srcId="{28A61771-6FCF-4907-B130-D74479148F77}" destId="{013AC2B0-26D1-4C9A-ADEC-8E26D61C6077}" srcOrd="3" destOrd="0" presId="urn:microsoft.com/office/officeart/2005/8/layout/orgChart1"/>
    <dgm:cxn modelId="{F6E792E8-FA22-430E-B18F-05EA83A10E4D}" type="presParOf" srcId="{013AC2B0-26D1-4C9A-ADEC-8E26D61C6077}" destId="{BA67094E-5AEE-4BA3-8608-2EE55E425396}" srcOrd="0" destOrd="0" presId="urn:microsoft.com/office/officeart/2005/8/layout/orgChart1"/>
    <dgm:cxn modelId="{5B21866F-D9B7-4CBD-AFF2-5D332A22724F}" type="presParOf" srcId="{BA67094E-5AEE-4BA3-8608-2EE55E425396}" destId="{861CA29E-A53F-4469-9700-008A9BD45F29}" srcOrd="0" destOrd="0" presId="urn:microsoft.com/office/officeart/2005/8/layout/orgChart1"/>
    <dgm:cxn modelId="{818F7978-BD78-43C9-A691-45421F326EE7}" type="presParOf" srcId="{BA67094E-5AEE-4BA3-8608-2EE55E425396}" destId="{C41816E4-B7B4-4AD9-B590-AC7468036D6A}" srcOrd="1" destOrd="0" presId="urn:microsoft.com/office/officeart/2005/8/layout/orgChart1"/>
    <dgm:cxn modelId="{8E739F1E-3298-4F40-8862-0DDAF673055A}" type="presParOf" srcId="{013AC2B0-26D1-4C9A-ADEC-8E26D61C6077}" destId="{48006171-3E72-41F1-8A60-5EAA36E2610C}" srcOrd="1" destOrd="0" presId="urn:microsoft.com/office/officeart/2005/8/layout/orgChart1"/>
    <dgm:cxn modelId="{57CB739C-9F03-4587-8E45-C60483A2D6A0}" type="presParOf" srcId="{013AC2B0-26D1-4C9A-ADEC-8E26D61C6077}" destId="{DB467C14-2495-4C1F-89AC-0815093BF1F6}" srcOrd="2" destOrd="0" presId="urn:microsoft.com/office/officeart/2005/8/layout/orgChart1"/>
    <dgm:cxn modelId="{B57F0779-F9FA-4EFB-9643-3B0196C4E2A8}" type="presParOf" srcId="{DB467C14-2495-4C1F-89AC-0815093BF1F6}" destId="{7F919FDF-D89F-4C77-BDB3-2350A6B06961}" srcOrd="0" destOrd="0" presId="urn:microsoft.com/office/officeart/2005/8/layout/orgChart1"/>
    <dgm:cxn modelId="{96E77F6F-383C-4DA2-9343-35868A6C6276}" type="presParOf" srcId="{DB467C14-2495-4C1F-89AC-0815093BF1F6}" destId="{F325BB0F-DD68-4E40-B5C2-08C849A7D5C1}" srcOrd="1" destOrd="0" presId="urn:microsoft.com/office/officeart/2005/8/layout/orgChart1"/>
    <dgm:cxn modelId="{576D2AE8-64A7-4DE9-946F-9C312643131F}" type="presParOf" srcId="{F325BB0F-DD68-4E40-B5C2-08C849A7D5C1}" destId="{409BB22C-0AE8-4858-85E3-C0CFA72D4007}" srcOrd="0" destOrd="0" presId="urn:microsoft.com/office/officeart/2005/8/layout/orgChart1"/>
    <dgm:cxn modelId="{F5EE3E80-189B-4207-AFDF-860BD60F7340}" type="presParOf" srcId="{409BB22C-0AE8-4858-85E3-C0CFA72D4007}" destId="{8053D6A1-D374-436F-B5FA-3C9596A4EC5D}" srcOrd="0" destOrd="0" presId="urn:microsoft.com/office/officeart/2005/8/layout/orgChart1"/>
    <dgm:cxn modelId="{F12C95C0-A9EF-45CD-AC11-60F7A73AAB85}" type="presParOf" srcId="{409BB22C-0AE8-4858-85E3-C0CFA72D4007}" destId="{4352C461-C4FE-4A95-816F-21C9737CE627}" srcOrd="1" destOrd="0" presId="urn:microsoft.com/office/officeart/2005/8/layout/orgChart1"/>
    <dgm:cxn modelId="{94E4D82A-320C-4F5B-B80A-2F55F23DFC51}" type="presParOf" srcId="{F325BB0F-DD68-4E40-B5C2-08C849A7D5C1}" destId="{AD33C9CF-8C7B-4E24-8D5A-CF9797B4FE5B}" srcOrd="1" destOrd="0" presId="urn:microsoft.com/office/officeart/2005/8/layout/orgChart1"/>
    <dgm:cxn modelId="{EB928D05-3BAF-4F31-AA65-2AE7A1D651DE}" type="presParOf" srcId="{F325BB0F-DD68-4E40-B5C2-08C849A7D5C1}" destId="{0267D225-FD81-44AC-A7D9-0A70DF98459F}" srcOrd="2" destOrd="0" presId="urn:microsoft.com/office/officeart/2005/8/layout/orgChart1"/>
    <dgm:cxn modelId="{4669E254-D42F-4E5B-A0EA-576AA66733AD}" type="presParOf" srcId="{28A61771-6FCF-4907-B130-D74479148F77}" destId="{5250B382-4213-4FCE-BA46-B6C2F0DF88AD}" srcOrd="4" destOrd="0" presId="urn:microsoft.com/office/officeart/2005/8/layout/orgChart1"/>
    <dgm:cxn modelId="{86411B3B-B7F5-49CF-B5EC-728B9C539249}" type="presParOf" srcId="{28A61771-6FCF-4907-B130-D74479148F77}" destId="{2A359152-46F1-444F-8AA9-B6E4F0D512AB}" srcOrd="5" destOrd="0" presId="urn:microsoft.com/office/officeart/2005/8/layout/orgChart1"/>
    <dgm:cxn modelId="{D6A3EA4F-2DDC-4497-9E40-91ABA08E0A1B}" type="presParOf" srcId="{2A359152-46F1-444F-8AA9-B6E4F0D512AB}" destId="{8601CA63-C35D-4C70-A9DD-A6A83384FF5B}" srcOrd="0" destOrd="0" presId="urn:microsoft.com/office/officeart/2005/8/layout/orgChart1"/>
    <dgm:cxn modelId="{C724BBCD-DD77-4ECA-9F9E-3A34A449AD26}" type="presParOf" srcId="{8601CA63-C35D-4C70-A9DD-A6A83384FF5B}" destId="{C11208FD-16C5-441E-B932-04ADBA8D645B}" srcOrd="0" destOrd="0" presId="urn:microsoft.com/office/officeart/2005/8/layout/orgChart1"/>
    <dgm:cxn modelId="{4515FE5D-87C4-4114-965C-4A5018F19F4C}" type="presParOf" srcId="{8601CA63-C35D-4C70-A9DD-A6A83384FF5B}" destId="{D3FF019B-71AE-4C6A-903A-2A97139A2EB4}" srcOrd="1" destOrd="0" presId="urn:microsoft.com/office/officeart/2005/8/layout/orgChart1"/>
    <dgm:cxn modelId="{1B6CC027-BBF6-46E4-8BFC-5DE70500EC42}" type="presParOf" srcId="{2A359152-46F1-444F-8AA9-B6E4F0D512AB}" destId="{BDFFDB52-90F1-4C22-9AD4-D75C26CE5035}" srcOrd="1" destOrd="0" presId="urn:microsoft.com/office/officeart/2005/8/layout/orgChart1"/>
    <dgm:cxn modelId="{910BAD3D-4DCF-48F2-886E-FF90BF65294D}" type="presParOf" srcId="{2A359152-46F1-444F-8AA9-B6E4F0D512AB}" destId="{6C6E511E-A875-4112-B5C9-6A90897529E6}" srcOrd="2" destOrd="0" presId="urn:microsoft.com/office/officeart/2005/8/layout/orgChart1"/>
    <dgm:cxn modelId="{0D4F0CC6-5883-482D-96B8-EC543F104008}" type="presParOf" srcId="{C3D18FEE-B9A8-492C-B52D-CFCB035476B7}" destId="{5C2BBC6F-5894-40F3-B32E-7F39547EA021}" srcOrd="2" destOrd="0" presId="urn:microsoft.com/office/officeart/2005/8/layout/orgChart1"/>
    <dgm:cxn modelId="{CEEC9AFD-B078-49B1-ACB3-BC0E4CE27C7A}" type="presParOf" srcId="{C3D18FEE-B9A8-492C-B52D-CFCB035476B7}" destId="{DC888F96-B842-452C-947E-896BBA2DB777}" srcOrd="3" destOrd="0" presId="urn:microsoft.com/office/officeart/2005/8/layout/orgChart1"/>
    <dgm:cxn modelId="{7FD7BA40-14C9-43EB-9D93-56134999DEF1}" type="presParOf" srcId="{DC888F96-B842-452C-947E-896BBA2DB777}" destId="{75B5EF29-1CE6-4758-8D60-E7E326E59824}" srcOrd="0" destOrd="0" presId="urn:microsoft.com/office/officeart/2005/8/layout/orgChart1"/>
    <dgm:cxn modelId="{124ED892-B4D7-4476-8400-81EA1AE97949}" type="presParOf" srcId="{75B5EF29-1CE6-4758-8D60-E7E326E59824}" destId="{C8A6D74B-AEE6-4152-AFE6-ED6B5F9AFDD7}" srcOrd="0" destOrd="0" presId="urn:microsoft.com/office/officeart/2005/8/layout/orgChart1"/>
    <dgm:cxn modelId="{2D91D2EB-BD48-4091-AEBF-E21F0A9DD072}" type="presParOf" srcId="{75B5EF29-1CE6-4758-8D60-E7E326E59824}" destId="{1069043A-9593-4EC7-BCF1-D7F3BD44CA56}" srcOrd="1" destOrd="0" presId="urn:microsoft.com/office/officeart/2005/8/layout/orgChart1"/>
    <dgm:cxn modelId="{87C836D6-2724-4757-BE17-5F4C704638D8}" type="presParOf" srcId="{DC888F96-B842-452C-947E-896BBA2DB777}" destId="{5F96D154-066B-4D24-9EF8-C6CA9370D95D}" srcOrd="1" destOrd="0" presId="urn:microsoft.com/office/officeart/2005/8/layout/orgChart1"/>
    <dgm:cxn modelId="{018C8D12-7938-47F8-AE85-003100D5A5C4}" type="presParOf" srcId="{DC888F96-B842-452C-947E-896BBA2DB777}" destId="{C44EA156-9581-4BB6-9F3E-4D201947E84C}" srcOrd="2" destOrd="0" presId="urn:microsoft.com/office/officeart/2005/8/layout/orgChart1"/>
    <dgm:cxn modelId="{60378581-E83D-41F3-B2FB-724D1CA7B280}" type="presParOf" srcId="{C44EA156-9581-4BB6-9F3E-4D201947E84C}" destId="{0F8D7DA5-0E48-44E3-8FA6-5F1F659D9CA1}" srcOrd="0" destOrd="0" presId="urn:microsoft.com/office/officeart/2005/8/layout/orgChart1"/>
    <dgm:cxn modelId="{89062283-86AA-4E40-8E5E-BEB8E395191C}" type="presParOf" srcId="{C44EA156-9581-4BB6-9F3E-4D201947E84C}" destId="{2C381EB7-B3FE-4299-93DA-E941AA0AD003}" srcOrd="1" destOrd="0" presId="urn:microsoft.com/office/officeart/2005/8/layout/orgChart1"/>
    <dgm:cxn modelId="{B6ADF2C1-465C-4C90-9217-F35A4B1FCF88}" type="presParOf" srcId="{2C381EB7-B3FE-4299-93DA-E941AA0AD003}" destId="{02567F99-EEDA-4F63-B8EB-5150261B7E1D}" srcOrd="0" destOrd="0" presId="urn:microsoft.com/office/officeart/2005/8/layout/orgChart1"/>
    <dgm:cxn modelId="{D18FE365-30B4-43E4-A50F-A040AFDCF09E}" type="presParOf" srcId="{02567F99-EEDA-4F63-B8EB-5150261B7E1D}" destId="{4F804961-697D-4455-95D9-AACEA874629B}" srcOrd="0" destOrd="0" presId="urn:microsoft.com/office/officeart/2005/8/layout/orgChart1"/>
    <dgm:cxn modelId="{18FF3258-4CE8-4A56-9C0B-3113455252F4}" type="presParOf" srcId="{02567F99-EEDA-4F63-B8EB-5150261B7E1D}" destId="{E9A319C8-9C87-4126-B602-98FE96D2D01A}" srcOrd="1" destOrd="0" presId="urn:microsoft.com/office/officeart/2005/8/layout/orgChart1"/>
    <dgm:cxn modelId="{060E7E21-5AC9-4316-843B-F2E3A375F141}" type="presParOf" srcId="{2C381EB7-B3FE-4299-93DA-E941AA0AD003}" destId="{37F236DE-631D-4347-A42A-367A2EE69788}" srcOrd="1" destOrd="0" presId="urn:microsoft.com/office/officeart/2005/8/layout/orgChart1"/>
    <dgm:cxn modelId="{D4621209-4633-4942-9E78-1294B0F01E85}" type="presParOf" srcId="{2C381EB7-B3FE-4299-93DA-E941AA0AD003}" destId="{E4574523-F3B1-45CA-A7DC-A4155CF4AF89}" srcOrd="2" destOrd="0" presId="urn:microsoft.com/office/officeart/2005/8/layout/orgChart1"/>
    <dgm:cxn modelId="{A348E2E1-A577-4EF9-BE58-B679DCB68537}" type="presParOf" srcId="{E4574523-F3B1-45CA-A7DC-A4155CF4AF89}" destId="{D00817B4-B352-4C70-8057-E90B282459BF}" srcOrd="0" destOrd="0" presId="urn:microsoft.com/office/officeart/2005/8/layout/orgChart1"/>
    <dgm:cxn modelId="{4D0534B1-0DEE-438B-B11C-C8BD7B7B64D9}" type="presParOf" srcId="{E4574523-F3B1-45CA-A7DC-A4155CF4AF89}" destId="{CD000F7E-D4B4-4A5A-9D7C-B5E534AC1266}" srcOrd="1" destOrd="0" presId="urn:microsoft.com/office/officeart/2005/8/layout/orgChart1"/>
    <dgm:cxn modelId="{B15A7202-188E-4C2C-AFEB-282756DB0805}" type="presParOf" srcId="{CD000F7E-D4B4-4A5A-9D7C-B5E534AC1266}" destId="{1FFB3875-06F3-48C2-A65D-FBF8ED911DB9}" srcOrd="0" destOrd="0" presId="urn:microsoft.com/office/officeart/2005/8/layout/orgChart1"/>
    <dgm:cxn modelId="{CC1A692E-9A19-4BC2-B8A1-F8D290D822B9}" type="presParOf" srcId="{1FFB3875-06F3-48C2-A65D-FBF8ED911DB9}" destId="{3AACCF87-3432-4DF7-A07F-AFF7F20FA4F9}" srcOrd="0" destOrd="0" presId="urn:microsoft.com/office/officeart/2005/8/layout/orgChart1"/>
    <dgm:cxn modelId="{96E3F1BF-E795-4489-9C22-F1ABC6541508}" type="presParOf" srcId="{1FFB3875-06F3-48C2-A65D-FBF8ED911DB9}" destId="{D2896FEF-605D-4E66-B1E7-C48C7C4CCD0F}" srcOrd="1" destOrd="0" presId="urn:microsoft.com/office/officeart/2005/8/layout/orgChart1"/>
    <dgm:cxn modelId="{34D15F8B-9A8D-4320-8B3C-4397B750FB83}" type="presParOf" srcId="{CD000F7E-D4B4-4A5A-9D7C-B5E534AC1266}" destId="{456098F8-55FA-43CC-A691-7CD815E7B652}" srcOrd="1" destOrd="0" presId="urn:microsoft.com/office/officeart/2005/8/layout/orgChart1"/>
    <dgm:cxn modelId="{D687F3BB-04F3-4CBB-ACFB-8F4BE9BE43D1}" type="presParOf" srcId="{CD000F7E-D4B4-4A5A-9D7C-B5E534AC1266}" destId="{A0ED381C-77B4-4BEA-97F6-E789FCD74E58}" srcOrd="2" destOrd="0" presId="urn:microsoft.com/office/officeart/2005/8/layout/orgChart1"/>
    <dgm:cxn modelId="{9C674B42-7B46-4C34-A56D-90D24A46D77B}" type="presParOf" srcId="{C3D18FEE-B9A8-492C-B52D-CFCB035476B7}" destId="{87022D1F-AFD7-49F3-BE02-FF10BBF9699E}" srcOrd="4" destOrd="0" presId="urn:microsoft.com/office/officeart/2005/8/layout/orgChart1"/>
    <dgm:cxn modelId="{CE73056D-AAB1-405B-8074-DA372C3502E7}" type="presParOf" srcId="{C3D18FEE-B9A8-492C-B52D-CFCB035476B7}" destId="{9901BF71-A23A-4D83-92DA-4AE31A02B6F5}" srcOrd="5" destOrd="0" presId="urn:microsoft.com/office/officeart/2005/8/layout/orgChart1"/>
    <dgm:cxn modelId="{35E3A09A-4492-4D64-96BD-38061865C8F8}" type="presParOf" srcId="{9901BF71-A23A-4D83-92DA-4AE31A02B6F5}" destId="{1222B11E-ADBA-4E0D-A482-B6DBEF07C2C7}" srcOrd="0" destOrd="0" presId="urn:microsoft.com/office/officeart/2005/8/layout/orgChart1"/>
    <dgm:cxn modelId="{3BB2AF34-FC62-464A-A4E1-5F2BFFB6321B}" type="presParOf" srcId="{1222B11E-ADBA-4E0D-A482-B6DBEF07C2C7}" destId="{8741EC06-4FA4-4333-B1CA-289332BC84C3}" srcOrd="0" destOrd="0" presId="urn:microsoft.com/office/officeart/2005/8/layout/orgChart1"/>
    <dgm:cxn modelId="{29DA79A3-4803-4830-A9A9-F2BB0E26E001}" type="presParOf" srcId="{1222B11E-ADBA-4E0D-A482-B6DBEF07C2C7}" destId="{89667016-0507-4372-91D0-5A8D7F725EDE}" srcOrd="1" destOrd="0" presId="urn:microsoft.com/office/officeart/2005/8/layout/orgChart1"/>
    <dgm:cxn modelId="{C1DFE71D-75B2-42E9-93F2-17361D5659A5}" type="presParOf" srcId="{9901BF71-A23A-4D83-92DA-4AE31A02B6F5}" destId="{5723EA59-8D79-40C9-8A9F-B610B88C0F3B}" srcOrd="1" destOrd="0" presId="urn:microsoft.com/office/officeart/2005/8/layout/orgChart1"/>
    <dgm:cxn modelId="{7A5FA5CC-91BF-4A4E-BCE2-731DF5F35B70}" type="presParOf" srcId="{9901BF71-A23A-4D83-92DA-4AE31A02B6F5}" destId="{7A8C765A-A22A-41D6-B337-55A2B91E3138}" srcOrd="2" destOrd="0" presId="urn:microsoft.com/office/officeart/2005/8/layout/orgChart1"/>
    <dgm:cxn modelId="{D8E8C48D-5A39-46A2-8AA9-58A8941D8337}" type="presParOf" srcId="{C3D18FEE-B9A8-492C-B52D-CFCB035476B7}" destId="{24ABF71B-1FD6-4F3C-BBCF-AAF615AED89E}" srcOrd="6" destOrd="0" presId="urn:microsoft.com/office/officeart/2005/8/layout/orgChart1"/>
    <dgm:cxn modelId="{FE561D06-178B-4305-82AF-D2A86324E565}" type="presParOf" srcId="{C3D18FEE-B9A8-492C-B52D-CFCB035476B7}" destId="{8D904EDC-9E47-476C-AB72-B41179E694EC}" srcOrd="7" destOrd="0" presId="urn:microsoft.com/office/officeart/2005/8/layout/orgChart1"/>
    <dgm:cxn modelId="{12CC29E6-B5D0-42F8-A975-F573F6B820C3}" type="presParOf" srcId="{8D904EDC-9E47-476C-AB72-B41179E694EC}" destId="{DA07D39A-61FB-4B40-AA19-609E3F2089C7}" srcOrd="0" destOrd="0" presId="urn:microsoft.com/office/officeart/2005/8/layout/orgChart1"/>
    <dgm:cxn modelId="{D51D5E2A-86BC-4BF6-9869-260A5080B18F}" type="presParOf" srcId="{DA07D39A-61FB-4B40-AA19-609E3F2089C7}" destId="{57FCF109-7073-4819-9962-EA61742E8006}" srcOrd="0" destOrd="0" presId="urn:microsoft.com/office/officeart/2005/8/layout/orgChart1"/>
    <dgm:cxn modelId="{827816EC-540B-4C67-8D65-C56C9E5B0404}" type="presParOf" srcId="{DA07D39A-61FB-4B40-AA19-609E3F2089C7}" destId="{EE5DAB03-0DE5-4CC5-90B0-F38DFDEE5A90}" srcOrd="1" destOrd="0" presId="urn:microsoft.com/office/officeart/2005/8/layout/orgChart1"/>
    <dgm:cxn modelId="{3A58AECF-4A68-43A9-88BB-99993572F08B}" type="presParOf" srcId="{8D904EDC-9E47-476C-AB72-B41179E694EC}" destId="{A1086002-578E-44D6-AB96-1637F970A7C9}" srcOrd="1" destOrd="0" presId="urn:microsoft.com/office/officeart/2005/8/layout/orgChart1"/>
    <dgm:cxn modelId="{46AD4F5F-2A38-4FD9-97C0-F9B1BABB22CB}" type="presParOf" srcId="{8D904EDC-9E47-476C-AB72-B41179E694EC}" destId="{5C876B17-B474-4C21-90C5-752ECE612209}" srcOrd="2" destOrd="0" presId="urn:microsoft.com/office/officeart/2005/8/layout/orgChart1"/>
    <dgm:cxn modelId="{3030702E-9551-4A74-AFD2-8B752796E5BF}" type="presParOf" srcId="{5C876B17-B474-4C21-90C5-752ECE612209}" destId="{7C36A95F-0676-470D-901E-0F81E663568A}" srcOrd="0" destOrd="0" presId="urn:microsoft.com/office/officeart/2005/8/layout/orgChart1"/>
    <dgm:cxn modelId="{BF7D273F-8E5A-40B5-A590-2F632562637A}" type="presParOf" srcId="{5C876B17-B474-4C21-90C5-752ECE612209}" destId="{0873F5DE-9320-4571-8FC6-75F8CCCF46CF}" srcOrd="1" destOrd="0" presId="urn:microsoft.com/office/officeart/2005/8/layout/orgChart1"/>
    <dgm:cxn modelId="{E106004B-9B82-4C3E-8F09-F34039625D34}" type="presParOf" srcId="{0873F5DE-9320-4571-8FC6-75F8CCCF46CF}" destId="{01734130-41C7-4EC6-B22C-62A7CA75727E}" srcOrd="0" destOrd="0" presId="urn:microsoft.com/office/officeart/2005/8/layout/orgChart1"/>
    <dgm:cxn modelId="{714D5A37-FA4C-4296-8222-BE28AD9AC967}" type="presParOf" srcId="{01734130-41C7-4EC6-B22C-62A7CA75727E}" destId="{74B02A63-B063-414E-A96F-D78C71211667}" srcOrd="0" destOrd="0" presId="urn:microsoft.com/office/officeart/2005/8/layout/orgChart1"/>
    <dgm:cxn modelId="{46F144D8-7978-4F23-BF40-E97D763EC824}" type="presParOf" srcId="{01734130-41C7-4EC6-B22C-62A7CA75727E}" destId="{C8C09737-974C-4D7B-A128-B4611EE41ED3}" srcOrd="1" destOrd="0" presId="urn:microsoft.com/office/officeart/2005/8/layout/orgChart1"/>
    <dgm:cxn modelId="{452F2EBF-B5FC-460B-B026-A4D43DD74946}" type="presParOf" srcId="{0873F5DE-9320-4571-8FC6-75F8CCCF46CF}" destId="{C98A9025-51D8-4DD1-9648-EE1AB8B6099A}" srcOrd="1" destOrd="0" presId="urn:microsoft.com/office/officeart/2005/8/layout/orgChart1"/>
    <dgm:cxn modelId="{05DA4D23-E427-469F-80C6-EA1E459B6508}" type="presParOf" srcId="{0873F5DE-9320-4571-8FC6-75F8CCCF46CF}" destId="{754655EB-0332-4703-8D10-AD9F477FEDFB}" srcOrd="2" destOrd="0" presId="urn:microsoft.com/office/officeart/2005/8/layout/orgChart1"/>
    <dgm:cxn modelId="{3CD80DED-04CE-4152-B481-343B3AC155A1}" type="presParOf" srcId="{C3D18FEE-B9A8-492C-B52D-CFCB035476B7}" destId="{F406C183-4E98-4B56-B59B-07E809910229}" srcOrd="8" destOrd="0" presId="urn:microsoft.com/office/officeart/2005/8/layout/orgChart1"/>
    <dgm:cxn modelId="{52F9B414-D02C-44E8-B973-75275524E7D0}" type="presParOf" srcId="{C3D18FEE-B9A8-492C-B52D-CFCB035476B7}" destId="{B66B3B17-E81E-4B6C-AF1F-94139B25ACD6}" srcOrd="9" destOrd="0" presId="urn:microsoft.com/office/officeart/2005/8/layout/orgChart1"/>
    <dgm:cxn modelId="{AD0ADEA5-4F8A-4DC0-B4BE-5D2B679858FF}" type="presParOf" srcId="{B66B3B17-E81E-4B6C-AF1F-94139B25ACD6}" destId="{D996A4F6-61C4-4AF1-A046-DF91E61C2FE8}" srcOrd="0" destOrd="0" presId="urn:microsoft.com/office/officeart/2005/8/layout/orgChart1"/>
    <dgm:cxn modelId="{F3A28702-2FFA-41B6-A8E2-9117E118320C}" type="presParOf" srcId="{D996A4F6-61C4-4AF1-A046-DF91E61C2FE8}" destId="{64EF8D3F-D38B-4D05-B8FE-09B4294D7E71}" srcOrd="0" destOrd="0" presId="urn:microsoft.com/office/officeart/2005/8/layout/orgChart1"/>
    <dgm:cxn modelId="{6BA577BC-7997-49D9-83E1-D4A7B62067C6}" type="presParOf" srcId="{D996A4F6-61C4-4AF1-A046-DF91E61C2FE8}" destId="{9D3DC81B-0269-4C87-B9ED-2BFBA92F0CA0}" srcOrd="1" destOrd="0" presId="urn:microsoft.com/office/officeart/2005/8/layout/orgChart1"/>
    <dgm:cxn modelId="{E86A5939-F83C-4AAD-8953-4E83C03AF2F9}" type="presParOf" srcId="{B66B3B17-E81E-4B6C-AF1F-94139B25ACD6}" destId="{730026A8-308D-42AC-A681-613D9883C0AC}" srcOrd="1" destOrd="0" presId="urn:microsoft.com/office/officeart/2005/8/layout/orgChart1"/>
    <dgm:cxn modelId="{85689BA6-17E4-41DF-B501-EBAC1E09BB52}" type="presParOf" srcId="{B66B3B17-E81E-4B6C-AF1F-94139B25ACD6}" destId="{9F662AE3-2CEB-4DA8-B570-780E808C613A}" srcOrd="2" destOrd="0" presId="urn:microsoft.com/office/officeart/2005/8/layout/orgChart1"/>
    <dgm:cxn modelId="{864DDF4D-BDCD-4896-82DD-4583D1DA81E5}" type="presParOf" srcId="{9F662AE3-2CEB-4DA8-B570-780E808C613A}" destId="{F9219E21-041F-410D-9FF7-68E065469173}" srcOrd="0" destOrd="0" presId="urn:microsoft.com/office/officeart/2005/8/layout/orgChart1"/>
    <dgm:cxn modelId="{2D5D97DA-804B-4C76-85CE-19E1FE07471D}" type="presParOf" srcId="{9F662AE3-2CEB-4DA8-B570-780E808C613A}" destId="{FAFFBE46-E6AF-421D-B9F9-628AE91598C0}" srcOrd="1" destOrd="0" presId="urn:microsoft.com/office/officeart/2005/8/layout/orgChart1"/>
    <dgm:cxn modelId="{056A65DC-7FF7-426C-997A-D4055265D3D2}" type="presParOf" srcId="{FAFFBE46-E6AF-421D-B9F9-628AE91598C0}" destId="{1229DF74-38B2-453D-9EEE-0165C3038458}" srcOrd="0" destOrd="0" presId="urn:microsoft.com/office/officeart/2005/8/layout/orgChart1"/>
    <dgm:cxn modelId="{AA7AE6C4-A475-463D-B5B0-2885919CC9CD}" type="presParOf" srcId="{1229DF74-38B2-453D-9EEE-0165C3038458}" destId="{16726877-3164-4FD2-9FCC-3E411A02F878}" srcOrd="0" destOrd="0" presId="urn:microsoft.com/office/officeart/2005/8/layout/orgChart1"/>
    <dgm:cxn modelId="{80AA1179-CD14-4866-9017-BDFD23EDF797}" type="presParOf" srcId="{1229DF74-38B2-453D-9EEE-0165C3038458}" destId="{BB3C5AE8-7783-4D72-9FF3-F22C5BCED606}" srcOrd="1" destOrd="0" presId="urn:microsoft.com/office/officeart/2005/8/layout/orgChart1"/>
    <dgm:cxn modelId="{38F5853F-5ABF-47D6-A4D7-08DAFA37365C}" type="presParOf" srcId="{FAFFBE46-E6AF-421D-B9F9-628AE91598C0}" destId="{A571CA09-2BA3-43AA-A1ED-BC3B9EBBB029}" srcOrd="1" destOrd="0" presId="urn:microsoft.com/office/officeart/2005/8/layout/orgChart1"/>
    <dgm:cxn modelId="{C030E03E-7445-4C21-928E-7254CDE2AFC3}" type="presParOf" srcId="{FAFFBE46-E6AF-421D-B9F9-628AE91598C0}" destId="{9C102032-F287-4E56-9B36-2DA0D9C0272C}" srcOrd="2" destOrd="0" presId="urn:microsoft.com/office/officeart/2005/8/layout/orgChart1"/>
    <dgm:cxn modelId="{D6CE6706-9C1A-4491-A871-5A3375210EAA}" type="presParOf" srcId="{A967EA1F-CAF1-4A66-81BE-25A3EE4234F0}" destId="{87B7FCE6-D9C5-4EAF-AB30-B45B1A6F7418}" srcOrd="2" destOrd="0" presId="urn:microsoft.com/office/officeart/2005/8/layout/orgChart1"/>
    <dgm:cxn modelId="{4E7727AC-E962-4330-998C-B6ECDECEB167}" type="presParOf" srcId="{12655B61-E2C1-4C71-9C07-0823C3D679DE}" destId="{5B054D4D-1B05-4FC3-B007-3020B5D2600A}" srcOrd="1" destOrd="0" presId="urn:microsoft.com/office/officeart/2005/8/layout/orgChart1"/>
    <dgm:cxn modelId="{3D96C6A5-CBB1-407D-B569-BF2667DAE8EA}" type="presParOf" srcId="{5B054D4D-1B05-4FC3-B007-3020B5D2600A}" destId="{91E71DD5-D913-4566-A927-C9A3C6C40932}" srcOrd="0" destOrd="0" presId="urn:microsoft.com/office/officeart/2005/8/layout/orgChart1"/>
    <dgm:cxn modelId="{D9AC1E7F-7D61-4FC4-979F-CA09030E5031}" type="presParOf" srcId="{91E71DD5-D913-4566-A927-C9A3C6C40932}" destId="{F1D48B13-858E-42EB-A61A-5D90F1BCD36E}" srcOrd="0" destOrd="0" presId="urn:microsoft.com/office/officeart/2005/8/layout/orgChart1"/>
    <dgm:cxn modelId="{18353D49-163E-456E-8A11-E5F90D4D84B5}" type="presParOf" srcId="{91E71DD5-D913-4566-A927-C9A3C6C40932}" destId="{ED395E29-0D8C-4BCA-B772-9B9218287DDF}" srcOrd="1" destOrd="0" presId="urn:microsoft.com/office/officeart/2005/8/layout/orgChart1"/>
    <dgm:cxn modelId="{0C7D4768-6D8A-4FE6-B221-2570B2859FB7}" type="presParOf" srcId="{5B054D4D-1B05-4FC3-B007-3020B5D2600A}" destId="{B92A9638-A2A3-4CA7-AC4C-0C45572625F9}" srcOrd="1" destOrd="0" presId="urn:microsoft.com/office/officeart/2005/8/layout/orgChart1"/>
    <dgm:cxn modelId="{9A475E5C-0361-48E0-84EA-3C4A5A496BB0}" type="presParOf" srcId="{5B054D4D-1B05-4FC3-B007-3020B5D2600A}" destId="{DD9BA41C-D086-4A8B-BC14-7F31241CF9F5}" srcOrd="2" destOrd="0" presId="urn:microsoft.com/office/officeart/2005/8/layout/orgChart1"/>
    <dgm:cxn modelId="{23B7D981-BD5F-47E2-BDC4-BB160F853F1F}" type="presParOf" srcId="{12655B61-E2C1-4C71-9C07-0823C3D679DE}" destId="{B10CFA04-1F0B-4E7E-89D5-5F4E493BDAFA}" srcOrd="2" destOrd="0" presId="urn:microsoft.com/office/officeart/2005/8/layout/orgChart1"/>
    <dgm:cxn modelId="{9FCFEC4F-C987-4420-A6CF-94F828994F67}" type="presParOf" srcId="{B10CFA04-1F0B-4E7E-89D5-5F4E493BDAFA}" destId="{0D93C2CE-3941-4B92-861D-5E2B4F7ACCB7}" srcOrd="0" destOrd="0" presId="urn:microsoft.com/office/officeart/2005/8/layout/orgChart1"/>
    <dgm:cxn modelId="{36A6CC71-827D-4529-9B4B-3BF92B03BB29}" type="presParOf" srcId="{0D93C2CE-3941-4B92-861D-5E2B4F7ACCB7}" destId="{241B9FB8-7892-4C98-8961-C66D5D3E7A40}" srcOrd="0" destOrd="0" presId="urn:microsoft.com/office/officeart/2005/8/layout/orgChart1"/>
    <dgm:cxn modelId="{EC5A61E8-B351-40DF-8460-86D620AD285D}" type="presParOf" srcId="{0D93C2CE-3941-4B92-861D-5E2B4F7ACCB7}" destId="{0AFA8487-D104-4EA0-A8A1-585C9588B166}" srcOrd="1" destOrd="0" presId="urn:microsoft.com/office/officeart/2005/8/layout/orgChart1"/>
    <dgm:cxn modelId="{E45042A5-7CD9-4DB5-B965-31194D0501B0}" type="presParOf" srcId="{B10CFA04-1F0B-4E7E-89D5-5F4E493BDAFA}" destId="{0DB44138-46D9-4D19-9F85-AD75BEB733F1}" srcOrd="1" destOrd="0" presId="urn:microsoft.com/office/officeart/2005/8/layout/orgChart1"/>
    <dgm:cxn modelId="{1E3E1F8C-55FF-43F5-9114-01F80EFA8EFB}" type="presParOf" srcId="{B10CFA04-1F0B-4E7E-89D5-5F4E493BDAFA}" destId="{7D81068C-7C73-4D83-90D7-9EF674AE198F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FE68D0-4089-4638-BC05-5C3222193E46}">
      <dsp:nvSpPr>
        <dsp:cNvPr id="0" name=""/>
        <dsp:cNvSpPr/>
      </dsp:nvSpPr>
      <dsp:spPr>
        <a:xfrm>
          <a:off x="677497" y="76009"/>
          <a:ext cx="945895" cy="945895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.</a:t>
          </a:r>
        </a:p>
      </dsp:txBody>
      <dsp:txXfrm>
        <a:off x="1191771" y="250549"/>
        <a:ext cx="320928" cy="315298"/>
      </dsp:txXfrm>
    </dsp:sp>
    <dsp:sp modelId="{1A091E5D-9383-4911-A1C7-D748428F511E}">
      <dsp:nvSpPr>
        <dsp:cNvPr id="0" name=""/>
        <dsp:cNvSpPr/>
      </dsp:nvSpPr>
      <dsp:spPr>
        <a:xfrm>
          <a:off x="628738" y="104161"/>
          <a:ext cx="945895" cy="945895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shade val="80000"/>
            <a:hueOff val="292470"/>
            <a:satOff val="-9140"/>
            <a:lumOff val="156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.</a:t>
          </a:r>
        </a:p>
      </dsp:txBody>
      <dsp:txXfrm>
        <a:off x="887733" y="700976"/>
        <a:ext cx="427905" cy="292777"/>
      </dsp:txXfrm>
    </dsp:sp>
    <dsp:sp modelId="{960B6E12-DC64-4EB0-A844-233F7BC10500}">
      <dsp:nvSpPr>
        <dsp:cNvPr id="0" name=""/>
        <dsp:cNvSpPr/>
      </dsp:nvSpPr>
      <dsp:spPr>
        <a:xfrm>
          <a:off x="628738" y="104161"/>
          <a:ext cx="945895" cy="945895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shade val="80000"/>
            <a:hueOff val="584940"/>
            <a:satOff val="-18280"/>
            <a:lumOff val="313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.</a:t>
          </a:r>
        </a:p>
      </dsp:txBody>
      <dsp:txXfrm>
        <a:off x="730084" y="289961"/>
        <a:ext cx="320928" cy="315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FE68D0-4089-4638-BC05-5C3222193E46}">
      <dsp:nvSpPr>
        <dsp:cNvPr id="0" name=""/>
        <dsp:cNvSpPr/>
      </dsp:nvSpPr>
      <dsp:spPr>
        <a:xfrm>
          <a:off x="677497" y="76009"/>
          <a:ext cx="945895" cy="945895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.</a:t>
          </a:r>
        </a:p>
      </dsp:txBody>
      <dsp:txXfrm>
        <a:off x="1191771" y="250549"/>
        <a:ext cx="320928" cy="315298"/>
      </dsp:txXfrm>
    </dsp:sp>
    <dsp:sp modelId="{1A091E5D-9383-4911-A1C7-D748428F511E}">
      <dsp:nvSpPr>
        <dsp:cNvPr id="0" name=""/>
        <dsp:cNvSpPr/>
      </dsp:nvSpPr>
      <dsp:spPr>
        <a:xfrm>
          <a:off x="628738" y="104161"/>
          <a:ext cx="945895" cy="945895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shade val="80000"/>
            <a:hueOff val="292470"/>
            <a:satOff val="-9140"/>
            <a:lumOff val="156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.</a:t>
          </a:r>
        </a:p>
      </dsp:txBody>
      <dsp:txXfrm>
        <a:off x="887733" y="700976"/>
        <a:ext cx="427905" cy="292777"/>
      </dsp:txXfrm>
    </dsp:sp>
    <dsp:sp modelId="{960B6E12-DC64-4EB0-A844-233F7BC10500}">
      <dsp:nvSpPr>
        <dsp:cNvPr id="0" name=""/>
        <dsp:cNvSpPr/>
      </dsp:nvSpPr>
      <dsp:spPr>
        <a:xfrm>
          <a:off x="628738" y="104161"/>
          <a:ext cx="945895" cy="945895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shade val="80000"/>
            <a:hueOff val="584940"/>
            <a:satOff val="-18280"/>
            <a:lumOff val="313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.</a:t>
          </a:r>
        </a:p>
      </dsp:txBody>
      <dsp:txXfrm>
        <a:off x="730084" y="289961"/>
        <a:ext cx="320928" cy="3152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219E21-041F-410D-9FF7-68E065469173}">
      <dsp:nvSpPr>
        <dsp:cNvPr id="0" name=""/>
        <dsp:cNvSpPr/>
      </dsp:nvSpPr>
      <dsp:spPr>
        <a:xfrm>
          <a:off x="18229735" y="2819376"/>
          <a:ext cx="1725742" cy="939323"/>
        </a:xfrm>
        <a:custGeom>
          <a:avLst/>
          <a:gdLst/>
          <a:ahLst/>
          <a:cxnLst/>
          <a:rect l="0" t="0" r="0" b="0"/>
          <a:pathLst>
            <a:path>
              <a:moveTo>
                <a:pt x="1725742" y="0"/>
              </a:moveTo>
              <a:lnTo>
                <a:pt x="0" y="939323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06C183-4E98-4B56-B59B-07E809910229}">
      <dsp:nvSpPr>
        <dsp:cNvPr id="0" name=""/>
        <dsp:cNvSpPr/>
      </dsp:nvSpPr>
      <dsp:spPr>
        <a:xfrm>
          <a:off x="10198177" y="1135017"/>
          <a:ext cx="9757300" cy="566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720"/>
              </a:lnTo>
              <a:lnTo>
                <a:pt x="9757300" y="331720"/>
              </a:lnTo>
              <a:lnTo>
                <a:pt x="9757300" y="566475"/>
              </a:lnTo>
            </a:path>
          </a:pathLst>
        </a:custGeom>
        <a:noFill/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6A95F-0676-470D-901E-0F81E663568A}">
      <dsp:nvSpPr>
        <dsp:cNvPr id="0" name=""/>
        <dsp:cNvSpPr/>
      </dsp:nvSpPr>
      <dsp:spPr>
        <a:xfrm>
          <a:off x="16517720" y="2821366"/>
          <a:ext cx="1199778" cy="9984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99778" y="998498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ABF71B-1FD6-4F3C-BBCF-AAF615AED89E}">
      <dsp:nvSpPr>
        <dsp:cNvPr id="0" name=""/>
        <dsp:cNvSpPr/>
      </dsp:nvSpPr>
      <dsp:spPr>
        <a:xfrm>
          <a:off x="10198177" y="1135017"/>
          <a:ext cx="6319542" cy="5684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710"/>
              </a:lnTo>
              <a:lnTo>
                <a:pt x="6319542" y="333710"/>
              </a:lnTo>
              <a:lnTo>
                <a:pt x="6319542" y="568465"/>
              </a:lnTo>
            </a:path>
          </a:pathLst>
        </a:custGeom>
        <a:noFill/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022D1F-AFD7-49F3-BE02-FF10BBF9699E}">
      <dsp:nvSpPr>
        <dsp:cNvPr id="0" name=""/>
        <dsp:cNvSpPr/>
      </dsp:nvSpPr>
      <dsp:spPr>
        <a:xfrm>
          <a:off x="10198177" y="1135017"/>
          <a:ext cx="3397598" cy="566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720"/>
              </a:lnTo>
              <a:lnTo>
                <a:pt x="3397598" y="331720"/>
              </a:lnTo>
              <a:lnTo>
                <a:pt x="3397598" y="566475"/>
              </a:lnTo>
            </a:path>
          </a:pathLst>
        </a:custGeom>
        <a:noFill/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0817B4-B352-4C70-8057-E90B282459BF}">
      <dsp:nvSpPr>
        <dsp:cNvPr id="0" name=""/>
        <dsp:cNvSpPr/>
      </dsp:nvSpPr>
      <dsp:spPr>
        <a:xfrm>
          <a:off x="10732385" y="3912610"/>
          <a:ext cx="1523294" cy="715523"/>
        </a:xfrm>
        <a:custGeom>
          <a:avLst/>
          <a:gdLst/>
          <a:ahLst/>
          <a:cxnLst/>
          <a:rect l="0" t="0" r="0" b="0"/>
          <a:pathLst>
            <a:path>
              <a:moveTo>
                <a:pt x="0" y="715523"/>
              </a:moveTo>
              <a:lnTo>
                <a:pt x="1523294" y="0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8D7DA5-0E48-44E3-8FA6-5F1F659D9CA1}">
      <dsp:nvSpPr>
        <dsp:cNvPr id="0" name=""/>
        <dsp:cNvSpPr/>
      </dsp:nvSpPr>
      <dsp:spPr>
        <a:xfrm>
          <a:off x="9614502" y="2819376"/>
          <a:ext cx="1100734" cy="1041559"/>
        </a:xfrm>
        <a:custGeom>
          <a:avLst/>
          <a:gdLst/>
          <a:ahLst/>
          <a:cxnLst/>
          <a:rect l="0" t="0" r="0" b="0"/>
          <a:pathLst>
            <a:path>
              <a:moveTo>
                <a:pt x="1100734" y="0"/>
              </a:moveTo>
              <a:lnTo>
                <a:pt x="0" y="1041559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2BBC6F-5894-40F3-B32E-7F39547EA021}">
      <dsp:nvSpPr>
        <dsp:cNvPr id="0" name=""/>
        <dsp:cNvSpPr/>
      </dsp:nvSpPr>
      <dsp:spPr>
        <a:xfrm>
          <a:off x="10198177" y="1135017"/>
          <a:ext cx="517059" cy="566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720"/>
              </a:lnTo>
              <a:lnTo>
                <a:pt x="517059" y="331720"/>
              </a:lnTo>
              <a:lnTo>
                <a:pt x="517059" y="566475"/>
              </a:lnTo>
            </a:path>
          </a:pathLst>
        </a:custGeom>
        <a:noFill/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50B382-4213-4FCE-BA46-B6C2F0DF88AD}">
      <dsp:nvSpPr>
        <dsp:cNvPr id="0" name=""/>
        <dsp:cNvSpPr/>
      </dsp:nvSpPr>
      <dsp:spPr>
        <a:xfrm>
          <a:off x="5097495" y="2820706"/>
          <a:ext cx="1647468" cy="960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0266"/>
              </a:lnTo>
              <a:lnTo>
                <a:pt x="1647468" y="960266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919FDF-D89F-4C77-BDB3-2350A6B06961}">
      <dsp:nvSpPr>
        <dsp:cNvPr id="0" name=""/>
        <dsp:cNvSpPr/>
      </dsp:nvSpPr>
      <dsp:spPr>
        <a:xfrm>
          <a:off x="4045970" y="4517608"/>
          <a:ext cx="1047769" cy="1050463"/>
        </a:xfrm>
        <a:custGeom>
          <a:avLst/>
          <a:gdLst/>
          <a:ahLst/>
          <a:cxnLst/>
          <a:rect l="0" t="0" r="0" b="0"/>
          <a:pathLst>
            <a:path>
              <a:moveTo>
                <a:pt x="1047769" y="0"/>
              </a:moveTo>
              <a:lnTo>
                <a:pt x="0" y="1050463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CAC086-C07F-48C8-A080-01414C85CBAA}">
      <dsp:nvSpPr>
        <dsp:cNvPr id="0" name=""/>
        <dsp:cNvSpPr/>
      </dsp:nvSpPr>
      <dsp:spPr>
        <a:xfrm>
          <a:off x="5097495" y="2820706"/>
          <a:ext cx="1114126" cy="9556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14126" y="955661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659B26-7AAB-4735-8512-8706C704298A}">
      <dsp:nvSpPr>
        <dsp:cNvPr id="0" name=""/>
        <dsp:cNvSpPr/>
      </dsp:nvSpPr>
      <dsp:spPr>
        <a:xfrm>
          <a:off x="3431939" y="2820706"/>
          <a:ext cx="1665556" cy="974151"/>
        </a:xfrm>
        <a:custGeom>
          <a:avLst/>
          <a:gdLst/>
          <a:ahLst/>
          <a:cxnLst/>
          <a:rect l="0" t="0" r="0" b="0"/>
          <a:pathLst>
            <a:path>
              <a:moveTo>
                <a:pt x="1665556" y="0"/>
              </a:moveTo>
              <a:lnTo>
                <a:pt x="1665556" y="974151"/>
              </a:lnTo>
              <a:lnTo>
                <a:pt x="0" y="974151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BC59DD-12B0-46D8-819A-EA193EA9D23C}">
      <dsp:nvSpPr>
        <dsp:cNvPr id="0" name=""/>
        <dsp:cNvSpPr/>
      </dsp:nvSpPr>
      <dsp:spPr>
        <a:xfrm>
          <a:off x="5097495" y="1135017"/>
          <a:ext cx="5100681" cy="567806"/>
        </a:xfrm>
        <a:custGeom>
          <a:avLst/>
          <a:gdLst/>
          <a:ahLst/>
          <a:cxnLst/>
          <a:rect l="0" t="0" r="0" b="0"/>
          <a:pathLst>
            <a:path>
              <a:moveTo>
                <a:pt x="5100681" y="0"/>
              </a:moveTo>
              <a:lnTo>
                <a:pt x="5100681" y="333050"/>
              </a:lnTo>
              <a:lnTo>
                <a:pt x="0" y="333050"/>
              </a:lnTo>
              <a:lnTo>
                <a:pt x="0" y="567806"/>
              </a:lnTo>
            </a:path>
          </a:pathLst>
        </a:custGeom>
        <a:noFill/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801174-F5FA-4655-B4D6-398E6A8E365F}">
      <dsp:nvSpPr>
        <dsp:cNvPr id="0" name=""/>
        <dsp:cNvSpPr/>
      </dsp:nvSpPr>
      <dsp:spPr>
        <a:xfrm>
          <a:off x="9080294" y="17134"/>
          <a:ext cx="2235765" cy="1117882"/>
        </a:xfrm>
        <a:prstGeom prst="roundRect">
          <a:avLst/>
        </a:prstGeom>
        <a:solidFill>
          <a:srgbClr val="FAC360">
            <a:alpha val="38000"/>
          </a:srgbClr>
        </a:solidFill>
        <a:ln w="76200" cap="flat" cmpd="sng" algn="ctr">
          <a:solidFill>
            <a:srgbClr val="F7A81B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Regional Council Chair</a:t>
          </a:r>
          <a:endParaRPr lang="en-AU" sz="2200" b="1" kern="1200" dirty="0"/>
        </a:p>
      </dsp:txBody>
      <dsp:txXfrm>
        <a:off x="9134865" y="71705"/>
        <a:ext cx="2126623" cy="1008740"/>
      </dsp:txXfrm>
    </dsp:sp>
    <dsp:sp modelId="{CDD7FD1E-2B0D-4605-952D-0712AB9C21D3}">
      <dsp:nvSpPr>
        <dsp:cNvPr id="0" name=""/>
        <dsp:cNvSpPr/>
      </dsp:nvSpPr>
      <dsp:spPr>
        <a:xfrm>
          <a:off x="3979613" y="1702823"/>
          <a:ext cx="2235765" cy="1117882"/>
        </a:xfrm>
        <a:prstGeom prst="roundRect">
          <a:avLst/>
        </a:prstGeom>
        <a:solidFill>
          <a:srgbClr val="BCE292">
            <a:alpha val="39000"/>
          </a:srgbClr>
        </a:solidFill>
        <a:ln w="76200" cap="flat" cmpd="sng" algn="ctr">
          <a:solidFill>
            <a:srgbClr val="92D050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Chair-Elect</a:t>
          </a:r>
          <a:endParaRPr lang="en-AU" sz="2200" b="1" kern="1200" dirty="0"/>
        </a:p>
      </dsp:txBody>
      <dsp:txXfrm>
        <a:off x="4034184" y="1757394"/>
        <a:ext cx="2126623" cy="1008740"/>
      </dsp:txXfrm>
    </dsp:sp>
    <dsp:sp modelId="{614F656E-CB90-410D-ADC7-868BD967DEFD}">
      <dsp:nvSpPr>
        <dsp:cNvPr id="0" name=""/>
        <dsp:cNvSpPr/>
      </dsp:nvSpPr>
      <dsp:spPr>
        <a:xfrm>
          <a:off x="1196174" y="3072264"/>
          <a:ext cx="2235765" cy="1445187"/>
        </a:xfrm>
        <a:prstGeom prst="roundRect">
          <a:avLst/>
        </a:prstGeom>
        <a:solidFill>
          <a:srgbClr val="7798D3">
            <a:alpha val="40000"/>
          </a:srgbClr>
        </a:solidFill>
        <a:ln w="38100" cap="flat" cmpd="sng" algn="ctr">
          <a:solidFill>
            <a:srgbClr val="305496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Liaison for Incorporated Entities</a:t>
          </a:r>
          <a:endParaRPr lang="en-AU" sz="2200" kern="1200"/>
        </a:p>
      </dsp:txBody>
      <dsp:txXfrm>
        <a:off x="1266722" y="3142812"/>
        <a:ext cx="2094669" cy="1304091"/>
      </dsp:txXfrm>
    </dsp:sp>
    <dsp:sp modelId="{861CA29E-A53F-4469-9700-008A9BD45F29}">
      <dsp:nvSpPr>
        <dsp:cNvPr id="0" name=""/>
        <dsp:cNvSpPr/>
      </dsp:nvSpPr>
      <dsp:spPr>
        <a:xfrm>
          <a:off x="3975856" y="3035127"/>
          <a:ext cx="2235765" cy="1482480"/>
        </a:xfrm>
        <a:prstGeom prst="roundRect">
          <a:avLst/>
        </a:prstGeom>
        <a:solidFill>
          <a:srgbClr val="7798D3">
            <a:alpha val="40000"/>
          </a:srgbClr>
        </a:solidFill>
        <a:ln w="38100" cap="flat" cmpd="sng" algn="ctr">
          <a:solidFill>
            <a:srgbClr val="305496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Multi-national Advisory Committee</a:t>
          </a:r>
          <a:endParaRPr lang="en-AU" sz="2200" kern="1200"/>
        </a:p>
      </dsp:txBody>
      <dsp:txXfrm>
        <a:off x="4048225" y="3107496"/>
        <a:ext cx="2091027" cy="1337742"/>
      </dsp:txXfrm>
    </dsp:sp>
    <dsp:sp modelId="{8053D6A1-D374-436F-B5FA-3C9596A4EC5D}">
      <dsp:nvSpPr>
        <dsp:cNvPr id="0" name=""/>
        <dsp:cNvSpPr/>
      </dsp:nvSpPr>
      <dsp:spPr>
        <a:xfrm>
          <a:off x="4045970" y="5009130"/>
          <a:ext cx="2235765" cy="1117882"/>
        </a:xfrm>
        <a:prstGeom prst="roundRect">
          <a:avLst/>
        </a:prstGeom>
        <a:solidFill>
          <a:srgbClr val="FF9D5B">
            <a:alpha val="40000"/>
          </a:srgbClr>
        </a:solidFill>
        <a:ln w="38100" cap="flat" cmpd="sng" algn="ctr">
          <a:solidFill>
            <a:srgbClr val="EA5F00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Country Representatives</a:t>
          </a:r>
          <a:endParaRPr lang="en-AU" sz="2200" kern="1200"/>
        </a:p>
      </dsp:txBody>
      <dsp:txXfrm>
        <a:off x="4100541" y="5063701"/>
        <a:ext cx="2126623" cy="1008740"/>
      </dsp:txXfrm>
    </dsp:sp>
    <dsp:sp modelId="{C11208FD-16C5-441E-B932-04ADBA8D645B}">
      <dsp:nvSpPr>
        <dsp:cNvPr id="0" name=""/>
        <dsp:cNvSpPr/>
      </dsp:nvSpPr>
      <dsp:spPr>
        <a:xfrm>
          <a:off x="6744964" y="3064774"/>
          <a:ext cx="2235765" cy="1432399"/>
        </a:xfrm>
        <a:prstGeom prst="roundRect">
          <a:avLst/>
        </a:prstGeom>
        <a:solidFill>
          <a:srgbClr val="7798D3">
            <a:alpha val="40000"/>
          </a:srgbClr>
        </a:solidFill>
        <a:ln w="38100" cap="flat" cmpd="sng" algn="ctr">
          <a:solidFill>
            <a:srgbClr val="305496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Zone Strategic Planning</a:t>
          </a:r>
          <a:endParaRPr lang="en-AU" sz="2200" kern="1200"/>
        </a:p>
      </dsp:txBody>
      <dsp:txXfrm>
        <a:off x="6814888" y="3134698"/>
        <a:ext cx="2095917" cy="1292551"/>
      </dsp:txXfrm>
    </dsp:sp>
    <dsp:sp modelId="{C8A6D74B-AEE6-4152-AFE6-ED6B5F9AFDD7}">
      <dsp:nvSpPr>
        <dsp:cNvPr id="0" name=""/>
        <dsp:cNvSpPr/>
      </dsp:nvSpPr>
      <dsp:spPr>
        <a:xfrm>
          <a:off x="9597354" y="1701493"/>
          <a:ext cx="2235765" cy="1117882"/>
        </a:xfrm>
        <a:prstGeom prst="roundRect">
          <a:avLst/>
        </a:prstGeom>
        <a:solidFill>
          <a:srgbClr val="BCE292">
            <a:alpha val="39000"/>
          </a:srgbClr>
        </a:solidFill>
        <a:ln w="76200" cap="flat" cmpd="sng" algn="ctr">
          <a:solidFill>
            <a:srgbClr val="92D050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Portfolio Leads*</a:t>
          </a:r>
        </a:p>
      </dsp:txBody>
      <dsp:txXfrm>
        <a:off x="9651925" y="1756064"/>
        <a:ext cx="2126623" cy="1008740"/>
      </dsp:txXfrm>
    </dsp:sp>
    <dsp:sp modelId="{4F804961-697D-4455-95D9-AACEA874629B}">
      <dsp:nvSpPr>
        <dsp:cNvPr id="0" name=""/>
        <dsp:cNvSpPr/>
      </dsp:nvSpPr>
      <dsp:spPr>
        <a:xfrm>
          <a:off x="9614502" y="3093738"/>
          <a:ext cx="2235765" cy="1534394"/>
        </a:xfrm>
        <a:prstGeom prst="roundRect">
          <a:avLst/>
        </a:prstGeom>
        <a:solidFill>
          <a:srgbClr val="7798D3">
            <a:alpha val="40000"/>
          </a:srgbClr>
        </a:solidFill>
        <a:ln w="38100" cap="flat" cmpd="sng" algn="ctr">
          <a:solidFill>
            <a:srgbClr val="305496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Portfolio Committees*</a:t>
          </a:r>
          <a:endParaRPr lang="en-AU" sz="2200" kern="1200" dirty="0"/>
        </a:p>
      </dsp:txBody>
      <dsp:txXfrm>
        <a:off x="9689405" y="3168641"/>
        <a:ext cx="2085959" cy="1384588"/>
      </dsp:txXfrm>
    </dsp:sp>
    <dsp:sp modelId="{3AACCF87-3432-4DF7-A07F-AFF7F20FA4F9}">
      <dsp:nvSpPr>
        <dsp:cNvPr id="0" name=""/>
        <dsp:cNvSpPr/>
      </dsp:nvSpPr>
      <dsp:spPr>
        <a:xfrm>
          <a:off x="12255680" y="3353668"/>
          <a:ext cx="2235765" cy="1117882"/>
        </a:xfrm>
        <a:prstGeom prst="roundRect">
          <a:avLst/>
        </a:prstGeom>
        <a:solidFill>
          <a:srgbClr val="FF9D5B">
            <a:alpha val="40000"/>
          </a:srgbClr>
        </a:solidFill>
        <a:ln w="38100" cap="flat" cmpd="sng" algn="ctr">
          <a:solidFill>
            <a:srgbClr val="EA5F00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Rotary Specialist Network</a:t>
          </a:r>
          <a:endParaRPr lang="en-AU" sz="2200" kern="1200" dirty="0"/>
        </a:p>
      </dsp:txBody>
      <dsp:txXfrm>
        <a:off x="12310251" y="3408239"/>
        <a:ext cx="2126623" cy="1008740"/>
      </dsp:txXfrm>
    </dsp:sp>
    <dsp:sp modelId="{8741EC06-4FA4-4333-B1CA-289332BC84C3}">
      <dsp:nvSpPr>
        <dsp:cNvPr id="0" name=""/>
        <dsp:cNvSpPr/>
      </dsp:nvSpPr>
      <dsp:spPr>
        <a:xfrm>
          <a:off x="12477892" y="1701493"/>
          <a:ext cx="2235765" cy="1117882"/>
        </a:xfrm>
        <a:prstGeom prst="roundRect">
          <a:avLst/>
        </a:prstGeom>
        <a:solidFill>
          <a:srgbClr val="BCE292">
            <a:alpha val="39000"/>
          </a:srgbClr>
        </a:solidFill>
        <a:ln w="76200" cap="flat" cmpd="sng" algn="ctr">
          <a:solidFill>
            <a:srgbClr val="92D050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Rotaract Nominee</a:t>
          </a:r>
          <a:endParaRPr lang="en-AU" sz="2200" b="1" kern="1200" dirty="0"/>
        </a:p>
      </dsp:txBody>
      <dsp:txXfrm>
        <a:off x="12532463" y="1756064"/>
        <a:ext cx="2126623" cy="1008740"/>
      </dsp:txXfrm>
    </dsp:sp>
    <dsp:sp modelId="{57FCF109-7073-4819-9962-EA61742E8006}">
      <dsp:nvSpPr>
        <dsp:cNvPr id="0" name=""/>
        <dsp:cNvSpPr/>
      </dsp:nvSpPr>
      <dsp:spPr>
        <a:xfrm>
          <a:off x="15399837" y="1703483"/>
          <a:ext cx="2235765" cy="1117882"/>
        </a:xfrm>
        <a:prstGeom prst="roundRect">
          <a:avLst/>
        </a:prstGeom>
        <a:solidFill>
          <a:srgbClr val="BCE292">
            <a:alpha val="39000"/>
          </a:srgbClr>
        </a:solidFill>
        <a:ln w="38100" cap="flat" cmpd="sng" algn="ctr">
          <a:solidFill>
            <a:srgbClr val="92D050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Rotary Communities Nominee</a:t>
          </a:r>
          <a:endParaRPr lang="en-AU" sz="2200" kern="1200" dirty="0"/>
        </a:p>
      </dsp:txBody>
      <dsp:txXfrm>
        <a:off x="15454408" y="1758054"/>
        <a:ext cx="2126623" cy="1008740"/>
      </dsp:txXfrm>
    </dsp:sp>
    <dsp:sp modelId="{74B02A63-B063-414E-A96F-D78C71211667}">
      <dsp:nvSpPr>
        <dsp:cNvPr id="0" name=""/>
        <dsp:cNvSpPr/>
      </dsp:nvSpPr>
      <dsp:spPr>
        <a:xfrm>
          <a:off x="15317494" y="3039923"/>
          <a:ext cx="2400005" cy="1559882"/>
        </a:xfrm>
        <a:prstGeom prst="roundRect">
          <a:avLst/>
        </a:prstGeom>
        <a:solidFill>
          <a:srgbClr val="7798D3">
            <a:alpha val="40000"/>
          </a:srgbClr>
        </a:solidFill>
        <a:ln w="38100" cap="flat" cmpd="sng" algn="ctr">
          <a:solidFill>
            <a:srgbClr val="305496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Rotary Community Leaders</a:t>
          </a:r>
          <a:endParaRPr lang="en-AU" sz="2200" kern="1200" dirty="0"/>
        </a:p>
      </dsp:txBody>
      <dsp:txXfrm>
        <a:off x="15393641" y="3116070"/>
        <a:ext cx="2247711" cy="1407588"/>
      </dsp:txXfrm>
    </dsp:sp>
    <dsp:sp modelId="{64EF8D3F-D38B-4D05-B8FE-09B4294D7E71}">
      <dsp:nvSpPr>
        <dsp:cNvPr id="0" name=""/>
        <dsp:cNvSpPr/>
      </dsp:nvSpPr>
      <dsp:spPr>
        <a:xfrm>
          <a:off x="18231736" y="1701493"/>
          <a:ext cx="3447483" cy="1117882"/>
        </a:xfrm>
        <a:prstGeom prst="roundRect">
          <a:avLst/>
        </a:prstGeom>
        <a:solidFill>
          <a:schemeClr val="accent1">
            <a:lumMod val="40000"/>
            <a:lumOff val="60000"/>
            <a:alpha val="39000"/>
          </a:schemeClr>
        </a:solidFill>
        <a:ln w="38100" cap="flat" cmpd="sng" algn="ctr">
          <a:solidFill>
            <a:schemeClr val="accent1"/>
          </a:solidFill>
          <a:prstDash val="dash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Corporate and Admin (non-elected)</a:t>
          </a:r>
          <a:endParaRPr lang="en-AU" sz="2200" kern="1200" dirty="0"/>
        </a:p>
      </dsp:txBody>
      <dsp:txXfrm>
        <a:off x="18286307" y="1756064"/>
        <a:ext cx="3338341" cy="1008740"/>
      </dsp:txXfrm>
    </dsp:sp>
    <dsp:sp modelId="{16726877-3164-4FD2-9FCC-3E411A02F878}">
      <dsp:nvSpPr>
        <dsp:cNvPr id="0" name=""/>
        <dsp:cNvSpPr/>
      </dsp:nvSpPr>
      <dsp:spPr>
        <a:xfrm>
          <a:off x="18229735" y="3023904"/>
          <a:ext cx="3554912" cy="1469591"/>
        </a:xfrm>
        <a:prstGeom prst="roundRect">
          <a:avLst/>
        </a:prstGeom>
        <a:solidFill>
          <a:srgbClr val="7798D3">
            <a:alpha val="40000"/>
          </a:srgbClr>
        </a:solidFill>
        <a:ln w="38100" cap="flat" cmpd="sng" algn="ctr">
          <a:solidFill>
            <a:srgbClr val="305496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Functional Committees (Legal Entities, Financial Assets, Insurance, etc.)</a:t>
          </a:r>
          <a:endParaRPr lang="en-AU" sz="2200" kern="1200"/>
        </a:p>
      </dsp:txBody>
      <dsp:txXfrm>
        <a:off x="18301475" y="3095644"/>
        <a:ext cx="3411432" cy="1326111"/>
      </dsp:txXfrm>
    </dsp:sp>
    <dsp:sp modelId="{F1D48B13-858E-42EB-A61A-5D90F1BCD36E}">
      <dsp:nvSpPr>
        <dsp:cNvPr id="0" name=""/>
        <dsp:cNvSpPr/>
      </dsp:nvSpPr>
      <dsp:spPr>
        <a:xfrm>
          <a:off x="13124973" y="17134"/>
          <a:ext cx="2235765" cy="1117882"/>
        </a:xfrm>
        <a:prstGeom prst="roundRect">
          <a:avLst/>
        </a:prstGeom>
        <a:solidFill>
          <a:srgbClr val="FAC360">
            <a:alpha val="38000"/>
          </a:srgbClr>
        </a:solidFill>
        <a:ln w="38100" cap="flat" cmpd="sng" algn="ctr">
          <a:solidFill>
            <a:srgbClr val="F7A81B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District Governors</a:t>
          </a:r>
          <a:endParaRPr lang="en-AU" sz="2200" kern="1200"/>
        </a:p>
      </dsp:txBody>
      <dsp:txXfrm>
        <a:off x="13179544" y="71705"/>
        <a:ext cx="2126623" cy="1008740"/>
      </dsp:txXfrm>
    </dsp:sp>
    <dsp:sp modelId="{241B9FB8-7892-4C98-8961-C66D5D3E7A40}">
      <dsp:nvSpPr>
        <dsp:cNvPr id="0" name=""/>
        <dsp:cNvSpPr/>
      </dsp:nvSpPr>
      <dsp:spPr>
        <a:xfrm>
          <a:off x="20713565" y="22657"/>
          <a:ext cx="2235765" cy="1117882"/>
        </a:xfrm>
        <a:prstGeom prst="roundRect">
          <a:avLst/>
        </a:prstGeom>
        <a:solidFill>
          <a:srgbClr val="FAC360">
            <a:alpha val="38000"/>
          </a:srgbClr>
        </a:solidFill>
        <a:ln w="38100" cap="flat" cmpd="sng" algn="ctr">
          <a:solidFill>
            <a:srgbClr val="F7A81B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RI Office (Sydney)</a:t>
          </a:r>
          <a:endParaRPr lang="en-AU" sz="2200" kern="1200"/>
        </a:p>
      </dsp:txBody>
      <dsp:txXfrm>
        <a:off x="20768136" y="77228"/>
        <a:ext cx="2126623" cy="1008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FBE957-C192-CE30-C549-D73D1C2988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035" cy="498374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A86FD-F028-E459-9CB4-556898E345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2242" y="0"/>
            <a:ext cx="2947035" cy="498374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r">
              <a:defRPr sz="1200"/>
            </a:lvl1pPr>
          </a:lstStyle>
          <a:p>
            <a:fld id="{582DEB32-3A1B-4CF8-8707-F7A9CAA87440}" type="datetimeFigureOut">
              <a:rPr lang="en-NZ" smtClean="0"/>
              <a:t>22/10/2023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9F6A78-0A6D-AFB0-731D-EE755ACB1F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4615"/>
            <a:ext cx="2947035" cy="498373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DB7119-240E-E56E-2696-D1F1A17F7F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2242" y="9434615"/>
            <a:ext cx="2947035" cy="498373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r">
              <a:defRPr sz="1200"/>
            </a:lvl1pPr>
          </a:lstStyle>
          <a:p>
            <a:fld id="{69C9EB3E-F8B8-4BB1-9DB3-E37E805C7B8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37616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9875" cy="3724275"/>
          </a:xfrm>
          <a:prstGeom prst="rect">
            <a:avLst/>
          </a:prstGeom>
        </p:spPr>
        <p:txBody>
          <a:bodyPr lIns="91477" tIns="45738" rIns="91477" bIns="45738"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06781" y="4718170"/>
            <a:ext cx="4987290" cy="4469844"/>
          </a:xfrm>
          <a:prstGeom prst="rect">
            <a:avLst/>
          </a:prstGeom>
        </p:spPr>
        <p:txBody>
          <a:bodyPr lIns="91477" tIns="45738" rIns="91477" bIns="45738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9875" cy="3724275"/>
          </a:xfrm>
          <a:prstGeom prst="rect">
            <a:avLst/>
          </a:prstGeom>
        </p:spPr>
        <p:txBody>
          <a:bodyPr/>
          <a:lstStyle/>
          <a:p>
            <a:r>
              <a:rPr lang="en-NZ"/>
              <a:t>Aa </a:t>
            </a: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487226" y="4718168"/>
            <a:ext cx="5935800" cy="5111043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AU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/>
            <a:endParaRPr lang="en-AU" sz="10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9875" cy="372427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xfrm>
            <a:off x="710536" y="4721874"/>
            <a:ext cx="5516245" cy="4947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786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9875" cy="372427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xfrm>
            <a:off x="710536" y="4721876"/>
            <a:ext cx="5516245" cy="494796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endParaRPr lang="en-A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633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9875" cy="372427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xfrm>
            <a:off x="710536" y="4721874"/>
            <a:ext cx="5516245" cy="4947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326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9875" cy="372427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xfrm>
            <a:off x="710536" y="4721874"/>
            <a:ext cx="5516245" cy="4947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556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9875" cy="372427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xfrm>
            <a:off x="710536" y="4721874"/>
            <a:ext cx="5516245" cy="4947963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854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184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86853" y="4343400"/>
            <a:ext cx="5670645" cy="4114800"/>
          </a:xfrm>
        </p:spPr>
        <p:txBody>
          <a:bodyPr/>
          <a:lstStyle/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lang="en-NZ" sz="1100" dirty="0">
              <a:latin typeface="Frutiger LT Std 45 Light"/>
            </a:endParaRPr>
          </a:p>
        </p:txBody>
      </p:sp>
    </p:spTree>
    <p:extLst>
      <p:ext uri="{BB962C8B-B14F-4D97-AF65-F5344CB8AC3E}">
        <p14:creationId xmlns:p14="http://schemas.microsoft.com/office/powerpoint/2010/main" val="219029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9875" cy="372427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xfrm>
            <a:off x="377826" y="4718168"/>
            <a:ext cx="6045199" cy="5014677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AU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lang="en-NZ" sz="1200" dirty="0">
              <a:latin typeface="+mn-lt"/>
              <a:cs typeface="Calibri" panose="020F0502020204030204" pitchFamily="34" charset="0"/>
            </a:endParaRPr>
          </a:p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lang="en-NZ" sz="1200" dirty="0"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218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3158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1542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9875" cy="372427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xfrm>
            <a:off x="710536" y="4721874"/>
            <a:ext cx="5516245" cy="4947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850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98410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9175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9606" y="5282818"/>
            <a:ext cx="5673294" cy="4116774"/>
          </a:xfrm>
        </p:spPr>
        <p:txBody>
          <a:bodyPr/>
          <a:lstStyle/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lang="en-NZ" sz="1100" dirty="0">
              <a:latin typeface="Frutiger LT Std 45 Light"/>
            </a:endParaRPr>
          </a:p>
        </p:txBody>
      </p:sp>
    </p:spTree>
    <p:extLst>
      <p:ext uri="{BB962C8B-B14F-4D97-AF65-F5344CB8AC3E}">
        <p14:creationId xmlns:p14="http://schemas.microsoft.com/office/powerpoint/2010/main" val="3527941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9175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9606" y="5282818"/>
            <a:ext cx="5673294" cy="4116774"/>
          </a:xfrm>
        </p:spPr>
        <p:txBody>
          <a:bodyPr/>
          <a:lstStyle/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lang="en-NZ" sz="1100" dirty="0">
              <a:latin typeface="Frutiger LT Std 45 Light"/>
            </a:endParaRPr>
          </a:p>
        </p:txBody>
      </p:sp>
    </p:spTree>
    <p:extLst>
      <p:ext uri="{BB962C8B-B14F-4D97-AF65-F5344CB8AC3E}">
        <p14:creationId xmlns:p14="http://schemas.microsoft.com/office/powerpoint/2010/main" val="4239581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9175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9606" y="5282818"/>
            <a:ext cx="5673294" cy="4116774"/>
          </a:xfrm>
        </p:spPr>
        <p:txBody>
          <a:bodyPr/>
          <a:lstStyle/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lang="en-NZ" sz="1100" dirty="0">
              <a:latin typeface="Frutiger LT Std 45 Light"/>
            </a:endParaRPr>
          </a:p>
        </p:txBody>
      </p:sp>
    </p:spTree>
    <p:extLst>
      <p:ext uri="{BB962C8B-B14F-4D97-AF65-F5344CB8AC3E}">
        <p14:creationId xmlns:p14="http://schemas.microsoft.com/office/powerpoint/2010/main" val="1349018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9875" cy="372427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xfrm>
            <a:off x="710536" y="4721874"/>
            <a:ext cx="5516245" cy="4947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500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4ACAB2E-37E7-A74A-B4BF-C2F1796C3606}"/>
              </a:ext>
            </a:extLst>
          </p:cNvPr>
          <p:cNvSpPr/>
          <p:nvPr userDrawn="1"/>
        </p:nvSpPr>
        <p:spPr>
          <a:xfrm flipH="1">
            <a:off x="1" y="0"/>
            <a:ext cx="3910938" cy="13716000"/>
          </a:xfrm>
          <a:prstGeom prst="rect">
            <a:avLst/>
          </a:prstGeom>
          <a:gradFill>
            <a:gsLst>
              <a:gs pos="50000">
                <a:schemeClr val="bg1"/>
              </a:gs>
              <a:gs pos="75000">
                <a:srgbClr val="00B0F0"/>
              </a:gs>
              <a:gs pos="100000">
                <a:srgbClr val="0070C0"/>
              </a:gs>
            </a:gsLst>
            <a:lin ang="600000" scaled="0"/>
          </a:gra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6000" b="1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4D5C1-E6EA-3242-B68D-F9CEB0861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968984-C763-CD47-BA36-22B7FB9A598A}"/>
              </a:ext>
            </a:extLst>
          </p:cNvPr>
          <p:cNvSpPr/>
          <p:nvPr userDrawn="1"/>
        </p:nvSpPr>
        <p:spPr>
          <a:xfrm>
            <a:off x="16557902" y="232807"/>
            <a:ext cx="7399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>
                <a:solidFill>
                  <a:srgbClr val="919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SHAPING </a:t>
            </a:r>
            <a:r>
              <a:rPr lang="en-US" sz="240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ROTARY’S</a:t>
            </a:r>
            <a:r>
              <a:rPr lang="en-US" sz="2400">
                <a:solidFill>
                  <a:srgbClr val="919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FUTURE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5E6C5F-40EF-074D-A4FA-1B73AB110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60" y="786804"/>
            <a:ext cx="21031200" cy="1631516"/>
          </a:xfrm>
        </p:spPr>
        <p:txBody>
          <a:bodyPr anchor="t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2180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-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/>
          </p:nvPr>
        </p:nvSpPr>
        <p:spPr>
          <a:xfrm>
            <a:off x="1219201" y="10813002"/>
            <a:ext cx="3992035" cy="1205420"/>
          </a:xfrm>
        </p:spPr>
        <p:txBody>
          <a:bodyPr anchor="b"/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1986329" y="10759737"/>
            <a:ext cx="11178472" cy="1648162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25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2192003" y="11056687"/>
            <a:ext cx="10972800" cy="961734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1" name="Text Placeholder 59">
            <a:extLst>
              <a:ext uri="{FF2B5EF4-FFF2-40B4-BE49-F238E27FC236}">
                <a16:creationId xmlns:a16="http://schemas.microsoft.com/office/drawing/2014/main" id="{5966E550-3C7F-4699-A875-9E40FDFF60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9201" y="11056687"/>
            <a:ext cx="7449480" cy="961734"/>
          </a:xfrm>
        </p:spPr>
        <p:txBody>
          <a:bodyPr anchor="b"/>
          <a:lstStyle>
            <a:lvl1pPr algn="l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869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-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/>
          </p:nvPr>
        </p:nvSpPr>
        <p:spPr>
          <a:xfrm>
            <a:off x="1219201" y="10813002"/>
            <a:ext cx="3992035" cy="1205420"/>
          </a:xfrm>
        </p:spPr>
        <p:txBody>
          <a:bodyPr anchor="b"/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59"/>
          <p:cNvSpPr>
            <a:spLocks noGrp="1"/>
          </p:cNvSpPr>
          <p:nvPr>
            <p:ph type="body" sz="quarter" idx="11"/>
          </p:nvPr>
        </p:nvSpPr>
        <p:spPr>
          <a:xfrm>
            <a:off x="14691585" y="10777493"/>
            <a:ext cx="3992035" cy="1630406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9172767" y="10759737"/>
            <a:ext cx="3992035" cy="1648162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65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-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/>
          </p:nvPr>
        </p:nvSpPr>
        <p:spPr>
          <a:xfrm>
            <a:off x="1219201" y="10813002"/>
            <a:ext cx="3992035" cy="1205420"/>
          </a:xfrm>
        </p:spPr>
        <p:txBody>
          <a:bodyPr anchor="b"/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59"/>
          <p:cNvSpPr>
            <a:spLocks noGrp="1"/>
          </p:cNvSpPr>
          <p:nvPr>
            <p:ph type="body" sz="quarter" idx="11"/>
          </p:nvPr>
        </p:nvSpPr>
        <p:spPr>
          <a:xfrm>
            <a:off x="14691585" y="10777493"/>
            <a:ext cx="3992035" cy="1630406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9172767" y="10759737"/>
            <a:ext cx="3992035" cy="1648162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8827C7A8-3D5E-4AFF-9F15-A5D5281EEC3F}"/>
              </a:ext>
            </a:extLst>
          </p:cNvPr>
          <p:cNvSpPr/>
          <p:nvPr userDrawn="1"/>
        </p:nvSpPr>
        <p:spPr>
          <a:xfrm>
            <a:off x="3607285" y="6474826"/>
            <a:ext cx="2922827" cy="1889760"/>
          </a:xfrm>
          <a:prstGeom prst="hexagon">
            <a:avLst/>
          </a:prstGeom>
          <a:solidFill>
            <a:srgbClr val="17458F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Strategy</a:t>
            </a:r>
          </a:p>
        </p:txBody>
      </p:sp>
      <p:sp>
        <p:nvSpPr>
          <p:cNvPr id="157" name="Hexagon 156">
            <a:extLst>
              <a:ext uri="{FF2B5EF4-FFF2-40B4-BE49-F238E27FC236}">
                <a16:creationId xmlns:a16="http://schemas.microsoft.com/office/drawing/2014/main" id="{460056EF-FF6E-4F9F-806A-497DAADBEE97}"/>
              </a:ext>
            </a:extLst>
          </p:cNvPr>
          <p:cNvSpPr/>
          <p:nvPr userDrawn="1"/>
        </p:nvSpPr>
        <p:spPr>
          <a:xfrm>
            <a:off x="5881189" y="7387774"/>
            <a:ext cx="2922827" cy="1889760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60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8" name="Hexagon 157">
            <a:extLst>
              <a:ext uri="{FF2B5EF4-FFF2-40B4-BE49-F238E27FC236}">
                <a16:creationId xmlns:a16="http://schemas.microsoft.com/office/drawing/2014/main" id="{7ECEC7D7-A795-461F-8D3F-13985F278AA3}"/>
              </a:ext>
            </a:extLst>
          </p:cNvPr>
          <p:cNvSpPr/>
          <p:nvPr userDrawn="1"/>
        </p:nvSpPr>
        <p:spPr>
          <a:xfrm>
            <a:off x="8155093" y="832249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Reporting</a:t>
            </a:r>
          </a:p>
        </p:txBody>
      </p:sp>
      <p:sp>
        <p:nvSpPr>
          <p:cNvPr id="159" name="Hexagon 158">
            <a:extLst>
              <a:ext uri="{FF2B5EF4-FFF2-40B4-BE49-F238E27FC236}">
                <a16:creationId xmlns:a16="http://schemas.microsoft.com/office/drawing/2014/main" id="{DED85F63-85D8-4551-B646-C14D17DC0431}"/>
              </a:ext>
            </a:extLst>
          </p:cNvPr>
          <p:cNvSpPr/>
          <p:nvPr userDrawn="1"/>
        </p:nvSpPr>
        <p:spPr>
          <a:xfrm>
            <a:off x="8155093" y="643273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0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</a:t>
            </a:r>
            <a:endParaRPr lang="en-US" sz="12000" b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0" name="Hexagon 159">
            <a:extLst>
              <a:ext uri="{FF2B5EF4-FFF2-40B4-BE49-F238E27FC236}">
                <a16:creationId xmlns:a16="http://schemas.microsoft.com/office/drawing/2014/main" id="{EE2EBA48-6E57-4715-BD7E-C10EDAD1D371}"/>
              </a:ext>
            </a:extLst>
          </p:cNvPr>
          <p:cNvSpPr/>
          <p:nvPr userDrawn="1"/>
        </p:nvSpPr>
        <p:spPr>
          <a:xfrm>
            <a:off x="8182187" y="454297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Insights</a:t>
            </a:r>
          </a:p>
        </p:txBody>
      </p:sp>
      <p:sp>
        <p:nvSpPr>
          <p:cNvPr id="161" name="Hexagon 160">
            <a:extLst>
              <a:ext uri="{FF2B5EF4-FFF2-40B4-BE49-F238E27FC236}">
                <a16:creationId xmlns:a16="http://schemas.microsoft.com/office/drawing/2014/main" id="{3D6D3BBE-C8BA-4FA0-AAE6-2BE2EDAFAEAA}"/>
              </a:ext>
            </a:extLst>
          </p:cNvPr>
          <p:cNvSpPr/>
          <p:nvPr userDrawn="1"/>
        </p:nvSpPr>
        <p:spPr>
          <a:xfrm>
            <a:off x="10458027" y="549801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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2" name="Hexagon 161">
            <a:extLst>
              <a:ext uri="{FF2B5EF4-FFF2-40B4-BE49-F238E27FC236}">
                <a16:creationId xmlns:a16="http://schemas.microsoft.com/office/drawing/2014/main" id="{2DAC54A6-A02D-4AFB-BA3F-17EC5F9B434B}"/>
              </a:ext>
            </a:extLst>
          </p:cNvPr>
          <p:cNvSpPr/>
          <p:nvPr userDrawn="1"/>
        </p:nvSpPr>
        <p:spPr>
          <a:xfrm>
            <a:off x="10430933" y="738777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Self-Service</a:t>
            </a:r>
          </a:p>
        </p:txBody>
      </p:sp>
      <p:sp>
        <p:nvSpPr>
          <p:cNvPr id="163" name="Hexagon 162">
            <a:extLst>
              <a:ext uri="{FF2B5EF4-FFF2-40B4-BE49-F238E27FC236}">
                <a16:creationId xmlns:a16="http://schemas.microsoft.com/office/drawing/2014/main" id="{4E5F5155-9398-4CBB-AA43-4C218C328450}"/>
              </a:ext>
            </a:extLst>
          </p:cNvPr>
          <p:cNvSpPr/>
          <p:nvPr userDrawn="1"/>
        </p:nvSpPr>
        <p:spPr>
          <a:xfrm>
            <a:off x="12706773" y="836313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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4" name="Hexagon 163">
            <a:extLst>
              <a:ext uri="{FF2B5EF4-FFF2-40B4-BE49-F238E27FC236}">
                <a16:creationId xmlns:a16="http://schemas.microsoft.com/office/drawing/2014/main" id="{E43F3ABC-593B-4124-A6D7-7F5DC282ACA2}"/>
              </a:ext>
            </a:extLst>
          </p:cNvPr>
          <p:cNvSpPr/>
          <p:nvPr userDrawn="1"/>
        </p:nvSpPr>
        <p:spPr>
          <a:xfrm>
            <a:off x="12706773" y="647337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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5" name="Hexagon 164">
            <a:extLst>
              <a:ext uri="{FF2B5EF4-FFF2-40B4-BE49-F238E27FC236}">
                <a16:creationId xmlns:a16="http://schemas.microsoft.com/office/drawing/2014/main" id="{E1645CAD-D3C8-4B95-8D61-8F7B8A39D121}"/>
              </a:ext>
            </a:extLst>
          </p:cNvPr>
          <p:cNvSpPr/>
          <p:nvPr userDrawn="1"/>
        </p:nvSpPr>
        <p:spPr>
          <a:xfrm>
            <a:off x="12733867" y="458361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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6" name="Hexagon 165">
            <a:extLst>
              <a:ext uri="{FF2B5EF4-FFF2-40B4-BE49-F238E27FC236}">
                <a16:creationId xmlns:a16="http://schemas.microsoft.com/office/drawing/2014/main" id="{2F81B4E2-4466-435C-9B09-7CA8FBCD09E9}"/>
              </a:ext>
            </a:extLst>
          </p:cNvPr>
          <p:cNvSpPr/>
          <p:nvPr userDrawn="1"/>
        </p:nvSpPr>
        <p:spPr>
          <a:xfrm>
            <a:off x="15009707" y="553865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Data</a:t>
            </a:r>
          </a:p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Governance</a:t>
            </a:r>
          </a:p>
        </p:txBody>
      </p:sp>
      <p:sp>
        <p:nvSpPr>
          <p:cNvPr id="167" name="Hexagon 166">
            <a:extLst>
              <a:ext uri="{FF2B5EF4-FFF2-40B4-BE49-F238E27FC236}">
                <a16:creationId xmlns:a16="http://schemas.microsoft.com/office/drawing/2014/main" id="{008F80C6-75F8-4A49-A263-B601AF3F573F}"/>
              </a:ext>
            </a:extLst>
          </p:cNvPr>
          <p:cNvSpPr/>
          <p:nvPr userDrawn="1"/>
        </p:nvSpPr>
        <p:spPr>
          <a:xfrm>
            <a:off x="17312640" y="645305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Dashboards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D43490C-FE01-4B66-A104-E488D6FD664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10556559"/>
              </p:ext>
            </p:extLst>
          </p:nvPr>
        </p:nvGraphicFramePr>
        <p:xfrm>
          <a:off x="6163737" y="7751233"/>
          <a:ext cx="2252131" cy="1126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3845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371600"/>
            <a:ext cx="8485472" cy="24560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0" hasCustomPrompt="1"/>
          </p:nvPr>
        </p:nvSpPr>
        <p:spPr>
          <a:xfrm>
            <a:off x="1219201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10210800" y="1371600"/>
            <a:ext cx="12954000" cy="245605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12" hasCustomPrompt="1"/>
          </p:nvPr>
        </p:nvSpPr>
        <p:spPr>
          <a:xfrm>
            <a:off x="5707593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13" hasCustomPrompt="1"/>
          </p:nvPr>
        </p:nvSpPr>
        <p:spPr>
          <a:xfrm>
            <a:off x="10195985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4" hasCustomPrompt="1"/>
          </p:nvPr>
        </p:nvSpPr>
        <p:spPr>
          <a:xfrm>
            <a:off x="14684377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9172767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5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1337735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6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5826127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7" name="Text Placeholder 33"/>
          <p:cNvSpPr>
            <a:spLocks noGrp="1"/>
          </p:cNvSpPr>
          <p:nvPr>
            <p:ph type="body" sz="quarter" idx="23" hasCustomPrompt="1"/>
          </p:nvPr>
        </p:nvSpPr>
        <p:spPr>
          <a:xfrm>
            <a:off x="10263719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24" hasCustomPrompt="1"/>
          </p:nvPr>
        </p:nvSpPr>
        <p:spPr>
          <a:xfrm>
            <a:off x="14752111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25" hasCustomPrompt="1"/>
          </p:nvPr>
        </p:nvSpPr>
        <p:spPr>
          <a:xfrm>
            <a:off x="19240500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1" name="Text Placeholder 33"/>
          <p:cNvSpPr>
            <a:spLocks noGrp="1"/>
          </p:cNvSpPr>
          <p:nvPr>
            <p:ph type="body" sz="quarter" idx="31" hasCustomPrompt="1"/>
          </p:nvPr>
        </p:nvSpPr>
        <p:spPr>
          <a:xfrm>
            <a:off x="1219201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2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5707593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3" name="Text Placeholder 33"/>
          <p:cNvSpPr>
            <a:spLocks noGrp="1"/>
          </p:cNvSpPr>
          <p:nvPr>
            <p:ph type="body" sz="quarter" idx="33" hasCustomPrompt="1"/>
          </p:nvPr>
        </p:nvSpPr>
        <p:spPr>
          <a:xfrm>
            <a:off x="10195985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4" name="Text Placeholder 33"/>
          <p:cNvSpPr>
            <a:spLocks noGrp="1"/>
          </p:cNvSpPr>
          <p:nvPr>
            <p:ph type="body" sz="quarter" idx="34" hasCustomPrompt="1"/>
          </p:nvPr>
        </p:nvSpPr>
        <p:spPr>
          <a:xfrm>
            <a:off x="14684377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5" name="Text Placeholder 33"/>
          <p:cNvSpPr>
            <a:spLocks noGrp="1"/>
          </p:cNvSpPr>
          <p:nvPr>
            <p:ph type="body" sz="quarter" idx="35" hasCustomPrompt="1"/>
          </p:nvPr>
        </p:nvSpPr>
        <p:spPr>
          <a:xfrm>
            <a:off x="19172767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6" name="Text Placeholder 33"/>
          <p:cNvSpPr>
            <a:spLocks noGrp="1"/>
          </p:cNvSpPr>
          <p:nvPr>
            <p:ph type="body" sz="quarter" idx="36" hasCustomPrompt="1"/>
          </p:nvPr>
        </p:nvSpPr>
        <p:spPr>
          <a:xfrm>
            <a:off x="1286934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7" name="Text Placeholder 33"/>
          <p:cNvSpPr>
            <a:spLocks noGrp="1"/>
          </p:cNvSpPr>
          <p:nvPr>
            <p:ph type="body" sz="quarter" idx="37" hasCustomPrompt="1"/>
          </p:nvPr>
        </p:nvSpPr>
        <p:spPr>
          <a:xfrm>
            <a:off x="5775327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8" name="Text Placeholder 33"/>
          <p:cNvSpPr>
            <a:spLocks noGrp="1"/>
          </p:cNvSpPr>
          <p:nvPr>
            <p:ph type="body" sz="quarter" idx="38" hasCustomPrompt="1"/>
          </p:nvPr>
        </p:nvSpPr>
        <p:spPr>
          <a:xfrm>
            <a:off x="10263719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9" name="Text Placeholder 33"/>
          <p:cNvSpPr>
            <a:spLocks noGrp="1"/>
          </p:cNvSpPr>
          <p:nvPr>
            <p:ph type="body" sz="quarter" idx="39" hasCustomPrompt="1"/>
          </p:nvPr>
        </p:nvSpPr>
        <p:spPr>
          <a:xfrm>
            <a:off x="14752111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80" name="Text Placeholder 33"/>
          <p:cNvSpPr>
            <a:spLocks noGrp="1"/>
          </p:cNvSpPr>
          <p:nvPr>
            <p:ph type="body" sz="quarter" idx="40" hasCustomPrompt="1"/>
          </p:nvPr>
        </p:nvSpPr>
        <p:spPr>
          <a:xfrm>
            <a:off x="19172767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F8DBB1-8434-4EFF-B086-8DFC12D80F5D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AA32F9B-7B9A-41BB-8300-D0EDE14DCDEC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5176CE36-D468-484E-ACE8-067E36E2BF1F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4A5641C4-71C0-485D-8395-B66DACD087F0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A33ED5C8-6086-4CD9-9A5A-C8837E18AE21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0DA63214-8A28-4F8B-864F-D866FD3A252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970E8DC6-D5FF-48D8-ADE0-0EE172641D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2658644A-AEF7-4B0C-B72C-DEFB716E79C2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B575A601-EF0D-4228-A1B4-CCDB7ECCF01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FBFBCD3D-E84D-446B-A6F6-A8F80E11E6A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8298E255-FC74-436D-AED6-20F0975260DE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B53A0AF2-A5CD-4096-A8F3-060868416C0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A70E09E6-2B85-4B44-A7AA-4AD03667ED9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A752D3F7-C15B-4BC4-8D13-D0758B9FFB44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38F4919C-9C26-4689-A191-EBA656C96F4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E05D656A-9288-41B2-B276-4CD63807347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856ACBDB-9724-48CE-BF4E-DB700CDDBD1B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3058D4DC-EC8B-4677-9885-1662BED5CC5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015E0A17-EEE1-40E8-9616-42F15928D80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CAFF69D0-DD96-4F28-A960-0D1741306649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5454C8E3-954E-4737-BE24-3C479692906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1FAED6D1-2A4C-4DB9-BDF3-73956533CB3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F85A7BEA-8810-4ABE-8513-CD184D8FF523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DFF9BBF9-A9BB-494C-A74A-04B3B3D31C9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37D7F54A-C686-4D00-B987-502853DC863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962621CE-10AE-4597-A7B0-239B3E8F9726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93F708AF-1183-4159-B888-93283853DF6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B632D7F1-D60E-4B20-84CC-1868F5B7E5A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DEF4EA36-9909-432F-9EA6-144387375157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4E403122-CFB1-410C-A5B1-59292D51441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2DDF5E09-276C-486C-9AB3-099B77D17DE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77E8E3D6-5B95-464E-9B55-D30C6B9780FC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BB91C210-6946-4FCD-9466-B8F2ADC8929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F8AA4EC6-1209-4350-9E52-EBF3D358C94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6FCB5C93-89C4-4B16-A5B8-460E9F542DC5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6A31A400-9E66-4EF7-94FB-EF72753D916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C0F7E18E-8B4D-4730-8AE4-48BC72A180A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D22C578-07BA-4F30-B7E3-54C6192C3E68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86A4CED-8323-4DAB-87BB-7DE31368D054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22D5617B-DF64-4DF4-90F8-E821B7F842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932D5517-8379-416C-A897-C8A9DEAB356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FDCE29E2-50A5-4B5A-9EE6-2C593DBE98D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2918BC0A-DF5F-449F-9FE2-15A487F63FD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4DCB8847-3ABB-405E-AA37-6C2A731FB0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1A518951-B7D8-4DCC-B17C-1F4B0017FD3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20F72F14-4E7E-46D8-BA4D-3561357F52F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5F262156-5651-4B45-9CF0-F33FAD40C80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689B65AD-1FB6-4496-8263-E51CC28463D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741A2D2E-F518-4509-9294-DAAE3148DCF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7731D769-8F88-453C-855A-6FF02E5EF89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FDA2D37E-9DF4-497B-B8CC-58FF5B145BF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82676A81-D2AC-4628-A217-7675F7CCE59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2810BF76-92F9-47E4-BF9A-E097105EEB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40293B09-41FC-4B5F-83DE-E77769FE764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6B8D9EF7-F51B-4028-ACCA-69E2ACC2FEA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BBBFBF97-3365-411F-BE3C-5F802D8C697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185D8112-F0DC-4854-B679-71BA9B69774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276E4CC1-FF3B-4075-859C-E2FDFEFE09E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2B65E3A3-0465-4EB8-BED9-9A85496C303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7A51F0A1-2C17-4A7C-BDC8-99C97783062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09EA2BEB-929D-4D57-BA15-8EA1ABB8EEF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8D8E68D9-4FD2-436A-8D67-18BF70FD992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6E2AB999-E7EF-4704-9F58-1EEDE5A1BE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D89EAA50-8D41-4A68-B08A-C37D104F1CF7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5C5DF5F7-796D-4349-A935-CC8896083B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C5AC86E3-F3B5-4670-BA70-B1D9995ACB8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C8399BB5-7445-4E9F-80FB-E4F2F83F5C7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F800A935-9E35-47BA-ADED-EC9549383BE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FBB24766-3DC4-4BD2-B164-62187EBFD6D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135F3B9A-39B6-4D23-9EEB-1D7132E921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6035ACAB-AB61-4051-83C6-F0050D7F6C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B63F2B2C-795E-4EC4-8F3A-87201EE4226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DB9E33AE-EE0A-4491-8EAB-682AEF7AD77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907CA41-011C-43B2-9F89-9168DB184DF2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B5636509-DC36-4ED0-931E-4AE2B2D28DE2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0826EE7B-CF7A-4D06-9EF1-CC4545DCEF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2B556995-9E6D-4FA9-9CD9-24E91AABE09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6B8C3EFD-3FA9-45FE-9E46-17382EDE2A1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800685D3-B7EC-4512-A65C-E772A1EB00D6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CFA65A4-223C-4EC7-BB25-E8FB0D90235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998EF778-DCD3-49D6-9B40-811854146DE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1C19CF31-3E1A-49A5-87D0-E1B7F0D46DF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7882EDAF-3216-461E-9987-14D092F93FE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79B44D0E-3652-4964-AD3A-33C73EDAA9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C3B5C114-DFA0-4BEA-9BD9-84284A37961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ECD69D3C-D4E6-4A56-BB96-3314E40BC80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98A19627-3B38-4F34-A34D-CF38B064692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8C061BCF-D00F-4584-9FE5-D05DEC9DD7E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56B327BC-C70B-46BD-B6DB-C25F896A22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E48A535B-1B61-41B6-A4A1-197680D7432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BD52CA31-4C35-422A-8302-8981364C06A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4BFC5FE9-E095-45FB-A0FB-392A516ABE3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4B0E4ADF-53DD-49C1-8570-EB65FE28333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BCC8034-CBC4-4794-A053-B4C6E81D4AD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EE56C5C2-6941-4C76-A511-BF3402F9043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EBAE3883-9E5C-4C8A-A885-BC76D5EC2C6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7BD85798-F1A2-4C99-BFC1-708E127E8289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FAA6C452-E6F4-4B69-9071-1A12A139DBE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C10436CF-5F5F-4A3C-A83C-9364E67ED4F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34844F8-D756-41CC-B19D-1C68D1C935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1E2DADC6-1007-46D7-80E7-21C00F5E5CD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EF0F40AF-47E6-4216-BB99-D80E397752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2EDC53C9-427D-401F-A1AB-9E0A5907FFD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968B51BF-CFA3-4F00-98B9-346EA33FACC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9BDBA6F5-75C7-4D4E-A34F-9598049B256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BAB8C150-70E6-4473-A932-796BEC39C32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458D8F8B-F0CC-4EF8-BC3A-C671ACD7A41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77D1B796-42A2-4F09-90CB-E3C1E0F6D87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EAC5E873-6079-493F-90DC-21C2B6724055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F6C51C5-E142-4E36-8B43-BD60E9231509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DE26D83-034A-46CA-ADC0-0516E4578C39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81E4B17-AC0A-4247-AAC1-706ED68768B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DCB1808-99DB-45BA-A4F9-5C0B4652F6BC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1AFEE673-AFA5-43F0-A81C-9680F1EB95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E28BB091-B2F0-4727-A586-389A9E72BC4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7300743-F43C-431D-B2D6-12CD8078595C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2D0A2BE7-BE93-45EB-B7CD-B75772D37E8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34A7E349-C1DF-428D-A904-C8AA21F4313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78D03E7-133C-4E0F-825C-C18B5841B85E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E70BAFC1-0631-4E60-84AB-3ACE0C885F8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637F66C0-B73B-4BCD-AA76-21C64168437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775A49C-CA88-4F1E-998E-A6450CBCA5D8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811E9B99-343E-4926-9A5E-67354767B2C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D077293-9FD0-4D98-B48D-06528B36FEE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F8A32AAF-8348-45B6-867D-4464210EB122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5A7755E3-9A26-4D2E-8385-8715CEF2AF8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703FC9AE-7958-484E-BD19-CE1D01176CE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DDF868D-EC55-4D15-8BDC-5EA92D1C4BB7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3AE66BF5-3A45-4B87-B05F-D3D6D8555E6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A95BB705-6616-4DE5-BB95-4C22E78F454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3CD8AF62-2C19-456C-B167-F8720FEA5C4C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80C06E2F-4B73-46CC-B5D1-2ED93EDC87A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EAD82A6-7F87-4882-8B84-7C1F7A57160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94344858-03CF-41E6-B983-314C00448D52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D5A36CA9-8DA2-4D0C-BE04-D0D54666472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0D2B583D-1220-4F1D-B7EC-0159AD99250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90CF4505-F720-4500-A935-12C2B31ECFC9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32C6013E-381E-4ACC-8D70-CC5DF064004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951F4FF8-A0CC-43A2-A966-658A151EA86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5A908E31-008F-420B-9F21-06673EEA8A20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C91178EE-348A-4990-A2B4-C20FF781BE0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D28B5335-56ED-4789-8DF8-0CF9492894D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AE5A78A2-4B8F-4ACD-9A67-89C6787AB510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A6922AC2-E365-4C62-8593-2C788620DAA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37D6DDFD-F287-4552-A13F-B276834C57B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711197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 spc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1177301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836347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+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470033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413169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6895" y="6858000"/>
            <a:ext cx="1295790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0770901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7539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270" y="3987800"/>
            <a:ext cx="21962533" cy="83693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9C4EAC-2217-4538-B320-0A2DE97D78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83767" y="1371600"/>
            <a:ext cx="12881032" cy="2456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6668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6895" y="1371600"/>
            <a:ext cx="6191347" cy="109855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0"/>
          </p:nvPr>
        </p:nvSpPr>
        <p:spPr>
          <a:xfrm>
            <a:off x="16943755" y="1371600"/>
            <a:ext cx="6221045" cy="109855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705222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206895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6943755" y="6858000"/>
            <a:ext cx="6221045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4204210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0206895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16943755" y="6858000"/>
            <a:ext cx="6221045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3470033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470035" y="12814300"/>
            <a:ext cx="10804768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421399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219203" y="12814300"/>
            <a:ext cx="13021733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133026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0"/>
            <a:ext cx="24384000" cy="13716000"/>
            <a:chOff x="0" y="0"/>
            <a:chExt cx="9144000" cy="6858000"/>
          </a:xfrm>
        </p:grpSpPr>
        <p:cxnSp>
          <p:nvCxnSpPr>
            <p:cNvPr id="49" name="Straight Connector 48"/>
            <p:cNvCxnSpPr/>
            <p:nvPr userDrawn="1"/>
          </p:nvCxnSpPr>
          <p:spPr>
            <a:xfrm>
              <a:off x="45720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868680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 userDrawn="1"/>
          </p:nvCxnSpPr>
          <p:spPr>
            <a:xfrm>
              <a:off x="111372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 userDrawn="1"/>
          </p:nvCxnSpPr>
          <p:spPr>
            <a:xfrm>
              <a:off x="130062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 userDrawn="1"/>
          </p:nvCxnSpPr>
          <p:spPr>
            <a:xfrm>
              <a:off x="195439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 userDrawn="1"/>
          </p:nvCxnSpPr>
          <p:spPr>
            <a:xfrm>
              <a:off x="214305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 userDrawn="1"/>
          </p:nvCxnSpPr>
          <p:spPr>
            <a:xfrm>
              <a:off x="279682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 userDrawn="1"/>
          </p:nvCxnSpPr>
          <p:spPr>
            <a:xfrm>
              <a:off x="2990753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 userDrawn="1"/>
          </p:nvCxnSpPr>
          <p:spPr>
            <a:xfrm>
              <a:off x="363925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 userDrawn="1"/>
          </p:nvCxnSpPr>
          <p:spPr>
            <a:xfrm>
              <a:off x="382907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 userDrawn="1"/>
          </p:nvCxnSpPr>
          <p:spPr>
            <a:xfrm>
              <a:off x="4478749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 userDrawn="1"/>
          </p:nvCxnSpPr>
          <p:spPr>
            <a:xfrm>
              <a:off x="467033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 userDrawn="1"/>
          </p:nvCxnSpPr>
          <p:spPr>
            <a:xfrm>
              <a:off x="532410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 userDrawn="1"/>
          </p:nvCxnSpPr>
          <p:spPr>
            <a:xfrm>
              <a:off x="551276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 userDrawn="1"/>
          </p:nvCxnSpPr>
          <p:spPr>
            <a:xfrm>
              <a:off x="616653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 userDrawn="1"/>
          </p:nvCxnSpPr>
          <p:spPr>
            <a:xfrm>
              <a:off x="635519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700896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>
              <a:off x="719761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>
              <a:off x="785139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 userDrawn="1"/>
          </p:nvCxnSpPr>
          <p:spPr>
            <a:xfrm>
              <a:off x="8040049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0" y="4572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0" y="6858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0" y="617855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0" y="640715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 userDrawn="1"/>
          </p:nvCxnSpPr>
          <p:spPr>
            <a:xfrm flipH="1">
              <a:off x="0" y="34290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2399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">
          <p15:clr>
            <a:srgbClr val="FBAE40"/>
          </p15:clr>
        </p15:guide>
        <p15:guide id="2" orient="horz" pos="43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388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866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5716-A8E4-4095-8212-73B0E16DC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6BFA57-4167-494C-BD86-ABB0A3FF7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64C1A-DFE9-4AE2-9C61-01F62F4DF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446A-AD17-42DD-8477-367EE354C06E}" type="datetimeFigureOut">
              <a:rPr lang="en-AU" smtClean="0"/>
              <a:t>22-Oct-2023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0FF11-CC09-4062-A949-043D19205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2DCEE-6632-4BED-B272-3483555F9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1801D-146A-43F3-A600-F859CBA93D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5590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677F5-D5F4-3BCD-EAC5-0627FFB30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56DD73-51B1-398A-1EF3-B360CD287D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6150F-E2B2-531F-EDFE-8A6A0F90F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729-EA8A-4074-B7EF-213B1501EA94}" type="datetimeFigureOut">
              <a:rPr lang="en-AU" smtClean="0"/>
              <a:t>22-Oct-2023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FB095-7269-4226-F68B-1128E508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60A1A-EE74-A74F-DDF5-E6D341E33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214-23EC-489E-8034-6A13C4B7A8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4427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7731E-DF6C-0C63-78B6-04541FB35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14DA0-EC27-B59E-3CE5-1D369D11D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18A4F-0203-2A79-4963-AFDC91019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729-EA8A-4074-B7EF-213B1501EA94}" type="datetimeFigureOut">
              <a:rPr lang="en-AU" smtClean="0"/>
              <a:t>22-Oct-2023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C7F5B-E43D-6365-8AB9-45764B761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9EEA3-03A5-8B22-306B-EC884E853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214-23EC-489E-8034-6A13C4B7A8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3978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2A086-13EC-AA56-2341-FCCB81DE8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DF132-130A-697C-DB24-0A786F86B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FB41C-94BA-0596-239D-AE1BEACBC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729-EA8A-4074-B7EF-213B1501EA94}" type="datetimeFigureOut">
              <a:rPr lang="en-AU" smtClean="0"/>
              <a:t>22-Oct-2023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48104-5311-CD33-737B-819B5683D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DB784-47B3-8490-8214-072490094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214-23EC-489E-8034-6A13C4B7A8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3001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72FAB-BA1A-F5C7-9BA6-D3300F9B3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3A968-0E74-8EDC-78A5-D3FACF5DC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2288AE-7A3E-564C-8869-65E1683AD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5FFD6-5F74-9788-DE4A-588CF39D4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729-EA8A-4074-B7EF-213B1501EA94}" type="datetimeFigureOut">
              <a:rPr lang="en-AU" smtClean="0"/>
              <a:t>22-Oct-2023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0381D-7D72-261A-523F-F0AA5CE79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4FD88-E474-1B38-F013-3BDED9404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214-23EC-489E-8034-6A13C4B7A8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2444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8AAFA-E65B-9F0F-3446-AA7960A97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AF9E3-DC0A-1CD2-440E-DA0E600EB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B69E37-81C8-1C6A-0E24-D88AFBBFD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50716D-E7C5-FDCA-537F-DD773DC22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23814-1B5D-1F23-1022-1997019BD5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434B64-0EF7-081A-79E6-42DBF8C29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729-EA8A-4074-B7EF-213B1501EA94}" type="datetimeFigureOut">
              <a:rPr lang="en-AU" smtClean="0"/>
              <a:t>22-Oct-2023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E34435-AE32-B686-A141-4350FAE16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37939F-B274-991E-2750-52386034A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214-23EC-489E-8034-6A13C4B7A8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5136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92EC3-642C-B80C-BBF7-0FF9B602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33F957-3C6D-30CE-D819-2DBC7D23A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729-EA8A-4074-B7EF-213B1501EA94}" type="datetimeFigureOut">
              <a:rPr lang="en-AU" smtClean="0"/>
              <a:t>22-Oct-2023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272FD1-40E9-9996-F437-AAA823323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B8D3C4-D511-7CB5-5E3B-3F904F2F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214-23EC-489E-8034-6A13C4B7A8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0465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696DDF-F5AA-D6B7-DEB4-82B473D17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729-EA8A-4074-B7EF-213B1501EA94}" type="datetimeFigureOut">
              <a:rPr lang="en-AU" smtClean="0"/>
              <a:t>22-Oct-2023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4F9740-EB31-907F-B89E-88C923C5D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C63DF-DB3A-B4E1-9C30-892D62416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214-23EC-489E-8034-6A13C4B7A8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546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1F545-E5FD-CA7D-5737-77CEF271E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79434-A9FC-6F51-8BB0-85640345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F8B06-72BD-7066-19FF-7CAA25F2E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5BF32-627B-77B4-E82B-85432E487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729-EA8A-4074-B7EF-213B1501EA94}" type="datetimeFigureOut">
              <a:rPr lang="en-AU" smtClean="0"/>
              <a:t>22-Oct-2023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0D17E-97CC-E720-8645-FE6457F9E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09839-7E5D-FA14-76FD-09B8ECD7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214-23EC-489E-8034-6A13C4B7A8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5886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77EF3-A02C-F661-32D3-49BC6D014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BF3397-A084-DF27-A90C-23AA23F4C9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04AD9-BF65-51CC-FB2E-ABFFA99F4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6F6D1-CF82-A906-122F-D9A5738E0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729-EA8A-4074-B7EF-213B1501EA94}" type="datetimeFigureOut">
              <a:rPr lang="en-AU" smtClean="0"/>
              <a:t>22-Oct-2023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23C6-6074-6F05-0990-10F142046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D07473-60AD-AE8F-3BA1-A597CC0C4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214-23EC-489E-8034-6A13C4B7A8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7577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DC6EC-81EE-8B5F-2D0D-41575E889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008B5-E1B5-20E0-078D-FCCF39E0D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5C9D0-A41B-BB47-7E45-90895170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729-EA8A-4074-B7EF-213B1501EA94}" type="datetimeFigureOut">
              <a:rPr lang="en-AU" smtClean="0"/>
              <a:t>22-Oct-2023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11B2C-B0BF-AB8F-F794-F78CBB479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B5C4D-9C4E-E09A-3DD4-702936EF3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214-23EC-489E-8034-6A13C4B7A8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3038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44202D-7DDA-3DA8-63F9-41F92DFEF9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3854EE-316D-119A-A7DD-2C60E00277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535F0-E350-BE3B-1FB3-BAD62FDE1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729-EA8A-4074-B7EF-213B1501EA94}" type="datetimeFigureOut">
              <a:rPr lang="en-AU" smtClean="0"/>
              <a:t>22-Oct-2023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0FDA8-5528-AF82-6546-0F3E19AFC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8F3F2-6906-3242-326C-CD9909538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214-23EC-489E-8034-6A13C4B7A8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8960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8895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470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-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/>
          </p:nvPr>
        </p:nvSpPr>
        <p:spPr>
          <a:xfrm>
            <a:off x="1219201" y="10813002"/>
            <a:ext cx="3992035" cy="1205420"/>
          </a:xfrm>
        </p:spPr>
        <p:txBody>
          <a:bodyPr anchor="b"/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1986329" y="10759737"/>
            <a:ext cx="11178472" cy="1648162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2862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2192003" y="11056687"/>
            <a:ext cx="10972800" cy="961734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1" name="Text Placeholder 59">
            <a:extLst>
              <a:ext uri="{FF2B5EF4-FFF2-40B4-BE49-F238E27FC236}">
                <a16:creationId xmlns:a16="http://schemas.microsoft.com/office/drawing/2014/main" id="{5966E550-3C7F-4699-A875-9E40FDFF60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9201" y="11056687"/>
            <a:ext cx="7449480" cy="961734"/>
          </a:xfrm>
        </p:spPr>
        <p:txBody>
          <a:bodyPr anchor="b"/>
          <a:lstStyle>
            <a:lvl1pPr algn="l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4232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-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/>
          </p:nvPr>
        </p:nvSpPr>
        <p:spPr>
          <a:xfrm>
            <a:off x="1219201" y="10813002"/>
            <a:ext cx="3992035" cy="1205420"/>
          </a:xfrm>
        </p:spPr>
        <p:txBody>
          <a:bodyPr anchor="b"/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59"/>
          <p:cNvSpPr>
            <a:spLocks noGrp="1"/>
          </p:cNvSpPr>
          <p:nvPr>
            <p:ph type="body" sz="quarter" idx="11"/>
          </p:nvPr>
        </p:nvSpPr>
        <p:spPr>
          <a:xfrm>
            <a:off x="14691585" y="10777493"/>
            <a:ext cx="3992035" cy="1630406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9172767" y="10759737"/>
            <a:ext cx="3992035" cy="1648162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9925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-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/>
          </p:nvPr>
        </p:nvSpPr>
        <p:spPr>
          <a:xfrm>
            <a:off x="1219201" y="10813002"/>
            <a:ext cx="3992035" cy="1205420"/>
          </a:xfrm>
        </p:spPr>
        <p:txBody>
          <a:bodyPr anchor="b"/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59"/>
          <p:cNvSpPr>
            <a:spLocks noGrp="1"/>
          </p:cNvSpPr>
          <p:nvPr>
            <p:ph type="body" sz="quarter" idx="11"/>
          </p:nvPr>
        </p:nvSpPr>
        <p:spPr>
          <a:xfrm>
            <a:off x="14691585" y="10777493"/>
            <a:ext cx="3992035" cy="1630406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9172767" y="10759737"/>
            <a:ext cx="3992035" cy="1648162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8827C7A8-3D5E-4AFF-9F15-A5D5281EEC3F}"/>
              </a:ext>
            </a:extLst>
          </p:cNvPr>
          <p:cNvSpPr/>
          <p:nvPr userDrawn="1"/>
        </p:nvSpPr>
        <p:spPr>
          <a:xfrm>
            <a:off x="3607285" y="6474826"/>
            <a:ext cx="2922827" cy="1889760"/>
          </a:xfrm>
          <a:prstGeom prst="hexagon">
            <a:avLst/>
          </a:prstGeom>
          <a:solidFill>
            <a:srgbClr val="17458F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Strategy</a:t>
            </a:r>
          </a:p>
        </p:txBody>
      </p:sp>
      <p:sp>
        <p:nvSpPr>
          <p:cNvPr id="157" name="Hexagon 156">
            <a:extLst>
              <a:ext uri="{FF2B5EF4-FFF2-40B4-BE49-F238E27FC236}">
                <a16:creationId xmlns:a16="http://schemas.microsoft.com/office/drawing/2014/main" id="{460056EF-FF6E-4F9F-806A-497DAADBEE97}"/>
              </a:ext>
            </a:extLst>
          </p:cNvPr>
          <p:cNvSpPr/>
          <p:nvPr userDrawn="1"/>
        </p:nvSpPr>
        <p:spPr>
          <a:xfrm>
            <a:off x="5881189" y="7387774"/>
            <a:ext cx="2922827" cy="1889760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60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8" name="Hexagon 157">
            <a:extLst>
              <a:ext uri="{FF2B5EF4-FFF2-40B4-BE49-F238E27FC236}">
                <a16:creationId xmlns:a16="http://schemas.microsoft.com/office/drawing/2014/main" id="{7ECEC7D7-A795-461F-8D3F-13985F278AA3}"/>
              </a:ext>
            </a:extLst>
          </p:cNvPr>
          <p:cNvSpPr/>
          <p:nvPr userDrawn="1"/>
        </p:nvSpPr>
        <p:spPr>
          <a:xfrm>
            <a:off x="8155093" y="832249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Reporting</a:t>
            </a:r>
          </a:p>
        </p:txBody>
      </p:sp>
      <p:sp>
        <p:nvSpPr>
          <p:cNvPr id="159" name="Hexagon 158">
            <a:extLst>
              <a:ext uri="{FF2B5EF4-FFF2-40B4-BE49-F238E27FC236}">
                <a16:creationId xmlns:a16="http://schemas.microsoft.com/office/drawing/2014/main" id="{DED85F63-85D8-4551-B646-C14D17DC0431}"/>
              </a:ext>
            </a:extLst>
          </p:cNvPr>
          <p:cNvSpPr/>
          <p:nvPr userDrawn="1"/>
        </p:nvSpPr>
        <p:spPr>
          <a:xfrm>
            <a:off x="8155093" y="643273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0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</a:t>
            </a:r>
            <a:endParaRPr lang="en-US" sz="12000" b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0" name="Hexagon 159">
            <a:extLst>
              <a:ext uri="{FF2B5EF4-FFF2-40B4-BE49-F238E27FC236}">
                <a16:creationId xmlns:a16="http://schemas.microsoft.com/office/drawing/2014/main" id="{EE2EBA48-6E57-4715-BD7E-C10EDAD1D371}"/>
              </a:ext>
            </a:extLst>
          </p:cNvPr>
          <p:cNvSpPr/>
          <p:nvPr userDrawn="1"/>
        </p:nvSpPr>
        <p:spPr>
          <a:xfrm>
            <a:off x="8182187" y="454297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Insights</a:t>
            </a:r>
          </a:p>
        </p:txBody>
      </p:sp>
      <p:sp>
        <p:nvSpPr>
          <p:cNvPr id="161" name="Hexagon 160">
            <a:extLst>
              <a:ext uri="{FF2B5EF4-FFF2-40B4-BE49-F238E27FC236}">
                <a16:creationId xmlns:a16="http://schemas.microsoft.com/office/drawing/2014/main" id="{3D6D3BBE-C8BA-4FA0-AAE6-2BE2EDAFAEAA}"/>
              </a:ext>
            </a:extLst>
          </p:cNvPr>
          <p:cNvSpPr/>
          <p:nvPr userDrawn="1"/>
        </p:nvSpPr>
        <p:spPr>
          <a:xfrm>
            <a:off x="10458027" y="549801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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2" name="Hexagon 161">
            <a:extLst>
              <a:ext uri="{FF2B5EF4-FFF2-40B4-BE49-F238E27FC236}">
                <a16:creationId xmlns:a16="http://schemas.microsoft.com/office/drawing/2014/main" id="{2DAC54A6-A02D-4AFB-BA3F-17EC5F9B434B}"/>
              </a:ext>
            </a:extLst>
          </p:cNvPr>
          <p:cNvSpPr/>
          <p:nvPr userDrawn="1"/>
        </p:nvSpPr>
        <p:spPr>
          <a:xfrm>
            <a:off x="10430933" y="738777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Self-Service</a:t>
            </a:r>
          </a:p>
        </p:txBody>
      </p:sp>
      <p:sp>
        <p:nvSpPr>
          <p:cNvPr id="163" name="Hexagon 162">
            <a:extLst>
              <a:ext uri="{FF2B5EF4-FFF2-40B4-BE49-F238E27FC236}">
                <a16:creationId xmlns:a16="http://schemas.microsoft.com/office/drawing/2014/main" id="{4E5F5155-9398-4CBB-AA43-4C218C328450}"/>
              </a:ext>
            </a:extLst>
          </p:cNvPr>
          <p:cNvSpPr/>
          <p:nvPr userDrawn="1"/>
        </p:nvSpPr>
        <p:spPr>
          <a:xfrm>
            <a:off x="12706773" y="836313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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4" name="Hexagon 163">
            <a:extLst>
              <a:ext uri="{FF2B5EF4-FFF2-40B4-BE49-F238E27FC236}">
                <a16:creationId xmlns:a16="http://schemas.microsoft.com/office/drawing/2014/main" id="{E43F3ABC-593B-4124-A6D7-7F5DC282ACA2}"/>
              </a:ext>
            </a:extLst>
          </p:cNvPr>
          <p:cNvSpPr/>
          <p:nvPr userDrawn="1"/>
        </p:nvSpPr>
        <p:spPr>
          <a:xfrm>
            <a:off x="12706773" y="647337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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5" name="Hexagon 164">
            <a:extLst>
              <a:ext uri="{FF2B5EF4-FFF2-40B4-BE49-F238E27FC236}">
                <a16:creationId xmlns:a16="http://schemas.microsoft.com/office/drawing/2014/main" id="{E1645CAD-D3C8-4B95-8D61-8F7B8A39D121}"/>
              </a:ext>
            </a:extLst>
          </p:cNvPr>
          <p:cNvSpPr/>
          <p:nvPr userDrawn="1"/>
        </p:nvSpPr>
        <p:spPr>
          <a:xfrm>
            <a:off x="12733867" y="458361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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6" name="Hexagon 165">
            <a:extLst>
              <a:ext uri="{FF2B5EF4-FFF2-40B4-BE49-F238E27FC236}">
                <a16:creationId xmlns:a16="http://schemas.microsoft.com/office/drawing/2014/main" id="{2F81B4E2-4466-435C-9B09-7CA8FBCD09E9}"/>
              </a:ext>
            </a:extLst>
          </p:cNvPr>
          <p:cNvSpPr/>
          <p:nvPr userDrawn="1"/>
        </p:nvSpPr>
        <p:spPr>
          <a:xfrm>
            <a:off x="15009707" y="553865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Data</a:t>
            </a:r>
          </a:p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Governance</a:t>
            </a:r>
          </a:p>
        </p:txBody>
      </p:sp>
      <p:sp>
        <p:nvSpPr>
          <p:cNvPr id="167" name="Hexagon 166">
            <a:extLst>
              <a:ext uri="{FF2B5EF4-FFF2-40B4-BE49-F238E27FC236}">
                <a16:creationId xmlns:a16="http://schemas.microsoft.com/office/drawing/2014/main" id="{008F80C6-75F8-4A49-A263-B601AF3F573F}"/>
              </a:ext>
            </a:extLst>
          </p:cNvPr>
          <p:cNvSpPr/>
          <p:nvPr userDrawn="1"/>
        </p:nvSpPr>
        <p:spPr>
          <a:xfrm>
            <a:off x="17312640" y="645305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Dashboards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D43490C-FE01-4B66-A104-E488D6FD664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10556559"/>
              </p:ext>
            </p:extLst>
          </p:nvPr>
        </p:nvGraphicFramePr>
        <p:xfrm>
          <a:off x="6163737" y="7751233"/>
          <a:ext cx="2252131" cy="1126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23984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371600"/>
            <a:ext cx="8485472" cy="24560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0" hasCustomPrompt="1"/>
          </p:nvPr>
        </p:nvSpPr>
        <p:spPr>
          <a:xfrm>
            <a:off x="1219201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10210800" y="1371600"/>
            <a:ext cx="12954000" cy="245605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12" hasCustomPrompt="1"/>
          </p:nvPr>
        </p:nvSpPr>
        <p:spPr>
          <a:xfrm>
            <a:off x="5707593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13" hasCustomPrompt="1"/>
          </p:nvPr>
        </p:nvSpPr>
        <p:spPr>
          <a:xfrm>
            <a:off x="10195985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4" hasCustomPrompt="1"/>
          </p:nvPr>
        </p:nvSpPr>
        <p:spPr>
          <a:xfrm>
            <a:off x="14684377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9172767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5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1337735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6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5826127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7" name="Text Placeholder 33"/>
          <p:cNvSpPr>
            <a:spLocks noGrp="1"/>
          </p:cNvSpPr>
          <p:nvPr>
            <p:ph type="body" sz="quarter" idx="23" hasCustomPrompt="1"/>
          </p:nvPr>
        </p:nvSpPr>
        <p:spPr>
          <a:xfrm>
            <a:off x="10263719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24" hasCustomPrompt="1"/>
          </p:nvPr>
        </p:nvSpPr>
        <p:spPr>
          <a:xfrm>
            <a:off x="14752111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25" hasCustomPrompt="1"/>
          </p:nvPr>
        </p:nvSpPr>
        <p:spPr>
          <a:xfrm>
            <a:off x="19240500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1" name="Text Placeholder 33"/>
          <p:cNvSpPr>
            <a:spLocks noGrp="1"/>
          </p:cNvSpPr>
          <p:nvPr>
            <p:ph type="body" sz="quarter" idx="31" hasCustomPrompt="1"/>
          </p:nvPr>
        </p:nvSpPr>
        <p:spPr>
          <a:xfrm>
            <a:off x="1219201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2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5707593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3" name="Text Placeholder 33"/>
          <p:cNvSpPr>
            <a:spLocks noGrp="1"/>
          </p:cNvSpPr>
          <p:nvPr>
            <p:ph type="body" sz="quarter" idx="33" hasCustomPrompt="1"/>
          </p:nvPr>
        </p:nvSpPr>
        <p:spPr>
          <a:xfrm>
            <a:off x="10195985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4" name="Text Placeholder 33"/>
          <p:cNvSpPr>
            <a:spLocks noGrp="1"/>
          </p:cNvSpPr>
          <p:nvPr>
            <p:ph type="body" sz="quarter" idx="34" hasCustomPrompt="1"/>
          </p:nvPr>
        </p:nvSpPr>
        <p:spPr>
          <a:xfrm>
            <a:off x="14684377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5" name="Text Placeholder 33"/>
          <p:cNvSpPr>
            <a:spLocks noGrp="1"/>
          </p:cNvSpPr>
          <p:nvPr>
            <p:ph type="body" sz="quarter" idx="35" hasCustomPrompt="1"/>
          </p:nvPr>
        </p:nvSpPr>
        <p:spPr>
          <a:xfrm>
            <a:off x="19172767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6" name="Text Placeholder 33"/>
          <p:cNvSpPr>
            <a:spLocks noGrp="1"/>
          </p:cNvSpPr>
          <p:nvPr>
            <p:ph type="body" sz="quarter" idx="36" hasCustomPrompt="1"/>
          </p:nvPr>
        </p:nvSpPr>
        <p:spPr>
          <a:xfrm>
            <a:off x="1286934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7" name="Text Placeholder 33"/>
          <p:cNvSpPr>
            <a:spLocks noGrp="1"/>
          </p:cNvSpPr>
          <p:nvPr>
            <p:ph type="body" sz="quarter" idx="37" hasCustomPrompt="1"/>
          </p:nvPr>
        </p:nvSpPr>
        <p:spPr>
          <a:xfrm>
            <a:off x="5775327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8" name="Text Placeholder 33"/>
          <p:cNvSpPr>
            <a:spLocks noGrp="1"/>
          </p:cNvSpPr>
          <p:nvPr>
            <p:ph type="body" sz="quarter" idx="38" hasCustomPrompt="1"/>
          </p:nvPr>
        </p:nvSpPr>
        <p:spPr>
          <a:xfrm>
            <a:off x="10263719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9" name="Text Placeholder 33"/>
          <p:cNvSpPr>
            <a:spLocks noGrp="1"/>
          </p:cNvSpPr>
          <p:nvPr>
            <p:ph type="body" sz="quarter" idx="39" hasCustomPrompt="1"/>
          </p:nvPr>
        </p:nvSpPr>
        <p:spPr>
          <a:xfrm>
            <a:off x="14752111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80" name="Text Placeholder 33"/>
          <p:cNvSpPr>
            <a:spLocks noGrp="1"/>
          </p:cNvSpPr>
          <p:nvPr>
            <p:ph type="body" sz="quarter" idx="40" hasCustomPrompt="1"/>
          </p:nvPr>
        </p:nvSpPr>
        <p:spPr>
          <a:xfrm>
            <a:off x="19172767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F8DBB1-8434-4EFF-B086-8DFC12D80F5D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AA32F9B-7B9A-41BB-8300-D0EDE14DCDEC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5176CE36-D468-484E-ACE8-067E36E2BF1F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4A5641C4-71C0-485D-8395-B66DACD087F0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A33ED5C8-6086-4CD9-9A5A-C8837E18AE21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0DA63214-8A28-4F8B-864F-D866FD3A252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970E8DC6-D5FF-48D8-ADE0-0EE172641D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2658644A-AEF7-4B0C-B72C-DEFB716E79C2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B575A601-EF0D-4228-A1B4-CCDB7ECCF01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FBFBCD3D-E84D-446B-A6F6-A8F80E11E6A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8298E255-FC74-436D-AED6-20F0975260DE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B53A0AF2-A5CD-4096-A8F3-060868416C0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A70E09E6-2B85-4B44-A7AA-4AD03667ED9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A752D3F7-C15B-4BC4-8D13-D0758B9FFB44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38F4919C-9C26-4689-A191-EBA656C96F4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E05D656A-9288-41B2-B276-4CD63807347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856ACBDB-9724-48CE-BF4E-DB700CDDBD1B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3058D4DC-EC8B-4677-9885-1662BED5CC5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015E0A17-EEE1-40E8-9616-42F15928D80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CAFF69D0-DD96-4F28-A960-0D1741306649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5454C8E3-954E-4737-BE24-3C479692906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1FAED6D1-2A4C-4DB9-BDF3-73956533CB3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F85A7BEA-8810-4ABE-8513-CD184D8FF523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DFF9BBF9-A9BB-494C-A74A-04B3B3D31C9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37D7F54A-C686-4D00-B987-502853DC863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962621CE-10AE-4597-A7B0-239B3E8F9726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93F708AF-1183-4159-B888-93283853DF6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B632D7F1-D60E-4B20-84CC-1868F5B7E5A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DEF4EA36-9909-432F-9EA6-144387375157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4E403122-CFB1-410C-A5B1-59292D51441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2DDF5E09-276C-486C-9AB3-099B77D17DE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77E8E3D6-5B95-464E-9B55-D30C6B9780FC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BB91C210-6946-4FCD-9466-B8F2ADC8929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F8AA4EC6-1209-4350-9E52-EBF3D358C94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6FCB5C93-89C4-4B16-A5B8-460E9F542DC5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6A31A400-9E66-4EF7-94FB-EF72753D916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C0F7E18E-8B4D-4730-8AE4-48BC72A180A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D22C578-07BA-4F30-B7E3-54C6192C3E68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86A4CED-8323-4DAB-87BB-7DE31368D054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22D5617B-DF64-4DF4-90F8-E821B7F842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932D5517-8379-416C-A897-C8A9DEAB356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FDCE29E2-50A5-4B5A-9EE6-2C593DBE98D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2918BC0A-DF5F-449F-9FE2-15A487F63FD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4DCB8847-3ABB-405E-AA37-6C2A731FB0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1A518951-B7D8-4DCC-B17C-1F4B0017FD3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20F72F14-4E7E-46D8-BA4D-3561357F52F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5F262156-5651-4B45-9CF0-F33FAD40C80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689B65AD-1FB6-4496-8263-E51CC28463D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741A2D2E-F518-4509-9294-DAAE3148DCF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7731D769-8F88-453C-855A-6FF02E5EF89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FDA2D37E-9DF4-497B-B8CC-58FF5B145BF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82676A81-D2AC-4628-A217-7675F7CCE59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2810BF76-92F9-47E4-BF9A-E097105EEB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40293B09-41FC-4B5F-83DE-E77769FE764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6B8D9EF7-F51B-4028-ACCA-69E2ACC2FEA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BBBFBF97-3365-411F-BE3C-5F802D8C697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185D8112-F0DC-4854-B679-71BA9B69774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276E4CC1-FF3B-4075-859C-E2FDFEFE09E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2B65E3A3-0465-4EB8-BED9-9A85496C303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7A51F0A1-2C17-4A7C-BDC8-99C97783062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09EA2BEB-929D-4D57-BA15-8EA1ABB8EEF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8D8E68D9-4FD2-436A-8D67-18BF70FD992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6E2AB999-E7EF-4704-9F58-1EEDE5A1BE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D89EAA50-8D41-4A68-B08A-C37D104F1CF7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5C5DF5F7-796D-4349-A935-CC8896083B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C5AC86E3-F3B5-4670-BA70-B1D9995ACB8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C8399BB5-7445-4E9F-80FB-E4F2F83F5C7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F800A935-9E35-47BA-ADED-EC9549383BE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FBB24766-3DC4-4BD2-B164-62187EBFD6D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135F3B9A-39B6-4D23-9EEB-1D7132E921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6035ACAB-AB61-4051-83C6-F0050D7F6C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B63F2B2C-795E-4EC4-8F3A-87201EE4226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DB9E33AE-EE0A-4491-8EAB-682AEF7AD77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907CA41-011C-43B2-9F89-9168DB184DF2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B5636509-DC36-4ED0-931E-4AE2B2D28DE2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0826EE7B-CF7A-4D06-9EF1-CC4545DCEF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2B556995-9E6D-4FA9-9CD9-24E91AABE09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6B8C3EFD-3FA9-45FE-9E46-17382EDE2A1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800685D3-B7EC-4512-A65C-E772A1EB00D6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CFA65A4-223C-4EC7-BB25-E8FB0D90235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998EF778-DCD3-49D6-9B40-811854146DE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1C19CF31-3E1A-49A5-87D0-E1B7F0D46DF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7882EDAF-3216-461E-9987-14D092F93FE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79B44D0E-3652-4964-AD3A-33C73EDAA9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C3B5C114-DFA0-4BEA-9BD9-84284A37961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ECD69D3C-D4E6-4A56-BB96-3314E40BC80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98A19627-3B38-4F34-A34D-CF38B064692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8C061BCF-D00F-4584-9FE5-D05DEC9DD7E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56B327BC-C70B-46BD-B6DB-C25F896A22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E48A535B-1B61-41B6-A4A1-197680D7432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BD52CA31-4C35-422A-8302-8981364C06A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4BFC5FE9-E095-45FB-A0FB-392A516ABE3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4B0E4ADF-53DD-49C1-8570-EB65FE28333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BCC8034-CBC4-4794-A053-B4C6E81D4AD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EE56C5C2-6941-4C76-A511-BF3402F9043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EBAE3883-9E5C-4C8A-A885-BC76D5EC2C6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7BD85798-F1A2-4C99-BFC1-708E127E8289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FAA6C452-E6F4-4B69-9071-1A12A139DBE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C10436CF-5F5F-4A3C-A83C-9364E67ED4F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34844F8-D756-41CC-B19D-1C68D1C935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1E2DADC6-1007-46D7-80E7-21C00F5E5CD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EF0F40AF-47E6-4216-BB99-D80E397752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2EDC53C9-427D-401F-A1AB-9E0A5907FFD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968B51BF-CFA3-4F00-98B9-346EA33FACC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9BDBA6F5-75C7-4D4E-A34F-9598049B256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BAB8C150-70E6-4473-A932-796BEC39C32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458D8F8B-F0CC-4EF8-BC3A-C671ACD7A41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77D1B796-42A2-4F09-90CB-E3C1E0F6D87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EAC5E873-6079-493F-90DC-21C2B6724055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F6C51C5-E142-4E36-8B43-BD60E9231509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DE26D83-034A-46CA-ADC0-0516E4578C39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81E4B17-AC0A-4247-AAC1-706ED68768B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DCB1808-99DB-45BA-A4F9-5C0B4652F6BC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1AFEE673-AFA5-43F0-A81C-9680F1EB95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E28BB091-B2F0-4727-A586-389A9E72BC4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7300743-F43C-431D-B2D6-12CD8078595C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2D0A2BE7-BE93-45EB-B7CD-B75772D37E8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34A7E349-C1DF-428D-A904-C8AA21F4313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78D03E7-133C-4E0F-825C-C18B5841B85E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E70BAFC1-0631-4E60-84AB-3ACE0C885F8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637F66C0-B73B-4BCD-AA76-21C64168437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775A49C-CA88-4F1E-998E-A6450CBCA5D8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811E9B99-343E-4926-9A5E-67354767B2C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D077293-9FD0-4D98-B48D-06528B36FEE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F8A32AAF-8348-45B6-867D-4464210EB122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5A7755E3-9A26-4D2E-8385-8715CEF2AF8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703FC9AE-7958-484E-BD19-CE1D01176CE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DDF868D-EC55-4D15-8BDC-5EA92D1C4BB7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3AE66BF5-3A45-4B87-B05F-D3D6D8555E6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A95BB705-6616-4DE5-BB95-4C22E78F454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3CD8AF62-2C19-456C-B167-F8720FEA5C4C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80C06E2F-4B73-46CC-B5D1-2ED93EDC87A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EAD82A6-7F87-4882-8B84-7C1F7A57160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94344858-03CF-41E6-B983-314C00448D52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D5A36CA9-8DA2-4D0C-BE04-D0D54666472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0D2B583D-1220-4F1D-B7EC-0159AD99250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90CF4505-F720-4500-A935-12C2B31ECFC9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32C6013E-381E-4ACC-8D70-CC5DF064004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951F4FF8-A0CC-43A2-A966-658A151EA86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5A908E31-008F-420B-9F21-06673EEA8A20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C91178EE-348A-4990-A2B4-C20FF781BE0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D28B5335-56ED-4789-8DF8-0CF9492894D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AE5A78A2-4B8F-4ACD-9A67-89C6787AB510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A6922AC2-E365-4C62-8593-2C788620DAA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37D6DDFD-F287-4552-A13F-B276834C57B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7453756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 spc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1177301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4303143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+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470033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4225717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6895" y="6858000"/>
            <a:ext cx="1295790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0770901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216998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270" y="3987800"/>
            <a:ext cx="21962533" cy="83693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9C4EAC-2217-4538-B320-0A2DE97D78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83767" y="1371600"/>
            <a:ext cx="12881032" cy="2456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77874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6895" y="1371600"/>
            <a:ext cx="6191347" cy="109855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0"/>
          </p:nvPr>
        </p:nvSpPr>
        <p:spPr>
          <a:xfrm>
            <a:off x="16943755" y="1371600"/>
            <a:ext cx="6221045" cy="109855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1255785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206895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6943755" y="6858000"/>
            <a:ext cx="6221045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354173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0206895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16943755" y="6858000"/>
            <a:ext cx="6221045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3470033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470035" y="12814300"/>
            <a:ext cx="10804768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17299464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219203" y="12814300"/>
            <a:ext cx="13021733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27822166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0"/>
            <a:ext cx="24384000" cy="13716000"/>
            <a:chOff x="0" y="0"/>
            <a:chExt cx="9144000" cy="6858000"/>
          </a:xfrm>
        </p:grpSpPr>
        <p:cxnSp>
          <p:nvCxnSpPr>
            <p:cNvPr id="49" name="Straight Connector 48"/>
            <p:cNvCxnSpPr/>
            <p:nvPr userDrawn="1"/>
          </p:nvCxnSpPr>
          <p:spPr>
            <a:xfrm>
              <a:off x="45720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868680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 userDrawn="1"/>
          </p:nvCxnSpPr>
          <p:spPr>
            <a:xfrm>
              <a:off x="111372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 userDrawn="1"/>
          </p:nvCxnSpPr>
          <p:spPr>
            <a:xfrm>
              <a:off x="130062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 userDrawn="1"/>
          </p:nvCxnSpPr>
          <p:spPr>
            <a:xfrm>
              <a:off x="195439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 userDrawn="1"/>
          </p:nvCxnSpPr>
          <p:spPr>
            <a:xfrm>
              <a:off x="214305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 userDrawn="1"/>
          </p:nvCxnSpPr>
          <p:spPr>
            <a:xfrm>
              <a:off x="279682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 userDrawn="1"/>
          </p:nvCxnSpPr>
          <p:spPr>
            <a:xfrm>
              <a:off x="2990753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 userDrawn="1"/>
          </p:nvCxnSpPr>
          <p:spPr>
            <a:xfrm>
              <a:off x="363925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 userDrawn="1"/>
          </p:nvCxnSpPr>
          <p:spPr>
            <a:xfrm>
              <a:off x="382907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 userDrawn="1"/>
          </p:nvCxnSpPr>
          <p:spPr>
            <a:xfrm>
              <a:off x="4478749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 userDrawn="1"/>
          </p:nvCxnSpPr>
          <p:spPr>
            <a:xfrm>
              <a:off x="467033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 userDrawn="1"/>
          </p:nvCxnSpPr>
          <p:spPr>
            <a:xfrm>
              <a:off x="532410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 userDrawn="1"/>
          </p:nvCxnSpPr>
          <p:spPr>
            <a:xfrm>
              <a:off x="551276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 userDrawn="1"/>
          </p:nvCxnSpPr>
          <p:spPr>
            <a:xfrm>
              <a:off x="616653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 userDrawn="1"/>
          </p:nvCxnSpPr>
          <p:spPr>
            <a:xfrm>
              <a:off x="635519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700896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>
              <a:off x="719761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>
              <a:off x="785139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 userDrawn="1"/>
          </p:nvCxnSpPr>
          <p:spPr>
            <a:xfrm>
              <a:off x="8040049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0" y="4572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0" y="6858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0" y="617855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0" y="640715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 userDrawn="1"/>
          </p:nvCxnSpPr>
          <p:spPr>
            <a:xfrm flipH="1">
              <a:off x="0" y="34290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9739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BAE40"/>
          </p15:clr>
        </p15:guide>
        <p15:guide id="2" orient="horz" pos="43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388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015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5716-A8E4-4095-8212-73B0E16DC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6BFA57-4167-494C-BD86-ABB0A3FF7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64C1A-DFE9-4AE2-9C61-01F62F4DF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446A-AD17-42DD-8477-367EE354C06E}" type="datetimeFigureOut">
              <a:rPr lang="en-AU" smtClean="0"/>
              <a:t>22-Oct-2023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0FF11-CC09-4062-A949-043D19205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2DCEE-6632-4BED-B272-3483555F9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1801D-146A-43F3-A600-F859CBA93D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8138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e Bloggs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–Joe Bloggs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9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1371600"/>
            <a:ext cx="8485472" cy="245605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/>
              <a:t>All Click To Edit Master Title </a:t>
            </a:r>
            <a:br>
              <a:rPr lang="en-US"/>
            </a:br>
            <a:r>
              <a:rPr lang="en-US"/>
              <a:t>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10875" y="1371600"/>
            <a:ext cx="12953925" cy="10985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cxnSp>
        <p:nvCxnSpPr>
          <p:cNvPr id="69" name="Straight Connector 68"/>
          <p:cNvCxnSpPr/>
          <p:nvPr userDrawn="1"/>
        </p:nvCxnSpPr>
        <p:spPr>
          <a:xfrm>
            <a:off x="1219200" y="920114"/>
            <a:ext cx="848547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 userDrawn="1"/>
        </p:nvCxnSpPr>
        <p:spPr>
          <a:xfrm>
            <a:off x="10210875" y="920114"/>
            <a:ext cx="12953925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 userDrawn="1"/>
        </p:nvSpPr>
        <p:spPr>
          <a:xfrm>
            <a:off x="22913129" y="12795431"/>
            <a:ext cx="25167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2385CB4A-7E96-44CA-B116-B71B544B697D}" type="slidenum">
              <a:rPr lang="en-US" sz="1600" smtClean="0">
                <a:solidFill>
                  <a:schemeClr val="bg2"/>
                </a:solidFill>
              </a:rPr>
              <a:pPr algn="r"/>
              <a:t>‹#›</a:t>
            </a:fld>
            <a:endParaRPr lang="en-US" sz="1600">
              <a:solidFill>
                <a:schemeClr val="bg2"/>
              </a:solidFill>
            </a:endParaRPr>
          </a:p>
        </p:txBody>
      </p:sp>
      <p:sp>
        <p:nvSpPr>
          <p:cNvPr id="117" name="TextBox 116"/>
          <p:cNvSpPr txBox="1"/>
          <p:nvPr userDrawn="1"/>
        </p:nvSpPr>
        <p:spPr>
          <a:xfrm>
            <a:off x="22224784" y="12795431"/>
            <a:ext cx="577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600">
                <a:solidFill>
                  <a:schemeClr val="bg2"/>
                </a:solidFill>
              </a:rPr>
              <a:t>|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78E6A3-BB53-4C6D-AB85-4416E67E3F0F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6A0CA4F-269B-402B-8747-CDE7F5E26D61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AE8B47F8-F271-4389-BC6B-FCF73FA12274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16029DFE-76C3-48FC-90F5-06329752B48B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A790E9A0-EBCF-42E8-92DD-ED631287E45C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7177F03-9A82-4D00-97BF-870BEEF4AEF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EC90B5F0-D455-4432-8034-3960D9B5040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F5EF1562-01E0-471A-B360-D0F80105E4B1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36DB7FAA-C706-467A-8ADD-A00A320FFD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68EDED61-9190-4B93-B523-5293190EC87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D206EF16-3753-4476-9A40-7409373300DD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53D195D9-3EE4-4A21-8C2A-06DB46D5F23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CA8E7DD1-5565-41D7-B589-237FEB65A53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2DD182C8-6C51-4899-BE37-66F711533A8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9A0BBCE5-CC88-420C-9D01-FC1FE5774F2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0ACE0C31-E490-44D7-AECC-6F44EE83268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DF7CB19E-B8E5-4CAE-A985-866520EEA1DE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3EAE875-99FC-4C58-B9F0-FF1CE6DE088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56E3310A-45AE-4EBB-BB05-5FEEECF133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1A9048D4-4333-4C2D-87F3-CFF54835433E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69F56938-8081-4451-B957-256FD090371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00366DEA-D529-4EB6-846E-A72907ACAB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2F0F2072-6F74-43B6-9E8C-00BC983E41E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C6BCBF57-4D9B-4FFE-BACC-0484075512D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36C5BF40-B158-469C-825C-8082D49C292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D3B37C24-AACE-4EBD-AB64-702991C21F30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09838A8E-302E-43FE-A2E7-669D64533BA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B32D7A70-203F-4B27-BAD9-925E08A6A1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06B80FB-4085-4E5E-89B9-B4221E661A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79F3B032-DB87-4A63-BC19-39859FCF2AA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B39E6348-CDB2-4C84-8416-47C5293BA5A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DCA3F78F-23CE-45BD-BF90-F7F1947CAEB7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10EBA261-E774-4BC6-8FBA-74083A93788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A73DB0D2-CC59-4AFE-8066-8F0031D4408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49F6ED72-F62F-484C-92C1-E956C36538E4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7742FD41-D045-41BB-8A3F-63D4CDF3A52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6B400DD8-AC19-4B65-A4D2-E30E28E415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11EC53B-6971-4F6C-8EF6-B744B0EDAA0B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A07F7B7-E543-4EE5-97A1-1A061EDC7C81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7AD67FC-5540-4E77-B97D-536A0903E9B9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1934C06-93C9-4508-94F6-31AC50881EE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2A6688BB-5E53-43D6-B8B5-481875408F9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FB3621E2-7ECC-485B-9877-DE8EE218725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30BC3B35-8CB9-41AE-96EB-BA3ADC90368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88F8BD82-C7D8-48CE-BF5E-0BC5EC7E7F8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A123F446-3BE6-46A4-8C24-5B7B892B25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AC8FC480-E76A-4AD4-A732-4BB109F23C8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41D66BC9-3C50-4E6D-BC95-9EE78B8F823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4BEC49FC-3612-4D0E-AB52-BC1BC47FA41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7350812F-09A4-496D-A503-B7A4C8A211F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E3BB0657-A65C-4F4C-B757-68E695B27CE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15A4E293-9D24-4BE3-8BF4-C64B70F2426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EE1B1DBA-878C-4A8E-9346-F4B1A6CEBA4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3B840EE-A82B-4E9D-BAE1-18F273C8F30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089FA6D-7041-477F-B7F0-946F452B6A7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DA2605C2-7B1A-4A5B-961E-78DAFBF6121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622B502F-094C-4A3B-85D3-FCDD69EA243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F8062A47-B8A5-4BE4-BDF2-A7FBE1D9FE3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018C5A54-0542-462E-B269-A2922B6E5F0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C620B74F-DD03-48AC-9011-4362F610B3A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680DB97-F221-4410-AE6C-B0B7CD931DE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265663FA-952E-40C5-83C3-7D9EF08C150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9A7087C6-1BF1-4519-B515-368BB95FF1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C467C5B3-4F90-4562-BAF3-7B8D4EC3213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46CFB7EC-53F2-4D82-86DA-FE6238004B2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F9586BCF-00EF-4FFE-95B3-7A175E53658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0BF2F287-8576-48FA-9275-CFBB72D19F5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949B54B9-A53E-4F10-9B33-A306BD9A44C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924CA6D2-FC91-48C1-A0E5-4745AB4FA06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58301EC9-37B0-4358-ADD2-F62E1F894516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7261F985-5B56-4784-B2AB-8243B92A265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FAA33E56-FA79-4218-9DF9-C6BE736FD5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0A90D295-AB52-4081-8F2B-AF35078FFF12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680E416-54F2-447D-A498-4296D764BCAA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DB267B5-A5AC-4136-9E5B-6A50E0D2AA45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E7BBF5F-A0D6-447F-A876-76FF6BA23AA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46519CC2-D5C2-47D5-8A11-62AF5827B24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67955CFD-710F-4068-A231-BA417FCD489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3841B425-7392-4CF8-A76D-DE72B35316B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1417D539-5A11-4BA8-97A0-FA06589A4BB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C35681A3-01D2-4737-B723-C492C34B6F9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EE36EDF-8FB6-41F6-B7A2-CBF86AF2D6E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02132C31-7B8C-4D9F-B3E9-32249143279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A6B71633-8544-4B6B-A33F-066FD8870FB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D8E37920-2D1E-47ED-A968-3E019E41BCD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416646E0-8FC5-4AB3-90C6-DA3833B9C15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9FF6E7BF-2832-43D9-B365-61B03103970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627DA3A-BDBE-48FC-9815-18EF38B167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FDEBEAFA-C177-4D4F-8A88-E4894B0189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71024549-A290-425B-8DE3-ADBB8E61E3C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421BB25-07A9-4C7A-AC21-E014F19DA40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1E29FC98-8F40-41CA-926F-5B93F05E33C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A5DA196E-7E24-4B21-B315-DB6000B5676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A09F3BE-61AE-4356-84C7-3A7593571B0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F2C74BB-B6EB-4980-99E4-F6FEEFA8E20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5FA83112-966C-48AB-8746-6C18087C222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E5DA2DAF-E99D-4EB4-A634-07FF6053882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2A6B33D5-74B9-472C-AA56-FDF5D4DB30D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A731FC18-BEC7-4EF3-82FD-CAAB82AB6B3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018D32F2-080C-4FDC-8275-E0AA12B2E4A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7DDACFED-3155-4877-9814-B128824E537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4B932C48-43F1-4E95-9B98-E0CD8EB8FE6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DA40226F-F26B-4617-8A83-ABD0F053BC0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37EFDEE-98FD-48F7-84A1-11DC58001C0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15A381C4-BB93-4E24-BBC7-8DD899D2E30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47650F01-8935-4713-80A8-4933D85D137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369C3010-A4AF-4177-990C-841AF7920F8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61A5BD2B-80F0-47B9-839B-D60F95BE54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5AE9175-611A-4AFB-8CFE-CBA34C76A16A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BDB25F6-46E2-47DF-9480-A5600212AD5E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657B58A-5114-4F54-B256-E8212D3532FD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1F19552-76C1-4D7E-9F1B-DA7D0E119289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A6178F6-8F08-49E3-B115-2EFE1D56EE16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9274458-1AD0-458D-B60F-3C8712DC20B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68094DAB-CAE8-41E9-9786-D2EC450E255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012389A-7D80-4590-A535-C71950746C5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DF12D062-97B1-41A6-B559-3AB2B0AE43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DE49AC03-D938-4F67-8E57-EDD4D129AF2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83E2CB8-B74F-4C1F-B5E2-A1F882CB8B63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01106926-735D-407A-9E3C-B9BD29FAEAD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C232178-CC07-41BF-BDEB-EA90EBCE89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8A228A6-768E-4286-873C-282008D4A44A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340ACFBA-0CE6-4D43-A9AB-E20BFE0CAEB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C617EEF8-995C-4FE9-85A1-B668433342E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7182386-7AB8-460D-A660-EEC5D00FBE63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1912737A-E7E5-4282-A286-B7382D6111A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D49B5AA3-FCEC-4AA9-94E0-A46A0514C50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301DB6D-02F2-448C-9A1E-6D4281F24812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811E4D06-57BA-4849-9C06-0A553E99657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B172844E-E1DE-467E-8D3D-59970FA41B5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A269A8C-7AD2-4F13-A51D-EFA4AA6550B4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61B1436B-4DBC-4CF5-AEF9-933B319F253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F8062AA0-E17F-407B-B464-A2102F47420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370DC3E-A75C-4EAD-9A02-9A17065C921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882AD4FD-D3B8-4D59-94F7-8781BC505C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5D06D8F1-8C26-45B9-985B-E91E846B86D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06408F07-C245-4FBA-9626-6E5CF480B519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A61AAAF1-6E23-4475-BC07-7D57EDD4A90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6AB1F511-FD81-4372-A156-2C0CE71B33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EA7CE6F-1A59-4037-8A96-FF1792F2262D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B42726E-50FC-497C-BEFB-14EA56E15F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408AA82-F271-4AD8-BBC8-C430058BFF8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4F494C7-0C9F-4E04-A761-973644E826C5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2BD87B69-A056-4819-9848-38D4CDAC1B0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72C49E2D-192D-4FBF-9BD8-9F6A0314EAA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7" name="Rectangle 156">
            <a:extLst>
              <a:ext uri="{FF2B5EF4-FFF2-40B4-BE49-F238E27FC236}">
                <a16:creationId xmlns:a16="http://schemas.microsoft.com/office/drawing/2014/main" id="{8054FD14-9C51-41FF-BD2C-9E7E07F15A25}"/>
              </a:ext>
            </a:extLst>
          </p:cNvPr>
          <p:cNvSpPr/>
          <p:nvPr userDrawn="1"/>
        </p:nvSpPr>
        <p:spPr>
          <a:xfrm>
            <a:off x="14105467" y="12803899"/>
            <a:ext cx="7800555" cy="2898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0" indent="0" algn="r"/>
            <a:r>
              <a:rPr lang="en-US" sz="1600" spc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Enterprise Projects</a:t>
            </a:r>
          </a:p>
        </p:txBody>
      </p:sp>
    </p:spTree>
    <p:extLst>
      <p:ext uri="{BB962C8B-B14F-4D97-AF65-F5344CB8AC3E}">
        <p14:creationId xmlns:p14="http://schemas.microsoft.com/office/powerpoint/2010/main" val="137447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8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1828800" rtl="0" eaLnBrk="1" latinLnBrk="0" hangingPunct="1">
        <a:lnSpc>
          <a:spcPct val="100000"/>
        </a:lnSpc>
        <a:spcBef>
          <a:spcPct val="0"/>
        </a:spcBef>
        <a:buNone/>
        <a:defRPr sz="5600" b="1" kern="1200" spc="0" baseline="0">
          <a:solidFill>
            <a:srgbClr val="17458F"/>
          </a:solidFill>
          <a:latin typeface="+mn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Tx/>
        <a:buNone/>
        <a:defRPr sz="2400" i="1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Tx/>
        <a:buNone/>
        <a:defRPr sz="2400" b="1" kern="1200">
          <a:solidFill>
            <a:srgbClr val="D91B5C"/>
          </a:solidFill>
          <a:latin typeface="+mn-lt"/>
          <a:ea typeface="+mn-ea"/>
          <a:cs typeface="Calibri" panose="020F0502020204030204" pitchFamily="34" charset="0"/>
        </a:defRPr>
      </a:lvl3pPr>
      <a:lvl4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Wingdings" panose="05000000000000000000" pitchFamily="2" charset="2"/>
        <a:buNone/>
        <a:defRPr sz="2400" b="1" kern="1200">
          <a:solidFill>
            <a:srgbClr val="009999"/>
          </a:solidFill>
          <a:latin typeface="+mn-lt"/>
          <a:ea typeface="+mn-ea"/>
          <a:cs typeface="Calibri" panose="020F0502020204030204" pitchFamily="34" charset="0"/>
        </a:defRPr>
      </a:lvl4pPr>
      <a:lvl5pPr marL="342900" indent="-34290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5pPr>
      <a:lvl6pPr marL="688976" indent="-346076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kern="1200" baseline="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6pPr>
      <a:lvl7pPr marL="1042416" indent="-34290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ClrTx/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7pPr>
      <a:lvl8pPr marL="1389888" indent="-34290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8pPr>
      <a:lvl9pPr marL="1737360" indent="-346076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EBEEF0-D59F-1968-301E-76D57D6C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EC84C-6BDC-BAA2-D313-0BD389846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0E9CF-D596-F70B-4DC8-034D110DC3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B6729-EA8A-4074-B7EF-213B1501EA94}" type="datetimeFigureOut">
              <a:rPr lang="en-AU" smtClean="0"/>
              <a:t>22-Oct-2023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C528B-7350-A50A-E19F-98C6666BA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9F637-5DD7-CD7C-5EC7-87A0863758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18214-23EC-489E-8034-6A13C4B7A8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558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52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1371600"/>
            <a:ext cx="8485472" cy="245605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/>
              <a:t>All Click To Edit Master Title </a:t>
            </a:r>
            <a:br>
              <a:rPr lang="en-US"/>
            </a:br>
            <a:r>
              <a:rPr lang="en-US"/>
              <a:t>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10875" y="1371600"/>
            <a:ext cx="12953925" cy="10985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cxnSp>
        <p:nvCxnSpPr>
          <p:cNvPr id="69" name="Straight Connector 68"/>
          <p:cNvCxnSpPr/>
          <p:nvPr userDrawn="1"/>
        </p:nvCxnSpPr>
        <p:spPr>
          <a:xfrm>
            <a:off x="1219200" y="920114"/>
            <a:ext cx="848547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 userDrawn="1"/>
        </p:nvCxnSpPr>
        <p:spPr>
          <a:xfrm>
            <a:off x="10210875" y="920114"/>
            <a:ext cx="12953925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 userDrawn="1"/>
        </p:nvSpPr>
        <p:spPr>
          <a:xfrm>
            <a:off x="22913129" y="12795431"/>
            <a:ext cx="25167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2385CB4A-7E96-44CA-B116-B71B544B697D}" type="slidenum">
              <a:rPr lang="en-US" sz="1600" smtClean="0">
                <a:solidFill>
                  <a:schemeClr val="bg2"/>
                </a:solidFill>
              </a:rPr>
              <a:pPr algn="r"/>
              <a:t>‹#›</a:t>
            </a:fld>
            <a:endParaRPr lang="en-US" sz="1600">
              <a:solidFill>
                <a:schemeClr val="bg2"/>
              </a:solidFill>
            </a:endParaRPr>
          </a:p>
        </p:txBody>
      </p:sp>
      <p:sp>
        <p:nvSpPr>
          <p:cNvPr id="117" name="TextBox 116"/>
          <p:cNvSpPr txBox="1"/>
          <p:nvPr userDrawn="1"/>
        </p:nvSpPr>
        <p:spPr>
          <a:xfrm>
            <a:off x="22224784" y="12795431"/>
            <a:ext cx="577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600">
                <a:solidFill>
                  <a:schemeClr val="bg2"/>
                </a:solidFill>
              </a:rPr>
              <a:t>|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78E6A3-BB53-4C6D-AB85-4416E67E3F0F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6A0CA4F-269B-402B-8747-CDE7F5E26D61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AE8B47F8-F271-4389-BC6B-FCF73FA12274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16029DFE-76C3-48FC-90F5-06329752B48B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A790E9A0-EBCF-42E8-92DD-ED631287E45C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7177F03-9A82-4D00-97BF-870BEEF4AEF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EC90B5F0-D455-4432-8034-3960D9B5040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F5EF1562-01E0-471A-B360-D0F80105E4B1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36DB7FAA-C706-467A-8ADD-A00A320FFD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68EDED61-9190-4B93-B523-5293190EC87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D206EF16-3753-4476-9A40-7409373300DD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53D195D9-3EE4-4A21-8C2A-06DB46D5F23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CA8E7DD1-5565-41D7-B589-237FEB65A53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2DD182C8-6C51-4899-BE37-66F711533A8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9A0BBCE5-CC88-420C-9D01-FC1FE5774F2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0ACE0C31-E490-44D7-AECC-6F44EE83268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DF7CB19E-B8E5-4CAE-A985-866520EEA1DE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3EAE875-99FC-4C58-B9F0-FF1CE6DE088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56E3310A-45AE-4EBB-BB05-5FEEECF133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1A9048D4-4333-4C2D-87F3-CFF54835433E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69F56938-8081-4451-B957-256FD090371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00366DEA-D529-4EB6-846E-A72907ACAB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2F0F2072-6F74-43B6-9E8C-00BC983E41E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C6BCBF57-4D9B-4FFE-BACC-0484075512D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36C5BF40-B158-469C-825C-8082D49C292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D3B37C24-AACE-4EBD-AB64-702991C21F30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09838A8E-302E-43FE-A2E7-669D64533BA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B32D7A70-203F-4B27-BAD9-925E08A6A1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06B80FB-4085-4E5E-89B9-B4221E661A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79F3B032-DB87-4A63-BC19-39859FCF2AA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B39E6348-CDB2-4C84-8416-47C5293BA5A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DCA3F78F-23CE-45BD-BF90-F7F1947CAEB7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10EBA261-E774-4BC6-8FBA-74083A93788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A73DB0D2-CC59-4AFE-8066-8F0031D4408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49F6ED72-F62F-484C-92C1-E956C36538E4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7742FD41-D045-41BB-8A3F-63D4CDF3A52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6B400DD8-AC19-4B65-A4D2-E30E28E415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11EC53B-6971-4F6C-8EF6-B744B0EDAA0B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A07F7B7-E543-4EE5-97A1-1A061EDC7C81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7AD67FC-5540-4E77-B97D-536A0903E9B9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1934C06-93C9-4508-94F6-31AC50881EE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2A6688BB-5E53-43D6-B8B5-481875408F9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FB3621E2-7ECC-485B-9877-DE8EE218725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30BC3B35-8CB9-41AE-96EB-BA3ADC90368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88F8BD82-C7D8-48CE-BF5E-0BC5EC7E7F8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A123F446-3BE6-46A4-8C24-5B7B892B25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AC8FC480-E76A-4AD4-A732-4BB109F23C8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41D66BC9-3C50-4E6D-BC95-9EE78B8F823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4BEC49FC-3612-4D0E-AB52-BC1BC47FA41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7350812F-09A4-496D-A503-B7A4C8A211F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E3BB0657-A65C-4F4C-B757-68E695B27CE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15A4E293-9D24-4BE3-8BF4-C64B70F2426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EE1B1DBA-878C-4A8E-9346-F4B1A6CEBA4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3B840EE-A82B-4E9D-BAE1-18F273C8F30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089FA6D-7041-477F-B7F0-946F452B6A7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DA2605C2-7B1A-4A5B-961E-78DAFBF6121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622B502F-094C-4A3B-85D3-FCDD69EA243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F8062A47-B8A5-4BE4-BDF2-A7FBE1D9FE3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018C5A54-0542-462E-B269-A2922B6E5F0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C620B74F-DD03-48AC-9011-4362F610B3A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680DB97-F221-4410-AE6C-B0B7CD931DE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265663FA-952E-40C5-83C3-7D9EF08C150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9A7087C6-1BF1-4519-B515-368BB95FF1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C467C5B3-4F90-4562-BAF3-7B8D4EC3213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46CFB7EC-53F2-4D82-86DA-FE6238004B2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F9586BCF-00EF-4FFE-95B3-7A175E53658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0BF2F287-8576-48FA-9275-CFBB72D19F5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949B54B9-A53E-4F10-9B33-A306BD9A44C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924CA6D2-FC91-48C1-A0E5-4745AB4FA06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58301EC9-37B0-4358-ADD2-F62E1F894516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7261F985-5B56-4784-B2AB-8243B92A265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FAA33E56-FA79-4218-9DF9-C6BE736FD5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0A90D295-AB52-4081-8F2B-AF35078FFF12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680E416-54F2-447D-A498-4296D764BCAA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DB267B5-A5AC-4136-9E5B-6A50E0D2AA45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E7BBF5F-A0D6-447F-A876-76FF6BA23AA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46519CC2-D5C2-47D5-8A11-62AF5827B24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67955CFD-710F-4068-A231-BA417FCD489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3841B425-7392-4CF8-A76D-DE72B35316B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1417D539-5A11-4BA8-97A0-FA06589A4BB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C35681A3-01D2-4737-B723-C492C34B6F9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EE36EDF-8FB6-41F6-B7A2-CBF86AF2D6E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02132C31-7B8C-4D9F-B3E9-32249143279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A6B71633-8544-4B6B-A33F-066FD8870FB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D8E37920-2D1E-47ED-A968-3E019E41BCD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416646E0-8FC5-4AB3-90C6-DA3833B9C15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9FF6E7BF-2832-43D9-B365-61B03103970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627DA3A-BDBE-48FC-9815-18EF38B167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FDEBEAFA-C177-4D4F-8A88-E4894B0189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71024549-A290-425B-8DE3-ADBB8E61E3C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421BB25-07A9-4C7A-AC21-E014F19DA40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1E29FC98-8F40-41CA-926F-5B93F05E33C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A5DA196E-7E24-4B21-B315-DB6000B5676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A09F3BE-61AE-4356-84C7-3A7593571B0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F2C74BB-B6EB-4980-99E4-F6FEEFA8E20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5FA83112-966C-48AB-8746-6C18087C222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E5DA2DAF-E99D-4EB4-A634-07FF6053882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2A6B33D5-74B9-472C-AA56-FDF5D4DB30D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A731FC18-BEC7-4EF3-82FD-CAAB82AB6B3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018D32F2-080C-4FDC-8275-E0AA12B2E4A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7DDACFED-3155-4877-9814-B128824E537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4B932C48-43F1-4E95-9B98-E0CD8EB8FE6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DA40226F-F26B-4617-8A83-ABD0F053BC0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37EFDEE-98FD-48F7-84A1-11DC58001C0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15A381C4-BB93-4E24-BBC7-8DD899D2E30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47650F01-8935-4713-80A8-4933D85D137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369C3010-A4AF-4177-990C-841AF7920F8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61A5BD2B-80F0-47B9-839B-D60F95BE54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5AE9175-611A-4AFB-8CFE-CBA34C76A16A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BDB25F6-46E2-47DF-9480-A5600212AD5E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657B58A-5114-4F54-B256-E8212D3532FD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1F19552-76C1-4D7E-9F1B-DA7D0E119289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A6178F6-8F08-49E3-B115-2EFE1D56EE16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9274458-1AD0-458D-B60F-3C8712DC20B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68094DAB-CAE8-41E9-9786-D2EC450E255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012389A-7D80-4590-A535-C71950746C5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DF12D062-97B1-41A6-B559-3AB2B0AE43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DE49AC03-D938-4F67-8E57-EDD4D129AF2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83E2CB8-B74F-4C1F-B5E2-A1F882CB8B63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01106926-735D-407A-9E3C-B9BD29FAEAD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C232178-CC07-41BF-BDEB-EA90EBCE89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8A228A6-768E-4286-873C-282008D4A44A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340ACFBA-0CE6-4D43-A9AB-E20BFE0CAEB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C617EEF8-995C-4FE9-85A1-B668433342E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7182386-7AB8-460D-A660-EEC5D00FBE63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1912737A-E7E5-4282-A286-B7382D6111A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D49B5AA3-FCEC-4AA9-94E0-A46A0514C50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301DB6D-02F2-448C-9A1E-6D4281F24812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811E4D06-57BA-4849-9C06-0A553E99657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B172844E-E1DE-467E-8D3D-59970FA41B5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A269A8C-7AD2-4F13-A51D-EFA4AA6550B4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61B1436B-4DBC-4CF5-AEF9-933B319F253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F8062AA0-E17F-407B-B464-A2102F47420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370DC3E-A75C-4EAD-9A02-9A17065C921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882AD4FD-D3B8-4D59-94F7-8781BC505C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5D06D8F1-8C26-45B9-985B-E91E846B86D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06408F07-C245-4FBA-9626-6E5CF480B519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A61AAAF1-6E23-4475-BC07-7D57EDD4A90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6AB1F511-FD81-4372-A156-2C0CE71B33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EA7CE6F-1A59-4037-8A96-FF1792F2262D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B42726E-50FC-497C-BEFB-14EA56E15F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408AA82-F271-4AD8-BBC8-C430058BFF8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4F494C7-0C9F-4E04-A761-973644E826C5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2BD87B69-A056-4819-9848-38D4CDAC1B0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72C49E2D-192D-4FBF-9BD8-9F6A0314EAA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7" name="Rectangle 156">
            <a:extLst>
              <a:ext uri="{FF2B5EF4-FFF2-40B4-BE49-F238E27FC236}">
                <a16:creationId xmlns:a16="http://schemas.microsoft.com/office/drawing/2014/main" id="{8054FD14-9C51-41FF-BD2C-9E7E07F15A25}"/>
              </a:ext>
            </a:extLst>
          </p:cNvPr>
          <p:cNvSpPr/>
          <p:nvPr userDrawn="1"/>
        </p:nvSpPr>
        <p:spPr>
          <a:xfrm>
            <a:off x="14105467" y="12803899"/>
            <a:ext cx="7800555" cy="2898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0" indent="0" algn="r"/>
            <a:r>
              <a:rPr lang="en-US" sz="1600" spc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Enterprise Projects</a:t>
            </a:r>
          </a:p>
        </p:txBody>
      </p:sp>
    </p:spTree>
    <p:extLst>
      <p:ext uri="{BB962C8B-B14F-4D97-AF65-F5344CB8AC3E}">
        <p14:creationId xmlns:p14="http://schemas.microsoft.com/office/powerpoint/2010/main" val="416369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8" r:id="rId16"/>
  </p:sldLayoutIdLst>
  <p:txStyles>
    <p:titleStyle>
      <a:lvl1pPr algn="l" defTabSz="1828800" rtl="0" eaLnBrk="1" latinLnBrk="0" hangingPunct="1">
        <a:lnSpc>
          <a:spcPct val="100000"/>
        </a:lnSpc>
        <a:spcBef>
          <a:spcPct val="0"/>
        </a:spcBef>
        <a:buNone/>
        <a:defRPr sz="5600" b="1" kern="1200" spc="0" baseline="0">
          <a:solidFill>
            <a:srgbClr val="17458F"/>
          </a:solidFill>
          <a:latin typeface="+mn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Tx/>
        <a:buNone/>
        <a:defRPr sz="2400" i="1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Tx/>
        <a:buNone/>
        <a:defRPr sz="2400" b="1" kern="1200">
          <a:solidFill>
            <a:srgbClr val="D91B5C"/>
          </a:solidFill>
          <a:latin typeface="+mn-lt"/>
          <a:ea typeface="+mn-ea"/>
          <a:cs typeface="Calibri" panose="020F0502020204030204" pitchFamily="34" charset="0"/>
        </a:defRPr>
      </a:lvl3pPr>
      <a:lvl4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Wingdings" panose="05000000000000000000" pitchFamily="2" charset="2"/>
        <a:buNone/>
        <a:defRPr sz="2400" b="1" kern="1200">
          <a:solidFill>
            <a:srgbClr val="009999"/>
          </a:solidFill>
          <a:latin typeface="+mn-lt"/>
          <a:ea typeface="+mn-ea"/>
          <a:cs typeface="Calibri" panose="020F0502020204030204" pitchFamily="34" charset="0"/>
        </a:defRPr>
      </a:lvl4pPr>
      <a:lvl5pPr marL="342900" indent="-34290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5pPr>
      <a:lvl6pPr marL="688976" indent="-346076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kern="1200" baseline="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6pPr>
      <a:lvl7pPr marL="1042416" indent="-34290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ClrTx/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7pPr>
      <a:lvl8pPr marL="1389888" indent="-34290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8pPr>
      <a:lvl9pPr marL="1737360" indent="-346076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Michelle.Gallace@Rotary.or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7132038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static1.squarespace.com/static/61e4fe10bc6b6967398e27f0/t/65095aaee05a7d2a45b04e65/1695111855680/RCG+Club+Preferences+Sample+Form.pdf" TargetMode="External"/><Relationship Id="rId5" Type="http://schemas.openxmlformats.org/officeDocument/2006/relationships/hyperlink" Target="https://static1.squarespace.com/static/61e4fe10bc6b6967398e27f0/t/65095a98a5460210b087f007/1695111833010/Forming+Rotary+Community+Groups+Speaking+Notes.pdf" TargetMode="External"/><Relationship Id="rId4" Type="http://schemas.openxmlformats.org/officeDocument/2006/relationships/hyperlink" Target="https://static1.squarespace.com/static/61e4fe10bc6b6967398e27f0/t/65095a70a5434348c1959e15/1695111797469/Forming+Rotary+Community+Groups+Presentation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1.squarespace.com/static/61e4fe10bc6b6967398e27f0/t/65309eb5fe4361713432bd28/1697685176508/Rotary+Specialist+PD+plus+Selection+criteria.docx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tags" Target="../tags/tag380.xml"/><Relationship Id="rId117" Type="http://schemas.openxmlformats.org/officeDocument/2006/relationships/tags" Target="../tags/tag471.xml"/><Relationship Id="rId21" Type="http://schemas.openxmlformats.org/officeDocument/2006/relationships/tags" Target="../tags/tag375.xml"/><Relationship Id="rId42" Type="http://schemas.openxmlformats.org/officeDocument/2006/relationships/tags" Target="../tags/tag396.xml"/><Relationship Id="rId47" Type="http://schemas.openxmlformats.org/officeDocument/2006/relationships/tags" Target="../tags/tag401.xml"/><Relationship Id="rId63" Type="http://schemas.openxmlformats.org/officeDocument/2006/relationships/tags" Target="../tags/tag417.xml"/><Relationship Id="rId68" Type="http://schemas.openxmlformats.org/officeDocument/2006/relationships/tags" Target="../tags/tag422.xml"/><Relationship Id="rId84" Type="http://schemas.openxmlformats.org/officeDocument/2006/relationships/tags" Target="../tags/tag438.xml"/><Relationship Id="rId89" Type="http://schemas.openxmlformats.org/officeDocument/2006/relationships/tags" Target="../tags/tag443.xml"/><Relationship Id="rId112" Type="http://schemas.openxmlformats.org/officeDocument/2006/relationships/tags" Target="../tags/tag466.xml"/><Relationship Id="rId16" Type="http://schemas.openxmlformats.org/officeDocument/2006/relationships/tags" Target="../tags/tag370.xml"/><Relationship Id="rId107" Type="http://schemas.openxmlformats.org/officeDocument/2006/relationships/tags" Target="../tags/tag461.xml"/><Relationship Id="rId11" Type="http://schemas.openxmlformats.org/officeDocument/2006/relationships/tags" Target="../tags/tag365.xml"/><Relationship Id="rId32" Type="http://schemas.openxmlformats.org/officeDocument/2006/relationships/tags" Target="../tags/tag386.xml"/><Relationship Id="rId37" Type="http://schemas.openxmlformats.org/officeDocument/2006/relationships/tags" Target="../tags/tag391.xml"/><Relationship Id="rId53" Type="http://schemas.openxmlformats.org/officeDocument/2006/relationships/tags" Target="../tags/tag407.xml"/><Relationship Id="rId58" Type="http://schemas.openxmlformats.org/officeDocument/2006/relationships/tags" Target="../tags/tag412.xml"/><Relationship Id="rId74" Type="http://schemas.openxmlformats.org/officeDocument/2006/relationships/tags" Target="../tags/tag428.xml"/><Relationship Id="rId79" Type="http://schemas.openxmlformats.org/officeDocument/2006/relationships/tags" Target="../tags/tag433.xml"/><Relationship Id="rId102" Type="http://schemas.openxmlformats.org/officeDocument/2006/relationships/tags" Target="../tags/tag456.xml"/><Relationship Id="rId5" Type="http://schemas.openxmlformats.org/officeDocument/2006/relationships/tags" Target="../tags/tag359.xml"/><Relationship Id="rId61" Type="http://schemas.openxmlformats.org/officeDocument/2006/relationships/tags" Target="../tags/tag415.xml"/><Relationship Id="rId82" Type="http://schemas.openxmlformats.org/officeDocument/2006/relationships/tags" Target="../tags/tag436.xml"/><Relationship Id="rId90" Type="http://schemas.openxmlformats.org/officeDocument/2006/relationships/tags" Target="../tags/tag444.xml"/><Relationship Id="rId95" Type="http://schemas.openxmlformats.org/officeDocument/2006/relationships/tags" Target="../tags/tag449.xml"/><Relationship Id="rId19" Type="http://schemas.openxmlformats.org/officeDocument/2006/relationships/tags" Target="../tags/tag373.xml"/><Relationship Id="rId14" Type="http://schemas.openxmlformats.org/officeDocument/2006/relationships/tags" Target="../tags/tag368.xml"/><Relationship Id="rId22" Type="http://schemas.openxmlformats.org/officeDocument/2006/relationships/tags" Target="../tags/tag376.xml"/><Relationship Id="rId27" Type="http://schemas.openxmlformats.org/officeDocument/2006/relationships/tags" Target="../tags/tag381.xml"/><Relationship Id="rId30" Type="http://schemas.openxmlformats.org/officeDocument/2006/relationships/tags" Target="../tags/tag384.xml"/><Relationship Id="rId35" Type="http://schemas.openxmlformats.org/officeDocument/2006/relationships/tags" Target="../tags/tag389.xml"/><Relationship Id="rId43" Type="http://schemas.openxmlformats.org/officeDocument/2006/relationships/tags" Target="../tags/tag397.xml"/><Relationship Id="rId48" Type="http://schemas.openxmlformats.org/officeDocument/2006/relationships/tags" Target="../tags/tag402.xml"/><Relationship Id="rId56" Type="http://schemas.openxmlformats.org/officeDocument/2006/relationships/tags" Target="../tags/tag410.xml"/><Relationship Id="rId64" Type="http://schemas.openxmlformats.org/officeDocument/2006/relationships/tags" Target="../tags/tag418.xml"/><Relationship Id="rId69" Type="http://schemas.openxmlformats.org/officeDocument/2006/relationships/tags" Target="../tags/tag423.xml"/><Relationship Id="rId77" Type="http://schemas.openxmlformats.org/officeDocument/2006/relationships/tags" Target="../tags/tag431.xml"/><Relationship Id="rId100" Type="http://schemas.openxmlformats.org/officeDocument/2006/relationships/tags" Target="../tags/tag454.xml"/><Relationship Id="rId105" Type="http://schemas.openxmlformats.org/officeDocument/2006/relationships/tags" Target="../tags/tag459.xml"/><Relationship Id="rId113" Type="http://schemas.openxmlformats.org/officeDocument/2006/relationships/tags" Target="../tags/tag467.xml"/><Relationship Id="rId118" Type="http://schemas.openxmlformats.org/officeDocument/2006/relationships/tags" Target="../tags/tag472.xml"/><Relationship Id="rId8" Type="http://schemas.openxmlformats.org/officeDocument/2006/relationships/tags" Target="../tags/tag362.xml"/><Relationship Id="rId51" Type="http://schemas.openxmlformats.org/officeDocument/2006/relationships/tags" Target="../tags/tag405.xml"/><Relationship Id="rId72" Type="http://schemas.openxmlformats.org/officeDocument/2006/relationships/tags" Target="../tags/tag426.xml"/><Relationship Id="rId80" Type="http://schemas.openxmlformats.org/officeDocument/2006/relationships/tags" Target="../tags/tag434.xml"/><Relationship Id="rId85" Type="http://schemas.openxmlformats.org/officeDocument/2006/relationships/tags" Target="../tags/tag439.xml"/><Relationship Id="rId93" Type="http://schemas.openxmlformats.org/officeDocument/2006/relationships/tags" Target="../tags/tag447.xml"/><Relationship Id="rId98" Type="http://schemas.openxmlformats.org/officeDocument/2006/relationships/tags" Target="../tags/tag452.xml"/><Relationship Id="rId121" Type="http://schemas.openxmlformats.org/officeDocument/2006/relationships/image" Target="../media/image22.png"/><Relationship Id="rId3" Type="http://schemas.openxmlformats.org/officeDocument/2006/relationships/tags" Target="../tags/tag357.xml"/><Relationship Id="rId12" Type="http://schemas.openxmlformats.org/officeDocument/2006/relationships/tags" Target="../tags/tag366.xml"/><Relationship Id="rId17" Type="http://schemas.openxmlformats.org/officeDocument/2006/relationships/tags" Target="../tags/tag371.xml"/><Relationship Id="rId25" Type="http://schemas.openxmlformats.org/officeDocument/2006/relationships/tags" Target="../tags/tag379.xml"/><Relationship Id="rId33" Type="http://schemas.openxmlformats.org/officeDocument/2006/relationships/tags" Target="../tags/tag387.xml"/><Relationship Id="rId38" Type="http://schemas.openxmlformats.org/officeDocument/2006/relationships/tags" Target="../tags/tag392.xml"/><Relationship Id="rId46" Type="http://schemas.openxmlformats.org/officeDocument/2006/relationships/tags" Target="../tags/tag400.xml"/><Relationship Id="rId59" Type="http://schemas.openxmlformats.org/officeDocument/2006/relationships/tags" Target="../tags/tag413.xml"/><Relationship Id="rId67" Type="http://schemas.openxmlformats.org/officeDocument/2006/relationships/tags" Target="../tags/tag421.xml"/><Relationship Id="rId103" Type="http://schemas.openxmlformats.org/officeDocument/2006/relationships/tags" Target="../tags/tag457.xml"/><Relationship Id="rId108" Type="http://schemas.openxmlformats.org/officeDocument/2006/relationships/tags" Target="../tags/tag462.xml"/><Relationship Id="rId116" Type="http://schemas.openxmlformats.org/officeDocument/2006/relationships/tags" Target="../tags/tag470.xml"/><Relationship Id="rId20" Type="http://schemas.openxmlformats.org/officeDocument/2006/relationships/tags" Target="../tags/tag374.xml"/><Relationship Id="rId41" Type="http://schemas.openxmlformats.org/officeDocument/2006/relationships/tags" Target="../tags/tag395.xml"/><Relationship Id="rId54" Type="http://schemas.openxmlformats.org/officeDocument/2006/relationships/tags" Target="../tags/tag408.xml"/><Relationship Id="rId62" Type="http://schemas.openxmlformats.org/officeDocument/2006/relationships/tags" Target="../tags/tag416.xml"/><Relationship Id="rId70" Type="http://schemas.openxmlformats.org/officeDocument/2006/relationships/tags" Target="../tags/tag424.xml"/><Relationship Id="rId75" Type="http://schemas.openxmlformats.org/officeDocument/2006/relationships/tags" Target="../tags/tag429.xml"/><Relationship Id="rId83" Type="http://schemas.openxmlformats.org/officeDocument/2006/relationships/tags" Target="../tags/tag437.xml"/><Relationship Id="rId88" Type="http://schemas.openxmlformats.org/officeDocument/2006/relationships/tags" Target="../tags/tag442.xml"/><Relationship Id="rId91" Type="http://schemas.openxmlformats.org/officeDocument/2006/relationships/tags" Target="../tags/tag445.xml"/><Relationship Id="rId96" Type="http://schemas.openxmlformats.org/officeDocument/2006/relationships/tags" Target="../tags/tag450.xml"/><Relationship Id="rId111" Type="http://schemas.openxmlformats.org/officeDocument/2006/relationships/tags" Target="../tags/tag465.xml"/><Relationship Id="rId1" Type="http://schemas.openxmlformats.org/officeDocument/2006/relationships/tags" Target="../tags/tag355.xml"/><Relationship Id="rId6" Type="http://schemas.openxmlformats.org/officeDocument/2006/relationships/tags" Target="../tags/tag360.xml"/><Relationship Id="rId15" Type="http://schemas.openxmlformats.org/officeDocument/2006/relationships/tags" Target="../tags/tag369.xml"/><Relationship Id="rId23" Type="http://schemas.openxmlformats.org/officeDocument/2006/relationships/tags" Target="../tags/tag377.xml"/><Relationship Id="rId28" Type="http://schemas.openxmlformats.org/officeDocument/2006/relationships/tags" Target="../tags/tag382.xml"/><Relationship Id="rId36" Type="http://schemas.openxmlformats.org/officeDocument/2006/relationships/tags" Target="../tags/tag390.xml"/><Relationship Id="rId49" Type="http://schemas.openxmlformats.org/officeDocument/2006/relationships/tags" Target="../tags/tag403.xml"/><Relationship Id="rId57" Type="http://schemas.openxmlformats.org/officeDocument/2006/relationships/tags" Target="../tags/tag411.xml"/><Relationship Id="rId106" Type="http://schemas.openxmlformats.org/officeDocument/2006/relationships/tags" Target="../tags/tag460.xml"/><Relationship Id="rId114" Type="http://schemas.openxmlformats.org/officeDocument/2006/relationships/tags" Target="../tags/tag468.xml"/><Relationship Id="rId119" Type="http://schemas.openxmlformats.org/officeDocument/2006/relationships/slideLayout" Target="../slideLayouts/slideLayout41.xml"/><Relationship Id="rId10" Type="http://schemas.openxmlformats.org/officeDocument/2006/relationships/tags" Target="../tags/tag364.xml"/><Relationship Id="rId31" Type="http://schemas.openxmlformats.org/officeDocument/2006/relationships/tags" Target="../tags/tag385.xml"/><Relationship Id="rId44" Type="http://schemas.openxmlformats.org/officeDocument/2006/relationships/tags" Target="../tags/tag398.xml"/><Relationship Id="rId52" Type="http://schemas.openxmlformats.org/officeDocument/2006/relationships/tags" Target="../tags/tag406.xml"/><Relationship Id="rId60" Type="http://schemas.openxmlformats.org/officeDocument/2006/relationships/tags" Target="../tags/tag414.xml"/><Relationship Id="rId65" Type="http://schemas.openxmlformats.org/officeDocument/2006/relationships/tags" Target="../tags/tag419.xml"/><Relationship Id="rId73" Type="http://schemas.openxmlformats.org/officeDocument/2006/relationships/tags" Target="../tags/tag427.xml"/><Relationship Id="rId78" Type="http://schemas.openxmlformats.org/officeDocument/2006/relationships/tags" Target="../tags/tag432.xml"/><Relationship Id="rId81" Type="http://schemas.openxmlformats.org/officeDocument/2006/relationships/tags" Target="../tags/tag435.xml"/><Relationship Id="rId86" Type="http://schemas.openxmlformats.org/officeDocument/2006/relationships/tags" Target="../tags/tag440.xml"/><Relationship Id="rId94" Type="http://schemas.openxmlformats.org/officeDocument/2006/relationships/tags" Target="../tags/tag448.xml"/><Relationship Id="rId99" Type="http://schemas.openxmlformats.org/officeDocument/2006/relationships/tags" Target="../tags/tag453.xml"/><Relationship Id="rId101" Type="http://schemas.openxmlformats.org/officeDocument/2006/relationships/tags" Target="../tags/tag455.xml"/><Relationship Id="rId122" Type="http://schemas.openxmlformats.org/officeDocument/2006/relationships/image" Target="../media/image23.png"/><Relationship Id="rId4" Type="http://schemas.openxmlformats.org/officeDocument/2006/relationships/tags" Target="../tags/tag358.xml"/><Relationship Id="rId9" Type="http://schemas.openxmlformats.org/officeDocument/2006/relationships/tags" Target="../tags/tag363.xml"/><Relationship Id="rId13" Type="http://schemas.openxmlformats.org/officeDocument/2006/relationships/tags" Target="../tags/tag367.xml"/><Relationship Id="rId18" Type="http://schemas.openxmlformats.org/officeDocument/2006/relationships/tags" Target="../tags/tag372.xml"/><Relationship Id="rId39" Type="http://schemas.openxmlformats.org/officeDocument/2006/relationships/tags" Target="../tags/tag393.xml"/><Relationship Id="rId109" Type="http://schemas.openxmlformats.org/officeDocument/2006/relationships/tags" Target="../tags/tag463.xml"/><Relationship Id="rId34" Type="http://schemas.openxmlformats.org/officeDocument/2006/relationships/tags" Target="../tags/tag388.xml"/><Relationship Id="rId50" Type="http://schemas.openxmlformats.org/officeDocument/2006/relationships/tags" Target="../tags/tag404.xml"/><Relationship Id="rId55" Type="http://schemas.openxmlformats.org/officeDocument/2006/relationships/tags" Target="../tags/tag409.xml"/><Relationship Id="rId76" Type="http://schemas.openxmlformats.org/officeDocument/2006/relationships/tags" Target="../tags/tag430.xml"/><Relationship Id="rId97" Type="http://schemas.openxmlformats.org/officeDocument/2006/relationships/tags" Target="../tags/tag451.xml"/><Relationship Id="rId104" Type="http://schemas.openxmlformats.org/officeDocument/2006/relationships/tags" Target="../tags/tag458.xml"/><Relationship Id="rId120" Type="http://schemas.openxmlformats.org/officeDocument/2006/relationships/notesSlide" Target="../notesSlides/notesSlide16.xml"/><Relationship Id="rId7" Type="http://schemas.openxmlformats.org/officeDocument/2006/relationships/tags" Target="../tags/tag361.xml"/><Relationship Id="rId71" Type="http://schemas.openxmlformats.org/officeDocument/2006/relationships/tags" Target="../tags/tag425.xml"/><Relationship Id="rId92" Type="http://schemas.openxmlformats.org/officeDocument/2006/relationships/tags" Target="../tags/tag446.xml"/><Relationship Id="rId2" Type="http://schemas.openxmlformats.org/officeDocument/2006/relationships/tags" Target="../tags/tag356.xml"/><Relationship Id="rId29" Type="http://schemas.openxmlformats.org/officeDocument/2006/relationships/tags" Target="../tags/tag383.xml"/><Relationship Id="rId24" Type="http://schemas.openxmlformats.org/officeDocument/2006/relationships/tags" Target="../tags/tag378.xml"/><Relationship Id="rId40" Type="http://schemas.openxmlformats.org/officeDocument/2006/relationships/tags" Target="../tags/tag394.xml"/><Relationship Id="rId45" Type="http://schemas.openxmlformats.org/officeDocument/2006/relationships/tags" Target="../tags/tag399.xml"/><Relationship Id="rId66" Type="http://schemas.openxmlformats.org/officeDocument/2006/relationships/tags" Target="../tags/tag420.xml"/><Relationship Id="rId87" Type="http://schemas.openxmlformats.org/officeDocument/2006/relationships/tags" Target="../tags/tag441.xml"/><Relationship Id="rId110" Type="http://schemas.openxmlformats.org/officeDocument/2006/relationships/tags" Target="../tags/tag464.xml"/><Relationship Id="rId115" Type="http://schemas.openxmlformats.org/officeDocument/2006/relationships/tags" Target="../tags/tag4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ngtomorrowrotary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hyperlink" Target="https://www.facebook.com/creatingtomorrowrotar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117" Type="http://schemas.openxmlformats.org/officeDocument/2006/relationships/tags" Target="../tags/tag117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6" Type="http://schemas.openxmlformats.org/officeDocument/2006/relationships/tags" Target="../tags/tag16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13" Type="http://schemas.openxmlformats.org/officeDocument/2006/relationships/tags" Target="../tags/tag113.xml"/><Relationship Id="rId118" Type="http://schemas.openxmlformats.org/officeDocument/2006/relationships/tags" Target="../tags/tag118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121" Type="http://schemas.openxmlformats.org/officeDocument/2006/relationships/image" Target="../media/image10.pn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103" Type="http://schemas.openxmlformats.org/officeDocument/2006/relationships/tags" Target="../tags/tag103.xml"/><Relationship Id="rId108" Type="http://schemas.openxmlformats.org/officeDocument/2006/relationships/tags" Target="../tags/tag108.xml"/><Relationship Id="rId116" Type="http://schemas.openxmlformats.org/officeDocument/2006/relationships/tags" Target="../tags/tag116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11" Type="http://schemas.openxmlformats.org/officeDocument/2006/relationships/tags" Target="../tags/tag11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14" Type="http://schemas.openxmlformats.org/officeDocument/2006/relationships/tags" Target="../tags/tag114.xml"/><Relationship Id="rId119" Type="http://schemas.openxmlformats.org/officeDocument/2006/relationships/slideLayout" Target="../slideLayouts/slideLayout41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120" Type="http://schemas.openxmlformats.org/officeDocument/2006/relationships/notesSlide" Target="../notesSlides/notesSlide6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15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tags" Target="../tags/tag144.xml"/><Relationship Id="rId117" Type="http://schemas.openxmlformats.org/officeDocument/2006/relationships/tags" Target="../tags/tag235.xml"/><Relationship Id="rId21" Type="http://schemas.openxmlformats.org/officeDocument/2006/relationships/tags" Target="../tags/tag139.xml"/><Relationship Id="rId42" Type="http://schemas.openxmlformats.org/officeDocument/2006/relationships/tags" Target="../tags/tag160.xml"/><Relationship Id="rId47" Type="http://schemas.openxmlformats.org/officeDocument/2006/relationships/tags" Target="../tags/tag165.xml"/><Relationship Id="rId63" Type="http://schemas.openxmlformats.org/officeDocument/2006/relationships/tags" Target="../tags/tag181.xml"/><Relationship Id="rId68" Type="http://schemas.openxmlformats.org/officeDocument/2006/relationships/tags" Target="../tags/tag186.xml"/><Relationship Id="rId84" Type="http://schemas.openxmlformats.org/officeDocument/2006/relationships/tags" Target="../tags/tag202.xml"/><Relationship Id="rId89" Type="http://schemas.openxmlformats.org/officeDocument/2006/relationships/tags" Target="../tags/tag207.xml"/><Relationship Id="rId112" Type="http://schemas.openxmlformats.org/officeDocument/2006/relationships/tags" Target="../tags/tag230.xml"/><Relationship Id="rId16" Type="http://schemas.openxmlformats.org/officeDocument/2006/relationships/tags" Target="../tags/tag134.xml"/><Relationship Id="rId107" Type="http://schemas.openxmlformats.org/officeDocument/2006/relationships/tags" Target="../tags/tag225.xml"/><Relationship Id="rId11" Type="http://schemas.openxmlformats.org/officeDocument/2006/relationships/tags" Target="../tags/tag129.xml"/><Relationship Id="rId32" Type="http://schemas.openxmlformats.org/officeDocument/2006/relationships/tags" Target="../tags/tag150.xml"/><Relationship Id="rId37" Type="http://schemas.openxmlformats.org/officeDocument/2006/relationships/tags" Target="../tags/tag155.xml"/><Relationship Id="rId53" Type="http://schemas.openxmlformats.org/officeDocument/2006/relationships/tags" Target="../tags/tag171.xml"/><Relationship Id="rId58" Type="http://schemas.openxmlformats.org/officeDocument/2006/relationships/tags" Target="../tags/tag176.xml"/><Relationship Id="rId74" Type="http://schemas.openxmlformats.org/officeDocument/2006/relationships/tags" Target="../tags/tag192.xml"/><Relationship Id="rId79" Type="http://schemas.openxmlformats.org/officeDocument/2006/relationships/tags" Target="../tags/tag197.xml"/><Relationship Id="rId102" Type="http://schemas.openxmlformats.org/officeDocument/2006/relationships/tags" Target="../tags/tag220.xml"/><Relationship Id="rId5" Type="http://schemas.openxmlformats.org/officeDocument/2006/relationships/tags" Target="../tags/tag123.xml"/><Relationship Id="rId61" Type="http://schemas.openxmlformats.org/officeDocument/2006/relationships/tags" Target="../tags/tag179.xml"/><Relationship Id="rId82" Type="http://schemas.openxmlformats.org/officeDocument/2006/relationships/tags" Target="../tags/tag200.xml"/><Relationship Id="rId90" Type="http://schemas.openxmlformats.org/officeDocument/2006/relationships/tags" Target="../tags/tag208.xml"/><Relationship Id="rId95" Type="http://schemas.openxmlformats.org/officeDocument/2006/relationships/tags" Target="../tags/tag213.xml"/><Relationship Id="rId19" Type="http://schemas.openxmlformats.org/officeDocument/2006/relationships/tags" Target="../tags/tag137.xml"/><Relationship Id="rId14" Type="http://schemas.openxmlformats.org/officeDocument/2006/relationships/tags" Target="../tags/tag132.xml"/><Relationship Id="rId22" Type="http://schemas.openxmlformats.org/officeDocument/2006/relationships/tags" Target="../tags/tag140.xml"/><Relationship Id="rId27" Type="http://schemas.openxmlformats.org/officeDocument/2006/relationships/tags" Target="../tags/tag145.xml"/><Relationship Id="rId30" Type="http://schemas.openxmlformats.org/officeDocument/2006/relationships/tags" Target="../tags/tag148.xml"/><Relationship Id="rId35" Type="http://schemas.openxmlformats.org/officeDocument/2006/relationships/tags" Target="../tags/tag153.xml"/><Relationship Id="rId43" Type="http://schemas.openxmlformats.org/officeDocument/2006/relationships/tags" Target="../tags/tag161.xml"/><Relationship Id="rId48" Type="http://schemas.openxmlformats.org/officeDocument/2006/relationships/tags" Target="../tags/tag166.xml"/><Relationship Id="rId56" Type="http://schemas.openxmlformats.org/officeDocument/2006/relationships/tags" Target="../tags/tag174.xml"/><Relationship Id="rId64" Type="http://schemas.openxmlformats.org/officeDocument/2006/relationships/tags" Target="../tags/tag182.xml"/><Relationship Id="rId69" Type="http://schemas.openxmlformats.org/officeDocument/2006/relationships/tags" Target="../tags/tag187.xml"/><Relationship Id="rId77" Type="http://schemas.openxmlformats.org/officeDocument/2006/relationships/tags" Target="../tags/tag195.xml"/><Relationship Id="rId100" Type="http://schemas.openxmlformats.org/officeDocument/2006/relationships/tags" Target="../tags/tag218.xml"/><Relationship Id="rId105" Type="http://schemas.openxmlformats.org/officeDocument/2006/relationships/tags" Target="../tags/tag223.xml"/><Relationship Id="rId113" Type="http://schemas.openxmlformats.org/officeDocument/2006/relationships/tags" Target="../tags/tag231.xml"/><Relationship Id="rId118" Type="http://schemas.openxmlformats.org/officeDocument/2006/relationships/tags" Target="../tags/tag236.xml"/><Relationship Id="rId8" Type="http://schemas.openxmlformats.org/officeDocument/2006/relationships/tags" Target="../tags/tag126.xml"/><Relationship Id="rId51" Type="http://schemas.openxmlformats.org/officeDocument/2006/relationships/tags" Target="../tags/tag169.xml"/><Relationship Id="rId72" Type="http://schemas.openxmlformats.org/officeDocument/2006/relationships/tags" Target="../tags/tag190.xml"/><Relationship Id="rId80" Type="http://schemas.openxmlformats.org/officeDocument/2006/relationships/tags" Target="../tags/tag198.xml"/><Relationship Id="rId85" Type="http://schemas.openxmlformats.org/officeDocument/2006/relationships/tags" Target="../tags/tag203.xml"/><Relationship Id="rId93" Type="http://schemas.openxmlformats.org/officeDocument/2006/relationships/tags" Target="../tags/tag211.xml"/><Relationship Id="rId98" Type="http://schemas.openxmlformats.org/officeDocument/2006/relationships/tags" Target="../tags/tag216.xml"/><Relationship Id="rId121" Type="http://schemas.openxmlformats.org/officeDocument/2006/relationships/hyperlink" Target="mailto:Zone8Elections@rotary.org" TargetMode="External"/><Relationship Id="rId3" Type="http://schemas.openxmlformats.org/officeDocument/2006/relationships/tags" Target="../tags/tag121.xml"/><Relationship Id="rId12" Type="http://schemas.openxmlformats.org/officeDocument/2006/relationships/tags" Target="../tags/tag130.xml"/><Relationship Id="rId17" Type="http://schemas.openxmlformats.org/officeDocument/2006/relationships/tags" Target="../tags/tag135.xml"/><Relationship Id="rId25" Type="http://schemas.openxmlformats.org/officeDocument/2006/relationships/tags" Target="../tags/tag143.xml"/><Relationship Id="rId33" Type="http://schemas.openxmlformats.org/officeDocument/2006/relationships/tags" Target="../tags/tag151.xml"/><Relationship Id="rId38" Type="http://schemas.openxmlformats.org/officeDocument/2006/relationships/tags" Target="../tags/tag156.xml"/><Relationship Id="rId46" Type="http://schemas.openxmlformats.org/officeDocument/2006/relationships/tags" Target="../tags/tag164.xml"/><Relationship Id="rId59" Type="http://schemas.openxmlformats.org/officeDocument/2006/relationships/tags" Target="../tags/tag177.xml"/><Relationship Id="rId67" Type="http://schemas.openxmlformats.org/officeDocument/2006/relationships/tags" Target="../tags/tag185.xml"/><Relationship Id="rId103" Type="http://schemas.openxmlformats.org/officeDocument/2006/relationships/tags" Target="../tags/tag221.xml"/><Relationship Id="rId108" Type="http://schemas.openxmlformats.org/officeDocument/2006/relationships/tags" Target="../tags/tag226.xml"/><Relationship Id="rId116" Type="http://schemas.openxmlformats.org/officeDocument/2006/relationships/tags" Target="../tags/tag234.xml"/><Relationship Id="rId20" Type="http://schemas.openxmlformats.org/officeDocument/2006/relationships/tags" Target="../tags/tag138.xml"/><Relationship Id="rId41" Type="http://schemas.openxmlformats.org/officeDocument/2006/relationships/tags" Target="../tags/tag159.xml"/><Relationship Id="rId54" Type="http://schemas.openxmlformats.org/officeDocument/2006/relationships/tags" Target="../tags/tag172.xml"/><Relationship Id="rId62" Type="http://schemas.openxmlformats.org/officeDocument/2006/relationships/tags" Target="../tags/tag180.xml"/><Relationship Id="rId70" Type="http://schemas.openxmlformats.org/officeDocument/2006/relationships/tags" Target="../tags/tag188.xml"/><Relationship Id="rId75" Type="http://schemas.openxmlformats.org/officeDocument/2006/relationships/tags" Target="../tags/tag193.xml"/><Relationship Id="rId83" Type="http://schemas.openxmlformats.org/officeDocument/2006/relationships/tags" Target="../tags/tag201.xml"/><Relationship Id="rId88" Type="http://schemas.openxmlformats.org/officeDocument/2006/relationships/tags" Target="../tags/tag206.xml"/><Relationship Id="rId91" Type="http://schemas.openxmlformats.org/officeDocument/2006/relationships/tags" Target="../tags/tag209.xml"/><Relationship Id="rId96" Type="http://schemas.openxmlformats.org/officeDocument/2006/relationships/tags" Target="../tags/tag214.xml"/><Relationship Id="rId111" Type="http://schemas.openxmlformats.org/officeDocument/2006/relationships/tags" Target="../tags/tag229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5" Type="http://schemas.openxmlformats.org/officeDocument/2006/relationships/tags" Target="../tags/tag133.xml"/><Relationship Id="rId23" Type="http://schemas.openxmlformats.org/officeDocument/2006/relationships/tags" Target="../tags/tag141.xml"/><Relationship Id="rId28" Type="http://schemas.openxmlformats.org/officeDocument/2006/relationships/tags" Target="../tags/tag146.xml"/><Relationship Id="rId36" Type="http://schemas.openxmlformats.org/officeDocument/2006/relationships/tags" Target="../tags/tag154.xml"/><Relationship Id="rId49" Type="http://schemas.openxmlformats.org/officeDocument/2006/relationships/tags" Target="../tags/tag167.xml"/><Relationship Id="rId57" Type="http://schemas.openxmlformats.org/officeDocument/2006/relationships/tags" Target="../tags/tag175.xml"/><Relationship Id="rId106" Type="http://schemas.openxmlformats.org/officeDocument/2006/relationships/tags" Target="../tags/tag224.xml"/><Relationship Id="rId114" Type="http://schemas.openxmlformats.org/officeDocument/2006/relationships/tags" Target="../tags/tag232.xml"/><Relationship Id="rId119" Type="http://schemas.openxmlformats.org/officeDocument/2006/relationships/slideLayout" Target="../slideLayouts/slideLayout41.xml"/><Relationship Id="rId10" Type="http://schemas.openxmlformats.org/officeDocument/2006/relationships/tags" Target="../tags/tag128.xml"/><Relationship Id="rId31" Type="http://schemas.openxmlformats.org/officeDocument/2006/relationships/tags" Target="../tags/tag149.xml"/><Relationship Id="rId44" Type="http://schemas.openxmlformats.org/officeDocument/2006/relationships/tags" Target="../tags/tag162.xml"/><Relationship Id="rId52" Type="http://schemas.openxmlformats.org/officeDocument/2006/relationships/tags" Target="../tags/tag170.xml"/><Relationship Id="rId60" Type="http://schemas.openxmlformats.org/officeDocument/2006/relationships/tags" Target="../tags/tag178.xml"/><Relationship Id="rId65" Type="http://schemas.openxmlformats.org/officeDocument/2006/relationships/tags" Target="../tags/tag183.xml"/><Relationship Id="rId73" Type="http://schemas.openxmlformats.org/officeDocument/2006/relationships/tags" Target="../tags/tag191.xml"/><Relationship Id="rId78" Type="http://schemas.openxmlformats.org/officeDocument/2006/relationships/tags" Target="../tags/tag196.xml"/><Relationship Id="rId81" Type="http://schemas.openxmlformats.org/officeDocument/2006/relationships/tags" Target="../tags/tag199.xml"/><Relationship Id="rId86" Type="http://schemas.openxmlformats.org/officeDocument/2006/relationships/tags" Target="../tags/tag204.xml"/><Relationship Id="rId94" Type="http://schemas.openxmlformats.org/officeDocument/2006/relationships/tags" Target="../tags/tag212.xml"/><Relationship Id="rId99" Type="http://schemas.openxmlformats.org/officeDocument/2006/relationships/tags" Target="../tags/tag217.xml"/><Relationship Id="rId101" Type="http://schemas.openxmlformats.org/officeDocument/2006/relationships/tags" Target="../tags/tag219.xml"/><Relationship Id="rId122" Type="http://schemas.openxmlformats.org/officeDocument/2006/relationships/image" Target="../media/image11.png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3" Type="http://schemas.openxmlformats.org/officeDocument/2006/relationships/tags" Target="../tags/tag131.xml"/><Relationship Id="rId18" Type="http://schemas.openxmlformats.org/officeDocument/2006/relationships/tags" Target="../tags/tag136.xml"/><Relationship Id="rId39" Type="http://schemas.openxmlformats.org/officeDocument/2006/relationships/tags" Target="../tags/tag157.xml"/><Relationship Id="rId109" Type="http://schemas.openxmlformats.org/officeDocument/2006/relationships/tags" Target="../tags/tag227.xml"/><Relationship Id="rId34" Type="http://schemas.openxmlformats.org/officeDocument/2006/relationships/tags" Target="../tags/tag152.xml"/><Relationship Id="rId50" Type="http://schemas.openxmlformats.org/officeDocument/2006/relationships/tags" Target="../tags/tag168.xml"/><Relationship Id="rId55" Type="http://schemas.openxmlformats.org/officeDocument/2006/relationships/tags" Target="../tags/tag173.xml"/><Relationship Id="rId76" Type="http://schemas.openxmlformats.org/officeDocument/2006/relationships/tags" Target="../tags/tag194.xml"/><Relationship Id="rId97" Type="http://schemas.openxmlformats.org/officeDocument/2006/relationships/tags" Target="../tags/tag215.xml"/><Relationship Id="rId104" Type="http://schemas.openxmlformats.org/officeDocument/2006/relationships/tags" Target="../tags/tag222.xml"/><Relationship Id="rId120" Type="http://schemas.openxmlformats.org/officeDocument/2006/relationships/notesSlide" Target="../notesSlides/notesSlide7.xml"/><Relationship Id="rId7" Type="http://schemas.openxmlformats.org/officeDocument/2006/relationships/tags" Target="../tags/tag125.xml"/><Relationship Id="rId71" Type="http://schemas.openxmlformats.org/officeDocument/2006/relationships/tags" Target="../tags/tag189.xml"/><Relationship Id="rId92" Type="http://schemas.openxmlformats.org/officeDocument/2006/relationships/tags" Target="../tags/tag210.xml"/><Relationship Id="rId2" Type="http://schemas.openxmlformats.org/officeDocument/2006/relationships/tags" Target="../tags/tag120.xml"/><Relationship Id="rId29" Type="http://schemas.openxmlformats.org/officeDocument/2006/relationships/tags" Target="../tags/tag147.xml"/><Relationship Id="rId24" Type="http://schemas.openxmlformats.org/officeDocument/2006/relationships/tags" Target="../tags/tag142.xml"/><Relationship Id="rId40" Type="http://schemas.openxmlformats.org/officeDocument/2006/relationships/tags" Target="../tags/tag158.xml"/><Relationship Id="rId45" Type="http://schemas.openxmlformats.org/officeDocument/2006/relationships/tags" Target="../tags/tag163.xml"/><Relationship Id="rId66" Type="http://schemas.openxmlformats.org/officeDocument/2006/relationships/tags" Target="../tags/tag184.xml"/><Relationship Id="rId87" Type="http://schemas.openxmlformats.org/officeDocument/2006/relationships/tags" Target="../tags/tag205.xml"/><Relationship Id="rId110" Type="http://schemas.openxmlformats.org/officeDocument/2006/relationships/tags" Target="../tags/tag228.xml"/><Relationship Id="rId115" Type="http://schemas.openxmlformats.org/officeDocument/2006/relationships/tags" Target="../tags/tag233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tags" Target="../tags/tag262.xml"/><Relationship Id="rId117" Type="http://schemas.openxmlformats.org/officeDocument/2006/relationships/tags" Target="../tags/tag353.xml"/><Relationship Id="rId21" Type="http://schemas.openxmlformats.org/officeDocument/2006/relationships/tags" Target="../tags/tag257.xml"/><Relationship Id="rId42" Type="http://schemas.openxmlformats.org/officeDocument/2006/relationships/tags" Target="../tags/tag278.xml"/><Relationship Id="rId47" Type="http://schemas.openxmlformats.org/officeDocument/2006/relationships/tags" Target="../tags/tag283.xml"/><Relationship Id="rId63" Type="http://schemas.openxmlformats.org/officeDocument/2006/relationships/tags" Target="../tags/tag299.xml"/><Relationship Id="rId68" Type="http://schemas.openxmlformats.org/officeDocument/2006/relationships/tags" Target="../tags/tag304.xml"/><Relationship Id="rId84" Type="http://schemas.openxmlformats.org/officeDocument/2006/relationships/tags" Target="../tags/tag320.xml"/><Relationship Id="rId89" Type="http://schemas.openxmlformats.org/officeDocument/2006/relationships/tags" Target="../tags/tag325.xml"/><Relationship Id="rId112" Type="http://schemas.openxmlformats.org/officeDocument/2006/relationships/tags" Target="../tags/tag348.xml"/><Relationship Id="rId16" Type="http://schemas.openxmlformats.org/officeDocument/2006/relationships/tags" Target="../tags/tag252.xml"/><Relationship Id="rId107" Type="http://schemas.openxmlformats.org/officeDocument/2006/relationships/tags" Target="../tags/tag343.xml"/><Relationship Id="rId11" Type="http://schemas.openxmlformats.org/officeDocument/2006/relationships/tags" Target="../tags/tag247.xml"/><Relationship Id="rId32" Type="http://schemas.openxmlformats.org/officeDocument/2006/relationships/tags" Target="../tags/tag268.xml"/><Relationship Id="rId37" Type="http://schemas.openxmlformats.org/officeDocument/2006/relationships/tags" Target="../tags/tag273.xml"/><Relationship Id="rId53" Type="http://schemas.openxmlformats.org/officeDocument/2006/relationships/tags" Target="../tags/tag289.xml"/><Relationship Id="rId58" Type="http://schemas.openxmlformats.org/officeDocument/2006/relationships/tags" Target="../tags/tag294.xml"/><Relationship Id="rId74" Type="http://schemas.openxmlformats.org/officeDocument/2006/relationships/tags" Target="../tags/tag310.xml"/><Relationship Id="rId79" Type="http://schemas.openxmlformats.org/officeDocument/2006/relationships/tags" Target="../tags/tag315.xml"/><Relationship Id="rId102" Type="http://schemas.openxmlformats.org/officeDocument/2006/relationships/tags" Target="../tags/tag338.xml"/><Relationship Id="rId123" Type="http://schemas.openxmlformats.org/officeDocument/2006/relationships/hyperlink" Target="https://static1.squarespace.com/static/61e4fe10bc6b6967398e27f0/t/651b8f4fdb361f0dfba6fc7f/1696304976558/Preferential+Voting+Explained.pdf" TargetMode="External"/><Relationship Id="rId5" Type="http://schemas.openxmlformats.org/officeDocument/2006/relationships/tags" Target="../tags/tag241.xml"/><Relationship Id="rId61" Type="http://schemas.openxmlformats.org/officeDocument/2006/relationships/tags" Target="../tags/tag297.xml"/><Relationship Id="rId82" Type="http://schemas.openxmlformats.org/officeDocument/2006/relationships/tags" Target="../tags/tag318.xml"/><Relationship Id="rId90" Type="http://schemas.openxmlformats.org/officeDocument/2006/relationships/tags" Target="../tags/tag326.xml"/><Relationship Id="rId95" Type="http://schemas.openxmlformats.org/officeDocument/2006/relationships/tags" Target="../tags/tag331.xml"/><Relationship Id="rId19" Type="http://schemas.openxmlformats.org/officeDocument/2006/relationships/tags" Target="../tags/tag255.xml"/><Relationship Id="rId14" Type="http://schemas.openxmlformats.org/officeDocument/2006/relationships/tags" Target="../tags/tag250.xml"/><Relationship Id="rId22" Type="http://schemas.openxmlformats.org/officeDocument/2006/relationships/tags" Target="../tags/tag258.xml"/><Relationship Id="rId27" Type="http://schemas.openxmlformats.org/officeDocument/2006/relationships/tags" Target="../tags/tag263.xml"/><Relationship Id="rId30" Type="http://schemas.openxmlformats.org/officeDocument/2006/relationships/tags" Target="../tags/tag266.xml"/><Relationship Id="rId35" Type="http://schemas.openxmlformats.org/officeDocument/2006/relationships/tags" Target="../tags/tag271.xml"/><Relationship Id="rId43" Type="http://schemas.openxmlformats.org/officeDocument/2006/relationships/tags" Target="../tags/tag279.xml"/><Relationship Id="rId48" Type="http://schemas.openxmlformats.org/officeDocument/2006/relationships/tags" Target="../tags/tag284.xml"/><Relationship Id="rId56" Type="http://schemas.openxmlformats.org/officeDocument/2006/relationships/tags" Target="../tags/tag292.xml"/><Relationship Id="rId64" Type="http://schemas.openxmlformats.org/officeDocument/2006/relationships/tags" Target="../tags/tag300.xml"/><Relationship Id="rId69" Type="http://schemas.openxmlformats.org/officeDocument/2006/relationships/tags" Target="../tags/tag305.xml"/><Relationship Id="rId77" Type="http://schemas.openxmlformats.org/officeDocument/2006/relationships/tags" Target="../tags/tag313.xml"/><Relationship Id="rId100" Type="http://schemas.openxmlformats.org/officeDocument/2006/relationships/tags" Target="../tags/tag336.xml"/><Relationship Id="rId105" Type="http://schemas.openxmlformats.org/officeDocument/2006/relationships/tags" Target="../tags/tag341.xml"/><Relationship Id="rId113" Type="http://schemas.openxmlformats.org/officeDocument/2006/relationships/tags" Target="../tags/tag349.xml"/><Relationship Id="rId118" Type="http://schemas.openxmlformats.org/officeDocument/2006/relationships/tags" Target="../tags/tag354.xml"/><Relationship Id="rId8" Type="http://schemas.openxmlformats.org/officeDocument/2006/relationships/tags" Target="../tags/tag244.xml"/><Relationship Id="rId51" Type="http://schemas.openxmlformats.org/officeDocument/2006/relationships/tags" Target="../tags/tag287.xml"/><Relationship Id="rId72" Type="http://schemas.openxmlformats.org/officeDocument/2006/relationships/tags" Target="../tags/tag308.xml"/><Relationship Id="rId80" Type="http://schemas.openxmlformats.org/officeDocument/2006/relationships/tags" Target="../tags/tag316.xml"/><Relationship Id="rId85" Type="http://schemas.openxmlformats.org/officeDocument/2006/relationships/tags" Target="../tags/tag321.xml"/><Relationship Id="rId93" Type="http://schemas.openxmlformats.org/officeDocument/2006/relationships/tags" Target="../tags/tag329.xml"/><Relationship Id="rId98" Type="http://schemas.openxmlformats.org/officeDocument/2006/relationships/tags" Target="../tags/tag334.xml"/><Relationship Id="rId121" Type="http://schemas.openxmlformats.org/officeDocument/2006/relationships/hyperlink" Target="https://creatingtomorrowrotary.org/regional-council-candidates" TargetMode="External"/><Relationship Id="rId3" Type="http://schemas.openxmlformats.org/officeDocument/2006/relationships/tags" Target="../tags/tag239.xml"/><Relationship Id="rId12" Type="http://schemas.openxmlformats.org/officeDocument/2006/relationships/tags" Target="../tags/tag248.xml"/><Relationship Id="rId17" Type="http://schemas.openxmlformats.org/officeDocument/2006/relationships/tags" Target="../tags/tag253.xml"/><Relationship Id="rId25" Type="http://schemas.openxmlformats.org/officeDocument/2006/relationships/tags" Target="../tags/tag261.xml"/><Relationship Id="rId33" Type="http://schemas.openxmlformats.org/officeDocument/2006/relationships/tags" Target="../tags/tag269.xml"/><Relationship Id="rId38" Type="http://schemas.openxmlformats.org/officeDocument/2006/relationships/tags" Target="../tags/tag274.xml"/><Relationship Id="rId46" Type="http://schemas.openxmlformats.org/officeDocument/2006/relationships/tags" Target="../tags/tag282.xml"/><Relationship Id="rId59" Type="http://schemas.openxmlformats.org/officeDocument/2006/relationships/tags" Target="../tags/tag295.xml"/><Relationship Id="rId67" Type="http://schemas.openxmlformats.org/officeDocument/2006/relationships/tags" Target="../tags/tag303.xml"/><Relationship Id="rId103" Type="http://schemas.openxmlformats.org/officeDocument/2006/relationships/tags" Target="../tags/tag339.xml"/><Relationship Id="rId108" Type="http://schemas.openxmlformats.org/officeDocument/2006/relationships/tags" Target="../tags/tag344.xml"/><Relationship Id="rId116" Type="http://schemas.openxmlformats.org/officeDocument/2006/relationships/tags" Target="../tags/tag352.xml"/><Relationship Id="rId20" Type="http://schemas.openxmlformats.org/officeDocument/2006/relationships/tags" Target="../tags/tag256.xml"/><Relationship Id="rId41" Type="http://schemas.openxmlformats.org/officeDocument/2006/relationships/tags" Target="../tags/tag277.xml"/><Relationship Id="rId54" Type="http://schemas.openxmlformats.org/officeDocument/2006/relationships/tags" Target="../tags/tag290.xml"/><Relationship Id="rId62" Type="http://schemas.openxmlformats.org/officeDocument/2006/relationships/tags" Target="../tags/tag298.xml"/><Relationship Id="rId70" Type="http://schemas.openxmlformats.org/officeDocument/2006/relationships/tags" Target="../tags/tag306.xml"/><Relationship Id="rId75" Type="http://schemas.openxmlformats.org/officeDocument/2006/relationships/tags" Target="../tags/tag311.xml"/><Relationship Id="rId83" Type="http://schemas.openxmlformats.org/officeDocument/2006/relationships/tags" Target="../tags/tag319.xml"/><Relationship Id="rId88" Type="http://schemas.openxmlformats.org/officeDocument/2006/relationships/tags" Target="../tags/tag324.xml"/><Relationship Id="rId91" Type="http://schemas.openxmlformats.org/officeDocument/2006/relationships/tags" Target="../tags/tag327.xml"/><Relationship Id="rId96" Type="http://schemas.openxmlformats.org/officeDocument/2006/relationships/tags" Target="../tags/tag332.xml"/><Relationship Id="rId111" Type="http://schemas.openxmlformats.org/officeDocument/2006/relationships/tags" Target="../tags/tag347.xml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15" Type="http://schemas.openxmlformats.org/officeDocument/2006/relationships/tags" Target="../tags/tag251.xml"/><Relationship Id="rId23" Type="http://schemas.openxmlformats.org/officeDocument/2006/relationships/tags" Target="../tags/tag259.xml"/><Relationship Id="rId28" Type="http://schemas.openxmlformats.org/officeDocument/2006/relationships/tags" Target="../tags/tag264.xml"/><Relationship Id="rId36" Type="http://schemas.openxmlformats.org/officeDocument/2006/relationships/tags" Target="../tags/tag272.xml"/><Relationship Id="rId49" Type="http://schemas.openxmlformats.org/officeDocument/2006/relationships/tags" Target="../tags/tag285.xml"/><Relationship Id="rId57" Type="http://schemas.openxmlformats.org/officeDocument/2006/relationships/tags" Target="../tags/tag293.xml"/><Relationship Id="rId106" Type="http://schemas.openxmlformats.org/officeDocument/2006/relationships/tags" Target="../tags/tag342.xml"/><Relationship Id="rId114" Type="http://schemas.openxmlformats.org/officeDocument/2006/relationships/tags" Target="../tags/tag350.xml"/><Relationship Id="rId119" Type="http://schemas.openxmlformats.org/officeDocument/2006/relationships/slideLayout" Target="../slideLayouts/slideLayout41.xml"/><Relationship Id="rId10" Type="http://schemas.openxmlformats.org/officeDocument/2006/relationships/tags" Target="../tags/tag246.xml"/><Relationship Id="rId31" Type="http://schemas.openxmlformats.org/officeDocument/2006/relationships/tags" Target="../tags/tag267.xml"/><Relationship Id="rId44" Type="http://schemas.openxmlformats.org/officeDocument/2006/relationships/tags" Target="../tags/tag280.xml"/><Relationship Id="rId52" Type="http://schemas.openxmlformats.org/officeDocument/2006/relationships/tags" Target="../tags/tag288.xml"/><Relationship Id="rId60" Type="http://schemas.openxmlformats.org/officeDocument/2006/relationships/tags" Target="../tags/tag296.xml"/><Relationship Id="rId65" Type="http://schemas.openxmlformats.org/officeDocument/2006/relationships/tags" Target="../tags/tag301.xml"/><Relationship Id="rId73" Type="http://schemas.openxmlformats.org/officeDocument/2006/relationships/tags" Target="../tags/tag309.xml"/><Relationship Id="rId78" Type="http://schemas.openxmlformats.org/officeDocument/2006/relationships/tags" Target="../tags/tag314.xml"/><Relationship Id="rId81" Type="http://schemas.openxmlformats.org/officeDocument/2006/relationships/tags" Target="../tags/tag317.xml"/><Relationship Id="rId86" Type="http://schemas.openxmlformats.org/officeDocument/2006/relationships/tags" Target="../tags/tag322.xml"/><Relationship Id="rId94" Type="http://schemas.openxmlformats.org/officeDocument/2006/relationships/tags" Target="../tags/tag330.xml"/><Relationship Id="rId99" Type="http://schemas.openxmlformats.org/officeDocument/2006/relationships/tags" Target="../tags/tag335.xml"/><Relationship Id="rId101" Type="http://schemas.openxmlformats.org/officeDocument/2006/relationships/tags" Target="../tags/tag337.xml"/><Relationship Id="rId122" Type="http://schemas.openxmlformats.org/officeDocument/2006/relationships/hyperlink" Target="https://static1.squarespace.com/static/61e4fe10bc6b6967398e27f0/t/651b9a1b11a112258df3b2ad/1696307739681/Regional+Council+Election+How+to+Vote+Guide+2023.pdf" TargetMode="External"/><Relationship Id="rId4" Type="http://schemas.openxmlformats.org/officeDocument/2006/relationships/tags" Target="../tags/tag240.xml"/><Relationship Id="rId9" Type="http://schemas.openxmlformats.org/officeDocument/2006/relationships/tags" Target="../tags/tag245.xml"/><Relationship Id="rId13" Type="http://schemas.openxmlformats.org/officeDocument/2006/relationships/tags" Target="../tags/tag249.xml"/><Relationship Id="rId18" Type="http://schemas.openxmlformats.org/officeDocument/2006/relationships/tags" Target="../tags/tag254.xml"/><Relationship Id="rId39" Type="http://schemas.openxmlformats.org/officeDocument/2006/relationships/tags" Target="../tags/tag275.xml"/><Relationship Id="rId109" Type="http://schemas.openxmlformats.org/officeDocument/2006/relationships/tags" Target="../tags/tag345.xml"/><Relationship Id="rId34" Type="http://schemas.openxmlformats.org/officeDocument/2006/relationships/tags" Target="../tags/tag270.xml"/><Relationship Id="rId50" Type="http://schemas.openxmlformats.org/officeDocument/2006/relationships/tags" Target="../tags/tag286.xml"/><Relationship Id="rId55" Type="http://schemas.openxmlformats.org/officeDocument/2006/relationships/tags" Target="../tags/tag291.xml"/><Relationship Id="rId76" Type="http://schemas.openxmlformats.org/officeDocument/2006/relationships/tags" Target="../tags/tag312.xml"/><Relationship Id="rId97" Type="http://schemas.openxmlformats.org/officeDocument/2006/relationships/tags" Target="../tags/tag333.xml"/><Relationship Id="rId104" Type="http://schemas.openxmlformats.org/officeDocument/2006/relationships/tags" Target="../tags/tag340.xml"/><Relationship Id="rId120" Type="http://schemas.openxmlformats.org/officeDocument/2006/relationships/notesSlide" Target="../notesSlides/notesSlide8.xml"/><Relationship Id="rId7" Type="http://schemas.openxmlformats.org/officeDocument/2006/relationships/tags" Target="../tags/tag243.xml"/><Relationship Id="rId71" Type="http://schemas.openxmlformats.org/officeDocument/2006/relationships/tags" Target="../tags/tag307.xml"/><Relationship Id="rId92" Type="http://schemas.openxmlformats.org/officeDocument/2006/relationships/tags" Target="../tags/tag328.xml"/><Relationship Id="rId2" Type="http://schemas.openxmlformats.org/officeDocument/2006/relationships/tags" Target="../tags/tag238.xml"/><Relationship Id="rId29" Type="http://schemas.openxmlformats.org/officeDocument/2006/relationships/tags" Target="../tags/tag265.xml"/><Relationship Id="rId24" Type="http://schemas.openxmlformats.org/officeDocument/2006/relationships/tags" Target="../tags/tag260.xml"/><Relationship Id="rId40" Type="http://schemas.openxmlformats.org/officeDocument/2006/relationships/tags" Target="../tags/tag276.xml"/><Relationship Id="rId45" Type="http://schemas.openxmlformats.org/officeDocument/2006/relationships/tags" Target="../tags/tag281.xml"/><Relationship Id="rId66" Type="http://schemas.openxmlformats.org/officeDocument/2006/relationships/tags" Target="../tags/tag302.xml"/><Relationship Id="rId87" Type="http://schemas.openxmlformats.org/officeDocument/2006/relationships/tags" Target="../tags/tag323.xml"/><Relationship Id="rId110" Type="http://schemas.openxmlformats.org/officeDocument/2006/relationships/tags" Target="../tags/tag346.xml"/><Relationship Id="rId115" Type="http://schemas.openxmlformats.org/officeDocument/2006/relationships/tags" Target="../tags/tag3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Zone 8 B &amp; W-11.jpg" descr="Zone 8 B &amp; W-11.jpg"/>
          <p:cNvPicPr>
            <a:picLocks noChangeAspect="1"/>
          </p:cNvPicPr>
          <p:nvPr/>
        </p:nvPicPr>
        <p:blipFill>
          <a:blip r:embed="rId3"/>
          <a:srcRect l="25041" t="12007" r="9744" b="20441"/>
          <a:stretch>
            <a:fillRect/>
          </a:stretch>
        </p:blipFill>
        <p:spPr>
          <a:xfrm>
            <a:off x="0" y="-76507"/>
            <a:ext cx="24793434" cy="13787536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Jyoti, Rotarian since 2016."/>
          <p:cNvSpPr txBox="1"/>
          <p:nvPr/>
        </p:nvSpPr>
        <p:spPr>
          <a:xfrm>
            <a:off x="-1369490" y="12824941"/>
            <a:ext cx="12909326" cy="100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r">
              <a:lnSpc>
                <a:spcPct val="150000"/>
              </a:lnSpc>
              <a:defRPr sz="2400" b="0" spc="24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Jyoti, Rotarian since 2016.</a:t>
            </a:r>
          </a:p>
        </p:txBody>
      </p:sp>
      <p:pic>
        <p:nvPicPr>
          <p:cNvPr id="128" name="Imag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34601" r="28809" b="27064"/>
          <a:stretch/>
        </p:blipFill>
        <p:spPr>
          <a:xfrm>
            <a:off x="252919" y="11839132"/>
            <a:ext cx="7116877" cy="1697438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Zone 8 Regionalisation…"/>
          <p:cNvSpPr txBox="1"/>
          <p:nvPr/>
        </p:nvSpPr>
        <p:spPr>
          <a:xfrm>
            <a:off x="-453658" y="2024872"/>
            <a:ext cx="14852651" cy="531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>
              <a:lnSpc>
                <a:spcPct val="80000"/>
              </a:lnSpc>
              <a:defRPr sz="14000" b="0" spc="-419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dirty="0"/>
              <a:t>Zone 8</a:t>
            </a:r>
            <a:br>
              <a:rPr dirty="0"/>
            </a:br>
            <a:r>
              <a:rPr dirty="0" err="1"/>
              <a:t>Regionali</a:t>
            </a:r>
            <a:r>
              <a:rPr lang="en-GB" dirty="0"/>
              <a:t>s</a:t>
            </a:r>
            <a:r>
              <a:rPr dirty="0" err="1"/>
              <a:t>ation</a:t>
            </a:r>
            <a:r>
              <a:rPr lang="en-NZ" dirty="0"/>
              <a:t> </a:t>
            </a:r>
          </a:p>
          <a:p>
            <a:pPr lvl="1" indent="0">
              <a:lnSpc>
                <a:spcPct val="80000"/>
              </a:lnSpc>
              <a:defRPr sz="14000" b="0" spc="-419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NZ" dirty="0"/>
              <a:t>Pilot</a:t>
            </a:r>
          </a:p>
        </p:txBody>
      </p:sp>
      <p:sp>
        <p:nvSpPr>
          <p:cNvPr id="130" name="June 2022"/>
          <p:cNvSpPr txBox="1"/>
          <p:nvPr/>
        </p:nvSpPr>
        <p:spPr>
          <a:xfrm>
            <a:off x="2195822" y="8810194"/>
            <a:ext cx="10042909" cy="1013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indent="0">
              <a:lnSpc>
                <a:spcPct val="150000"/>
              </a:lnSpc>
              <a:defRPr sz="3100" b="0" spc="31">
                <a:solidFill>
                  <a:srgbClr val="FFFFFF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endParaRPr sz="4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035CB-5CB6-4E0E-5290-716C49015623}"/>
              </a:ext>
            </a:extLst>
          </p:cNvPr>
          <p:cNvSpPr txBox="1"/>
          <p:nvPr/>
        </p:nvSpPr>
        <p:spPr>
          <a:xfrm>
            <a:off x="1483336" y="7713528"/>
            <a:ext cx="10978662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4000" b="1" i="0" u="none" strike="noStrike" cap="none" spc="-100" normalizeH="0" dirty="0">
                <a:ln>
                  <a:noFill/>
                </a:ln>
                <a:solidFill>
                  <a:srgbClr val="F7A81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Update for clubs and members,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4000" spc="-100" dirty="0">
                <a:solidFill>
                  <a:srgbClr val="F7A81B"/>
                </a:solidFill>
              </a:rPr>
              <a:t>October </a:t>
            </a:r>
            <a:r>
              <a:rPr kumimoji="0" lang="en-AU" sz="4000" b="1" i="0" u="none" strike="noStrike" cap="none" spc="-100" normalizeH="0" dirty="0">
                <a:ln>
                  <a:noFill/>
                </a:ln>
                <a:solidFill>
                  <a:srgbClr val="F7A81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2023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"/>
          <p:cNvSpPr/>
          <p:nvPr/>
        </p:nvSpPr>
        <p:spPr>
          <a:xfrm>
            <a:off x="0" y="0"/>
            <a:ext cx="24383999" cy="3493478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283" name="How can you learn more?"/>
          <p:cNvSpPr txBox="1"/>
          <p:nvPr/>
        </p:nvSpPr>
        <p:spPr>
          <a:xfrm>
            <a:off x="-1" y="2104850"/>
            <a:ext cx="22299931" cy="120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lvl="1" indent="0" algn="l" defTabSz="1828800" hangingPunct="1">
              <a:lnSpc>
                <a:spcPct val="7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96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Portfolio Committees</a:t>
            </a:r>
            <a:endParaRPr sz="96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  <p:pic>
        <p:nvPicPr>
          <p:cNvPr id="4" name="Picture 3" descr="A group of labels with text&#10;&#10;Description automatically generated">
            <a:extLst>
              <a:ext uri="{FF2B5EF4-FFF2-40B4-BE49-F238E27FC236}">
                <a16:creationId xmlns:a16="http://schemas.microsoft.com/office/drawing/2014/main" id="{8B9052D8-9B9E-0EDD-17E8-0FF26A3EE3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1" b="57365"/>
          <a:stretch/>
        </p:blipFill>
        <p:spPr>
          <a:xfrm>
            <a:off x="-1" y="4646170"/>
            <a:ext cx="18285714" cy="3493478"/>
          </a:xfrm>
          <a:prstGeom prst="rect">
            <a:avLst/>
          </a:prstGeom>
        </p:spPr>
      </p:pic>
      <p:pic>
        <p:nvPicPr>
          <p:cNvPr id="6" name="Picture 5" descr="A group of labels with text&#10;&#10;Description automatically generated">
            <a:extLst>
              <a:ext uri="{FF2B5EF4-FFF2-40B4-BE49-F238E27FC236}">
                <a16:creationId xmlns:a16="http://schemas.microsoft.com/office/drawing/2014/main" id="{514882C8-87AE-3720-C382-99E2F2F351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75" b="15392"/>
          <a:stretch/>
        </p:blipFill>
        <p:spPr>
          <a:xfrm>
            <a:off x="6098285" y="9292341"/>
            <a:ext cx="18285714" cy="333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4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AA1302B-F849-1B61-1FE1-C9F2AEC4EFA2}"/>
              </a:ext>
            </a:extLst>
          </p:cNvPr>
          <p:cNvSpPr txBox="1">
            <a:spLocks/>
          </p:cNvSpPr>
          <p:nvPr/>
        </p:nvSpPr>
        <p:spPr>
          <a:xfrm>
            <a:off x="1305655" y="3169302"/>
            <a:ext cx="21429785" cy="10646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101600" tIns="101600" rIns="101600" bIns="101600" anchor="t">
            <a:noAutofit/>
          </a:bodyPr>
          <a:lstStyle>
            <a:lvl1pPr marL="31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3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5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7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8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90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22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54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85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952500" lvl="3" indent="0" algn="ctr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AU" sz="4500" dirty="0">
                <a:solidFill>
                  <a:srgbClr val="58585A"/>
                </a:solidFill>
                <a:latin typeface="Arial" panose="02040604050505020304" pitchFamily="18" charset="0"/>
              </a:rPr>
              <a:t>A new way of grouping clubs based on commonalities such as:</a:t>
            </a:r>
          </a:p>
        </p:txBody>
      </p:sp>
      <p:sp>
        <p:nvSpPr>
          <p:cNvPr id="282" name="Rectangle"/>
          <p:cNvSpPr/>
          <p:nvPr/>
        </p:nvSpPr>
        <p:spPr>
          <a:xfrm>
            <a:off x="1" y="0"/>
            <a:ext cx="24383999" cy="2754364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283" name="How can you learn more?"/>
          <p:cNvSpPr txBox="1"/>
          <p:nvPr/>
        </p:nvSpPr>
        <p:spPr>
          <a:xfrm>
            <a:off x="0" y="1431606"/>
            <a:ext cx="24041100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lvl="1" indent="0" algn="l" defTabSz="1828800" hangingPunct="1"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NZ" sz="80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What are Rotary Community Groups (RCGs)?</a:t>
            </a:r>
            <a:endParaRPr sz="80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F8B419D-B201-6AE8-AA7B-7AFF049FFD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17561" r="72655" b="40965"/>
          <a:stretch/>
        </p:blipFill>
        <p:spPr>
          <a:xfrm>
            <a:off x="2548647" y="4428204"/>
            <a:ext cx="2509736" cy="32025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1AD918-F391-52BF-243E-862E12C413F0}"/>
              </a:ext>
            </a:extLst>
          </p:cNvPr>
          <p:cNvSpPr txBox="1"/>
          <p:nvPr/>
        </p:nvSpPr>
        <p:spPr>
          <a:xfrm>
            <a:off x="1761313" y="9482094"/>
            <a:ext cx="20518470" cy="35687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617663" lvl="3" indent="-665163" algn="l">
              <a:lnSpc>
                <a:spcPct val="114000"/>
              </a:lnSpc>
              <a:spcBef>
                <a:spcPts val="660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AU" sz="4500" b="0" dirty="0">
                <a:solidFill>
                  <a:srgbClr val="58585A"/>
                </a:solidFill>
                <a:latin typeface="Arial" panose="02040604050505020304" pitchFamily="18" charset="0"/>
              </a:rPr>
              <a:t>Can meet in person, online or a combination of both, and will choose how often they meet</a:t>
            </a:r>
          </a:p>
          <a:p>
            <a:pPr marL="1617663" lvl="3" indent="-665163" algn="l">
              <a:lnSpc>
                <a:spcPct val="1140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AU" sz="4500" b="0" dirty="0">
                <a:solidFill>
                  <a:srgbClr val="58585A"/>
                </a:solidFill>
                <a:latin typeface="Arial" panose="02040604050505020304" pitchFamily="18" charset="0"/>
              </a:rPr>
              <a:t>Clubs can also nominate a secondary grouping that will operate in online networks across the Zone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ACEA8B-C5FE-64FB-3A31-287C7C096702}"/>
              </a:ext>
            </a:extLst>
          </p:cNvPr>
          <p:cNvSpPr txBox="1"/>
          <p:nvPr/>
        </p:nvSpPr>
        <p:spPr>
          <a:xfrm>
            <a:off x="1824474" y="8002553"/>
            <a:ext cx="3958082" cy="78319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Geography</a:t>
            </a:r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D6CBB0A-AB4E-DF13-1F43-B31FE1882A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8" t="17561" r="38761" b="40965"/>
          <a:stretch/>
        </p:blipFill>
        <p:spPr>
          <a:xfrm>
            <a:off x="10265923" y="4428203"/>
            <a:ext cx="3852153" cy="32025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E62B75-FBAB-E3D1-0240-AFA29E469A38}"/>
              </a:ext>
            </a:extLst>
          </p:cNvPr>
          <p:cNvSpPr txBox="1"/>
          <p:nvPr/>
        </p:nvSpPr>
        <p:spPr>
          <a:xfrm>
            <a:off x="10212958" y="8002248"/>
            <a:ext cx="3958082" cy="78319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of club</a:t>
            </a:r>
          </a:p>
        </p:txBody>
      </p:sp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EDBB626-5AAC-4F3B-6E22-2D6E0DC34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3" t="17561" r="7754" b="40965"/>
          <a:stretch/>
        </p:blipFill>
        <p:spPr>
          <a:xfrm>
            <a:off x="18529370" y="4637903"/>
            <a:ext cx="3305983" cy="32025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67D270-0A3F-8852-A058-BF971562722D}"/>
              </a:ext>
            </a:extLst>
          </p:cNvPr>
          <p:cNvSpPr txBox="1"/>
          <p:nvPr/>
        </p:nvSpPr>
        <p:spPr>
          <a:xfrm>
            <a:off x="17708548" y="8001943"/>
            <a:ext cx="4947625" cy="78319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feature</a:t>
            </a:r>
          </a:p>
        </p:txBody>
      </p:sp>
    </p:spTree>
    <p:extLst>
      <p:ext uri="{BB962C8B-B14F-4D97-AF65-F5344CB8AC3E}">
        <p14:creationId xmlns:p14="http://schemas.microsoft.com/office/powerpoint/2010/main" val="36541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"/>
          <p:cNvSpPr/>
          <p:nvPr/>
        </p:nvSpPr>
        <p:spPr>
          <a:xfrm>
            <a:off x="0" y="0"/>
            <a:ext cx="24383999" cy="2695708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283" name="How can you learn more?"/>
          <p:cNvSpPr txBox="1"/>
          <p:nvPr/>
        </p:nvSpPr>
        <p:spPr>
          <a:xfrm>
            <a:off x="0" y="1365222"/>
            <a:ext cx="24345902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lvl="1" indent="0" algn="l" defTabSz="1828800" hangingPunct="1"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NZ" sz="80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Submit your RCG Club Preferences Form</a:t>
            </a:r>
            <a:endParaRPr sz="80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F82A40-AC66-46E2-F38C-463C02003CDB}"/>
              </a:ext>
            </a:extLst>
          </p:cNvPr>
          <p:cNvSpPr txBox="1"/>
          <p:nvPr/>
        </p:nvSpPr>
        <p:spPr>
          <a:xfrm>
            <a:off x="9619553" y="8358977"/>
            <a:ext cx="5637762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000" b="1" i="1" u="none" strike="noStrike" cap="none" spc="0" normalizeH="0" baseline="0" dirty="0">
                <a:ln>
                  <a:noFill/>
                </a:ln>
                <a:solidFill>
                  <a:srgbClr val="FCDFAC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Remember…</a:t>
            </a:r>
            <a:endParaRPr kumimoji="0" lang="en-AU" sz="7000" b="1" i="1" u="none" strike="noStrike" cap="none" spc="0" normalizeH="0" baseline="0" dirty="0">
              <a:ln>
                <a:noFill/>
              </a:ln>
              <a:solidFill>
                <a:srgbClr val="FCDFAC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96D243-E01A-AC13-D6A5-DA6F7068080A}"/>
              </a:ext>
            </a:extLst>
          </p:cNvPr>
          <p:cNvSpPr txBox="1"/>
          <p:nvPr/>
        </p:nvSpPr>
        <p:spPr>
          <a:xfrm>
            <a:off x="2027943" y="9720987"/>
            <a:ext cx="9496868" cy="350734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the form as a club</a:t>
            </a:r>
          </a:p>
          <a:p>
            <a:endParaRPr lang="en-US" sz="4000" b="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responses in the form need to reflect the </a:t>
            </a:r>
            <a:r>
              <a:rPr lang="en-US" sz="40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majority view </a:t>
            </a:r>
            <a:r>
              <a:rPr lang="en-US" sz="40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club members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7F992E-CDCB-BADC-E8AB-BBF6A848096F}"/>
              </a:ext>
            </a:extLst>
          </p:cNvPr>
          <p:cNvSpPr txBox="1"/>
          <p:nvPr/>
        </p:nvSpPr>
        <p:spPr>
          <a:xfrm>
            <a:off x="12859190" y="9720988"/>
            <a:ext cx="9496868" cy="350734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Haven’t received the link to complete the form?</a:t>
            </a:r>
          </a:p>
          <a:p>
            <a:endParaRPr lang="en-US" sz="4000" b="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</a:t>
            </a:r>
            <a:r>
              <a:rPr lang="en-US" sz="40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Michelle.Gallace@Rotary.org</a:t>
            </a:r>
            <a:r>
              <a:rPr lang="en-US" sz="40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assistance</a:t>
            </a:r>
          </a:p>
        </p:txBody>
      </p:sp>
      <p:pic>
        <p:nvPicPr>
          <p:cNvPr id="14" name="Picture 13" descr="A screenshot of a website&#10;&#10;Description automatically generated">
            <a:extLst>
              <a:ext uri="{FF2B5EF4-FFF2-40B4-BE49-F238E27FC236}">
                <a16:creationId xmlns:a16="http://schemas.microsoft.com/office/drawing/2014/main" id="{DD986F22-0598-1458-7D3C-E28EF26FBA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" t="2051" r="32196" b="50000"/>
          <a:stretch/>
        </p:blipFill>
        <p:spPr>
          <a:xfrm>
            <a:off x="65587" y="3174139"/>
            <a:ext cx="12145462" cy="4931923"/>
          </a:xfrm>
          <a:prstGeom prst="rect">
            <a:avLst/>
          </a:prstGeom>
        </p:spPr>
      </p:pic>
      <p:pic>
        <p:nvPicPr>
          <p:cNvPr id="15" name="Picture 14" descr="A screenshot of a website&#10;&#10;Description automatically generated">
            <a:extLst>
              <a:ext uri="{FF2B5EF4-FFF2-40B4-BE49-F238E27FC236}">
                <a16:creationId xmlns:a16="http://schemas.microsoft.com/office/drawing/2014/main" id="{FA887668-357C-9173-ED40-BAA910A541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7" t="51793" r="1672" b="2244"/>
          <a:stretch/>
        </p:blipFill>
        <p:spPr>
          <a:xfrm>
            <a:off x="12211049" y="3315189"/>
            <a:ext cx="12145462" cy="472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9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"/>
          <p:cNvSpPr/>
          <p:nvPr/>
        </p:nvSpPr>
        <p:spPr>
          <a:xfrm>
            <a:off x="0" y="-35170"/>
            <a:ext cx="24383999" cy="3493478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283" name="How can you learn more?"/>
          <p:cNvSpPr txBox="1"/>
          <p:nvPr/>
        </p:nvSpPr>
        <p:spPr>
          <a:xfrm>
            <a:off x="38098" y="2124610"/>
            <a:ext cx="24345902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lvl="1" indent="0" algn="l" defTabSz="1828800" hangingPunct="1"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NZ" sz="80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Resources to help you</a:t>
            </a:r>
            <a:endParaRPr sz="80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AA1302B-F849-1B61-1FE1-C9F2AEC4EFA2}"/>
              </a:ext>
            </a:extLst>
          </p:cNvPr>
          <p:cNvSpPr txBox="1">
            <a:spLocks/>
          </p:cNvSpPr>
          <p:nvPr/>
        </p:nvSpPr>
        <p:spPr>
          <a:xfrm>
            <a:off x="1197141" y="4939848"/>
            <a:ext cx="21989717" cy="683062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101600" tIns="101600" rIns="101600" bIns="101600" anchor="t">
            <a:noAutofit/>
          </a:bodyPr>
          <a:lstStyle>
            <a:lvl1pPr marL="31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3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5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7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8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90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22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54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85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952500" lvl="3" indent="0">
              <a:lnSpc>
                <a:spcPct val="114000"/>
              </a:lnSpc>
              <a:spcBef>
                <a:spcPts val="0"/>
              </a:spcBef>
              <a:spcAft>
                <a:spcPts val="3000"/>
              </a:spcAft>
              <a:buNone/>
            </a:pP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</a:rPr>
              <a:t>Available on the </a:t>
            </a:r>
            <a:r>
              <a:rPr lang="en-US" sz="5000" i="1" dirty="0">
                <a:solidFill>
                  <a:srgbClr val="58585A"/>
                </a:solidFill>
                <a:latin typeface="Arial" panose="02040604050505020304" pitchFamily="18" charset="0"/>
              </a:rPr>
              <a:t>Creating Tomorrow </a:t>
            </a: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</a:rPr>
              <a:t>website:</a:t>
            </a:r>
          </a:p>
          <a:p>
            <a:pPr marL="1617663" lvl="3" indent="-665163">
              <a:lnSpc>
                <a:spcPct val="1140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</a:rPr>
              <a:t>A </a:t>
            </a: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  <a:hlinkClick r:id="rId3"/>
              </a:rPr>
              <a:t>short video</a:t>
            </a: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</a:rPr>
              <a:t> outlining what RCGs are and how to submit your Club Preferences form</a:t>
            </a:r>
          </a:p>
          <a:p>
            <a:pPr marL="1617663" lvl="3" indent="-665163">
              <a:lnSpc>
                <a:spcPct val="1140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</a:rPr>
              <a:t>A </a:t>
            </a: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  <a:hlinkClick r:id="rId4"/>
              </a:rPr>
              <a:t>presentation</a:t>
            </a: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</a:rPr>
              <a:t> on RCGs and accompanying </a:t>
            </a: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  <a:hlinkClick r:id="rId5"/>
              </a:rPr>
              <a:t>speaking notes</a:t>
            </a:r>
            <a:endParaRPr lang="en-US" sz="5000" dirty="0">
              <a:solidFill>
                <a:srgbClr val="58585A"/>
              </a:solidFill>
              <a:latin typeface="Arial" panose="02040604050505020304" pitchFamily="18" charset="0"/>
            </a:endParaRPr>
          </a:p>
          <a:p>
            <a:pPr marL="1617663" lvl="3" indent="-665163">
              <a:lnSpc>
                <a:spcPct val="1140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</a:rPr>
              <a:t>A sample of the full Club Preferences form </a:t>
            </a: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  <a:hlinkClick r:id="rId6"/>
              </a:rPr>
              <a:t>in PDF format</a:t>
            </a: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</a:rPr>
              <a:t> for you to review with your club before submitting the electronic form</a:t>
            </a:r>
          </a:p>
        </p:txBody>
      </p:sp>
    </p:spTree>
    <p:extLst>
      <p:ext uri="{BB962C8B-B14F-4D97-AF65-F5344CB8AC3E}">
        <p14:creationId xmlns:p14="http://schemas.microsoft.com/office/powerpoint/2010/main" val="196924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"/>
          <p:cNvSpPr/>
          <p:nvPr/>
        </p:nvSpPr>
        <p:spPr>
          <a:xfrm>
            <a:off x="-38098" y="0"/>
            <a:ext cx="24383999" cy="2909818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How can you learn more?">
            <a:extLst>
              <a:ext uri="{FF2B5EF4-FFF2-40B4-BE49-F238E27FC236}">
                <a16:creationId xmlns:a16="http://schemas.microsoft.com/office/drawing/2014/main" id="{99EB0E17-BB44-B056-0265-BB93B2FE65C1}"/>
              </a:ext>
            </a:extLst>
          </p:cNvPr>
          <p:cNvSpPr txBox="1"/>
          <p:nvPr/>
        </p:nvSpPr>
        <p:spPr>
          <a:xfrm>
            <a:off x="-19050" y="1576120"/>
            <a:ext cx="24345902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lvl="1" indent="0" algn="l" defTabSz="1828800" hangingPunct="1"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0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W</a:t>
            </a:r>
            <a:r>
              <a:rPr lang="en-AU" sz="80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hat is a Rotary Specialist?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537412-B75C-6694-2340-B2D47A7FFCE2}"/>
              </a:ext>
            </a:extLst>
          </p:cNvPr>
          <p:cNvSpPr txBox="1"/>
          <p:nvPr/>
        </p:nvSpPr>
        <p:spPr>
          <a:xfrm>
            <a:off x="360999" y="3450954"/>
            <a:ext cx="8171235" cy="759356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40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Individuals or teams of people who are </a:t>
            </a:r>
            <a:r>
              <a:rPr lang="en-US" sz="40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experts in a particular field</a:t>
            </a:r>
            <a:r>
              <a:rPr lang="en-US" sz="40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will:</a:t>
            </a:r>
          </a:p>
          <a:p>
            <a:endParaRPr lang="en-US" sz="4000" b="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advice and/or support to clubs</a:t>
            </a:r>
          </a:p>
          <a:p>
            <a:pPr algn="l"/>
            <a:endParaRPr lang="en-US" sz="4000" b="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 who other experts are</a:t>
            </a:r>
          </a:p>
          <a:p>
            <a:pPr algn="l"/>
            <a:endParaRPr lang="en-US" sz="4000" b="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Liaise with clubs remotely or in person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21D611-C46D-2E55-2F96-E800A9D06769}"/>
              </a:ext>
            </a:extLst>
          </p:cNvPr>
          <p:cNvSpPr txBox="1"/>
          <p:nvPr/>
        </p:nvSpPr>
        <p:spPr>
          <a:xfrm>
            <a:off x="9033030" y="3235314"/>
            <a:ext cx="9921490" cy="9636681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40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can be:</a:t>
            </a:r>
          </a:p>
          <a:p>
            <a:endParaRPr lang="en-US" sz="4000" b="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who have been in Rotary for a few months or a few decades</a:t>
            </a:r>
          </a:p>
          <a:p>
            <a:pPr algn="l"/>
            <a:endParaRPr lang="en-US" sz="4000" b="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who have never held a position outside of their club before</a:t>
            </a:r>
          </a:p>
          <a:p>
            <a:pPr algn="l"/>
            <a:endParaRPr lang="en-US" sz="4000" b="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0" dirty="0" err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Rotaractors</a:t>
            </a:r>
            <a:endParaRPr lang="en-US" sz="4000" b="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4000" b="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or former Assistant/Area Governors</a:t>
            </a:r>
          </a:p>
          <a:p>
            <a:pPr algn="l"/>
            <a:endParaRPr lang="en-US" sz="4000" b="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or previous District leaders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1D0A03-7E26-7C39-64C6-771D662079BB}"/>
              </a:ext>
            </a:extLst>
          </p:cNvPr>
          <p:cNvSpPr txBox="1"/>
          <p:nvPr/>
        </p:nvSpPr>
        <p:spPr>
          <a:xfrm>
            <a:off x="360998" y="11407764"/>
            <a:ext cx="8171235" cy="146423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40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 open:</a:t>
            </a:r>
          </a:p>
          <a:p>
            <a:r>
              <a:rPr lang="en-US" sz="40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2024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DD1570-4B18-AB8E-4CB4-21B6A358A74A}"/>
              </a:ext>
            </a:extLst>
          </p:cNvPr>
          <p:cNvSpPr txBox="1"/>
          <p:nvPr/>
        </p:nvSpPr>
        <p:spPr>
          <a:xfrm>
            <a:off x="19264008" y="5959463"/>
            <a:ext cx="4758993" cy="41883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4000" b="0" dirty="0">
                <a:solidFill>
                  <a:srgbClr val="58585A"/>
                </a:solidFill>
                <a:latin typeface="Arial" panose="02040604050505020304" pitchFamily="18" charset="0"/>
                <a:hlinkClick r:id="rId3"/>
              </a:rPr>
              <a:t>Position description and selection criteria</a:t>
            </a:r>
            <a:r>
              <a:rPr lang="en-US" sz="4000" b="0" dirty="0">
                <a:solidFill>
                  <a:srgbClr val="58585A"/>
                </a:solidFill>
                <a:latin typeface="Arial" panose="02040604050505020304" pitchFamily="18" charset="0"/>
              </a:rPr>
              <a:t> now available on </a:t>
            </a:r>
            <a:r>
              <a:rPr lang="en-US" sz="4000" b="0" i="1" dirty="0">
                <a:solidFill>
                  <a:srgbClr val="58585A"/>
                </a:solidFill>
                <a:latin typeface="Arial" panose="02040604050505020304" pitchFamily="18" charset="0"/>
              </a:rPr>
              <a:t>Creating Tomorrow </a:t>
            </a:r>
            <a:r>
              <a:rPr lang="en-US" sz="4000" b="0" dirty="0">
                <a:solidFill>
                  <a:srgbClr val="58585A"/>
                </a:solidFill>
                <a:latin typeface="Arial" panose="02040604050505020304" pitchFamily="18" charset="0"/>
              </a:rPr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1995678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">
            <a:extLst>
              <a:ext uri="{FF2B5EF4-FFF2-40B4-BE49-F238E27FC236}">
                <a16:creationId xmlns:a16="http://schemas.microsoft.com/office/drawing/2014/main" id="{5E38D53C-75AC-B1C8-4CD0-CA254DDF54F3}"/>
              </a:ext>
            </a:extLst>
          </p:cNvPr>
          <p:cNvSpPr/>
          <p:nvPr/>
        </p:nvSpPr>
        <p:spPr>
          <a:xfrm>
            <a:off x="0" y="-64505"/>
            <a:ext cx="24383999" cy="2857332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How can you learn more?">
            <a:extLst>
              <a:ext uri="{FF2B5EF4-FFF2-40B4-BE49-F238E27FC236}">
                <a16:creationId xmlns:a16="http://schemas.microsoft.com/office/drawing/2014/main" id="{468FF6F5-8A75-41AE-0BDF-B970FEB1D694}"/>
              </a:ext>
            </a:extLst>
          </p:cNvPr>
          <p:cNvSpPr txBox="1"/>
          <p:nvPr/>
        </p:nvSpPr>
        <p:spPr>
          <a:xfrm>
            <a:off x="33142" y="1595925"/>
            <a:ext cx="22299931" cy="120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lvl="1" indent="0" algn="l" defTabSz="1828800" hangingPunct="1">
              <a:lnSpc>
                <a:spcPct val="7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NZ" sz="96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Examples of Rotary Specialists</a:t>
            </a:r>
            <a:endParaRPr sz="96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2741B097-F37F-FC97-EDAA-7A7B9BB0E45A}"/>
              </a:ext>
            </a:extLst>
          </p:cNvPr>
          <p:cNvSpPr/>
          <p:nvPr/>
        </p:nvSpPr>
        <p:spPr>
          <a:xfrm>
            <a:off x="3041286" y="3685928"/>
            <a:ext cx="3380649" cy="2462213"/>
          </a:xfrm>
          <a:prstGeom prst="wedgeRectCallout">
            <a:avLst>
              <a:gd name="adj1" fmla="val -76564"/>
              <a:gd name="adj2" fmla="val 62388"/>
            </a:avLst>
          </a:prstGeom>
          <a:solidFill>
            <a:srgbClr val="7030A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Helping </a:t>
            </a:r>
            <a:r>
              <a:rPr lang="en-AU" sz="4000" b="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rPr>
              <a:t>c</a:t>
            </a:r>
            <a:r>
              <a:rPr kumimoji="0" lang="en-AU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lubs resolve conflict is my superpower</a:t>
            </a:r>
            <a:r>
              <a:rPr lang="en-AU" sz="4000" b="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rPr>
              <a:t>!</a:t>
            </a:r>
            <a:endParaRPr kumimoji="0" lang="en-AU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5" name="Picture 14" descr="A group of women with prosthetic legs&#10;&#10;Description automatically generated">
            <a:extLst>
              <a:ext uri="{FF2B5EF4-FFF2-40B4-BE49-F238E27FC236}">
                <a16:creationId xmlns:a16="http://schemas.microsoft.com/office/drawing/2014/main" id="{76A435BA-8FF7-183A-E8A8-C180AF4E8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27" b="90808" l="38203" r="50876">
                        <a14:foregroundMark x1="45506" y1="16100" x2="45506" y2="16100"/>
                        <a14:foregroundMark x1="44255" y1="14627" x2="44255" y2="14627"/>
                        <a14:foregroundMark x1="45279" y1="22092" x2="45279" y2="22092"/>
                        <a14:foregroundMark x1="42480" y1="25343" x2="42480" y2="25343"/>
                        <a14:foregroundMark x1="42366" y1="28847" x2="42366" y2="28847"/>
                        <a14:foregroundMark x1="48532" y1="29609" x2="48532" y2="29609"/>
                        <a14:foregroundMark x1="50762" y1="27120" x2="50762" y2="27120"/>
                        <a14:foregroundMark x1="49875" y1="24632" x2="49875" y2="24632"/>
                        <a14:foregroundMark x1="50421" y1="31133" x2="50421" y2="31133"/>
                        <a14:foregroundMark x1="45711" y1="33621" x2="45711" y2="33621"/>
                        <a14:foregroundMark x1="40796" y1="78162" x2="40796" y2="78162"/>
                        <a14:foregroundMark x1="40341" y1="88167" x2="40341" y2="88167"/>
                        <a14:foregroundMark x1="38999" y1="89893" x2="38999" y2="89893"/>
                        <a14:foregroundMark x1="38999" y1="90909" x2="38999" y2="90909"/>
                        <a14:foregroundMark x1="38658" y1="90655" x2="38658" y2="90655"/>
                        <a14:foregroundMark x1="38316" y1="90147" x2="38316" y2="90147"/>
                        <a14:foregroundMark x1="38203" y1="90401" x2="38203" y2="90401"/>
                        <a14:foregroundMark x1="47964" y1="90147" x2="47964" y2="90147"/>
                        <a14:foregroundMark x1="42685" y1="26105" x2="42685" y2="26105"/>
                        <a14:foregroundMark x1="42912" y1="27374" x2="42912" y2="27374"/>
                        <a14:foregroundMark x1="45506" y1="22600" x2="45506" y2="22600"/>
                        <a14:foregroundMark x1="44255" y1="20874" x2="44255" y2="20874"/>
                        <a14:foregroundMark x1="45620" y1="18131" x2="45620" y2="18131"/>
                        <a14:foregroundMark x1="43254" y1="24124" x2="43254" y2="24124"/>
                        <a14:foregroundMark x1="43367" y1="22600" x2="43367" y2="22600"/>
                        <a14:foregroundMark x1="41797" y1="28339" x2="41797" y2="28339"/>
                        <a14:foregroundMark x1="41911" y1="29355" x2="41911" y2="29355"/>
                        <a14:foregroundMark x1="46052" y1="33113" x2="46052" y2="33113"/>
                        <a14:foregroundMark x1="44164" y1="19604" x2="44164" y2="19604"/>
                        <a14:foregroundMark x1="45620" y1="17877" x2="45620" y2="17877"/>
                        <a14:foregroundMark x1="45825" y1="17877" x2="45825" y2="17877"/>
                        <a14:foregroundMark x1="45051" y1="17877" x2="45051" y2="17877"/>
                        <a14:foregroundMark x1="45392" y1="18334" x2="45392" y2="18334"/>
                        <a14:foregroundMark x1="44164" y1="16100" x2="44164" y2="16100"/>
                        <a14:foregroundMark x1="44824" y1="17369" x2="44824" y2="17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64" t="11974" r="47921" b="51643"/>
          <a:stretch/>
        </p:blipFill>
        <p:spPr>
          <a:xfrm>
            <a:off x="11388135" y="10185807"/>
            <a:ext cx="2812532" cy="3234638"/>
          </a:xfrm>
          <a:prstGeom prst="rect">
            <a:avLst/>
          </a:prstGeom>
        </p:spPr>
      </p:pic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A6981909-F728-F01D-F8A3-13463761F965}"/>
              </a:ext>
            </a:extLst>
          </p:cNvPr>
          <p:cNvSpPr/>
          <p:nvPr/>
        </p:nvSpPr>
        <p:spPr>
          <a:xfrm>
            <a:off x="13346624" y="7880612"/>
            <a:ext cx="4280916" cy="3077766"/>
          </a:xfrm>
          <a:prstGeom prst="wedgeRectCallout">
            <a:avLst>
              <a:gd name="adj1" fmla="val -62282"/>
              <a:gd name="adj2" fmla="val 48451"/>
            </a:avLst>
          </a:prstGeom>
          <a:solidFill>
            <a:srgbClr val="7030A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I have a marketing background</a:t>
            </a:r>
            <a:r>
              <a:rPr lang="en-AU" sz="4000" b="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rPr>
              <a:t> and want</a:t>
            </a:r>
            <a:r>
              <a:rPr kumimoji="0" lang="en-AU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to help </a:t>
            </a:r>
            <a:r>
              <a:rPr lang="en-AU" sz="4000" b="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rPr>
              <a:t>clubs </a:t>
            </a:r>
            <a:r>
              <a:rPr kumimoji="0" lang="en-AU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with their public </a:t>
            </a:r>
            <a:r>
              <a:rPr lang="en-AU" sz="4000" b="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rPr>
              <a:t>i</a:t>
            </a:r>
            <a:r>
              <a:rPr kumimoji="0" lang="en-AU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mage.</a:t>
            </a:r>
          </a:p>
        </p:txBody>
      </p:sp>
      <p:pic>
        <p:nvPicPr>
          <p:cNvPr id="19" name="Picture 18" descr="A group of women with prosthetic legs&#10;&#10;Description automatically generated">
            <a:extLst>
              <a:ext uri="{FF2B5EF4-FFF2-40B4-BE49-F238E27FC236}">
                <a16:creationId xmlns:a16="http://schemas.microsoft.com/office/drawing/2014/main" id="{32D554C5-9D1F-3B60-7CC2-FC1F727219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26" b="91925" l="5939" r="22412">
                        <a14:foregroundMark x1="12673" y1="24632" x2="12673" y2="24632"/>
                        <a14:foregroundMark x1="19727" y1="28644" x2="19727" y2="28644"/>
                        <a14:foregroundMark x1="22412" y1="28390" x2="22412" y2="28390"/>
                        <a14:foregroundMark x1="14903" y1="15389" x2="14903" y2="15389"/>
                        <a14:foregroundMark x1="15131" y1="11630" x2="15131" y2="11630"/>
                        <a14:foregroundMark x1="15245" y1="8126" x2="15245" y2="8126"/>
                        <a14:foregroundMark x1="14130" y1="15135" x2="14130" y2="15135"/>
                        <a14:foregroundMark x1="14790" y1="15389" x2="13038" y2="23921"/>
                        <a14:foregroundMark x1="13038" y1="23921" x2="13242" y2="26663"/>
                        <a14:foregroundMark x1="6507" y1="25901" x2="5939" y2="35399"/>
                        <a14:foregroundMark x1="13788" y1="29914" x2="13675" y2="26917"/>
                        <a14:foregroundMark x1="10421" y1="87913" x2="11877" y2="88167"/>
                        <a14:foregroundMark x1="20068" y1="88674" x2="21524" y2="91417"/>
                        <a14:foregroundMark x1="9647" y1="91925" x2="10421" y2="91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2" t="5361" r="76263" b="55786"/>
          <a:stretch/>
        </p:blipFill>
        <p:spPr>
          <a:xfrm flipH="1">
            <a:off x="155696" y="5493669"/>
            <a:ext cx="3996045" cy="3625646"/>
          </a:xfrm>
          <a:prstGeom prst="rect">
            <a:avLst/>
          </a:prstGeom>
        </p:spPr>
      </p:pic>
      <p:pic>
        <p:nvPicPr>
          <p:cNvPr id="13" name="Picture 12" descr="A group of women with prosthetic legs&#10;&#10;Description automatically generated">
            <a:extLst>
              <a:ext uri="{FF2B5EF4-FFF2-40B4-BE49-F238E27FC236}">
                <a16:creationId xmlns:a16="http://schemas.microsoft.com/office/drawing/2014/main" id="{38B521EE-C0E3-615D-0B68-E55BA68F32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24" b="91011" l="67099" r="79545">
                        <a14:foregroundMark x1="68123" y1="46318" x2="67213" y2="57745"/>
                        <a14:foregroundMark x1="67213" y1="57745" x2="69010" y2="77044"/>
                        <a14:foregroundMark x1="69898" y1="80802" x2="70239" y2="91061"/>
                        <a14:foregroundMark x1="73606" y1="14525" x2="72719" y2="21280"/>
                        <a14:foregroundMark x1="79431" y1="31793" x2="79545" y2="38547"/>
                        <a14:foregroundMark x1="72036" y1="88827" x2="73379" y2="90300"/>
                        <a14:foregroundMark x1="67327" y1="34789" x2="67099" y2="41798"/>
                        <a14:foregroundMark x1="76405" y1="23261" x2="78203" y2="28288"/>
                        <a14:foregroundMark x1="73993" y1="90655" x2="73993" y2="90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16" t="10940" r="19273" b="48064"/>
          <a:stretch/>
        </p:blipFill>
        <p:spPr>
          <a:xfrm flipH="1">
            <a:off x="16508363" y="4016921"/>
            <a:ext cx="2291734" cy="2941187"/>
          </a:xfrm>
          <a:prstGeom prst="rect">
            <a:avLst/>
          </a:prstGeom>
        </p:spPr>
      </p:pic>
      <p:sp>
        <p:nvSpPr>
          <p:cNvPr id="58" name="Speech Bubble: Rectangle 57">
            <a:extLst>
              <a:ext uri="{FF2B5EF4-FFF2-40B4-BE49-F238E27FC236}">
                <a16:creationId xmlns:a16="http://schemas.microsoft.com/office/drawing/2014/main" id="{CC4B1A2A-E3ED-9CEB-A53A-38997C82667A}"/>
              </a:ext>
            </a:extLst>
          </p:cNvPr>
          <p:cNvSpPr/>
          <p:nvPr/>
        </p:nvSpPr>
        <p:spPr>
          <a:xfrm>
            <a:off x="13716410" y="3509288"/>
            <a:ext cx="2758354" cy="1846659"/>
          </a:xfrm>
          <a:prstGeom prst="wedgeRectCallout">
            <a:avLst>
              <a:gd name="adj1" fmla="val 69462"/>
              <a:gd name="adj2" fmla="val -6722"/>
            </a:avLst>
          </a:prstGeom>
          <a:solidFill>
            <a:srgbClr val="00206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I’m a club compliance nerd!</a:t>
            </a:r>
          </a:p>
        </p:txBody>
      </p:sp>
      <p:pic>
        <p:nvPicPr>
          <p:cNvPr id="14" name="Picture 13" descr="A group of women with prosthetic legs&#10;&#10;Description automatically generated">
            <a:extLst>
              <a:ext uri="{FF2B5EF4-FFF2-40B4-BE49-F238E27FC236}">
                <a16:creationId xmlns:a16="http://schemas.microsoft.com/office/drawing/2014/main" id="{DFB2FC6E-BEF0-5C0F-8C61-67CCFACA85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85" b="90452" l="52947" r="64915">
                        <a14:foregroundMark x1="59932" y1="14931" x2="59932" y2="14931"/>
                        <a14:foregroundMark x1="58817" y1="11173" x2="58817" y2="11173"/>
                        <a14:foregroundMark x1="59272" y1="8685" x2="59272" y2="8685"/>
                        <a14:foregroundMark x1="54107" y1="23413" x2="52992" y2="30168"/>
                        <a14:foregroundMark x1="55563" y1="84967" x2="58703" y2="85221"/>
                        <a14:foregroundMark x1="61183" y1="85221" x2="64096" y2="85221"/>
                        <a14:foregroundMark x1="56246" y1="86694" x2="56473" y2="89487"/>
                        <a14:foregroundMark x1="63527" y1="87202" x2="63641" y2="9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92" t="6290" r="33597" b="51193"/>
          <a:stretch/>
        </p:blipFill>
        <p:spPr>
          <a:xfrm>
            <a:off x="10353412" y="5408446"/>
            <a:ext cx="2557376" cy="3403873"/>
          </a:xfrm>
          <a:prstGeom prst="rect">
            <a:avLst/>
          </a:prstGeom>
        </p:spPr>
      </p:pic>
      <p:sp>
        <p:nvSpPr>
          <p:cNvPr id="56" name="Speech Bubble: Rectangle 55">
            <a:extLst>
              <a:ext uri="{FF2B5EF4-FFF2-40B4-BE49-F238E27FC236}">
                <a16:creationId xmlns:a16="http://schemas.microsoft.com/office/drawing/2014/main" id="{F188D333-4802-8086-1AB8-2552963FDC9B}"/>
              </a:ext>
            </a:extLst>
          </p:cNvPr>
          <p:cNvSpPr/>
          <p:nvPr/>
        </p:nvSpPr>
        <p:spPr>
          <a:xfrm>
            <a:off x="7360481" y="4757087"/>
            <a:ext cx="2758354" cy="2462213"/>
          </a:xfrm>
          <a:prstGeom prst="wedgeRectCallout">
            <a:avLst>
              <a:gd name="adj1" fmla="val 76506"/>
              <a:gd name="adj2" fmla="val -12435"/>
            </a:avLst>
          </a:prstGeom>
          <a:solidFill>
            <a:srgbClr val="00206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I’m  an experienced event manager.</a:t>
            </a:r>
          </a:p>
        </p:txBody>
      </p:sp>
      <p:pic>
        <p:nvPicPr>
          <p:cNvPr id="11" name="Picture 10" descr="A group of men standing and talking on the phone&#10;&#10;Description automatically generated">
            <a:extLst>
              <a:ext uri="{FF2B5EF4-FFF2-40B4-BE49-F238E27FC236}">
                <a16:creationId xmlns:a16="http://schemas.microsoft.com/office/drawing/2014/main" id="{9A6F7495-D18F-B1D8-3EB6-3F52BC66F7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4" b="91186" l="21468" r="34439">
                        <a14:foregroundMark x1="27397" y1="9944" x2="27397" y2="17740"/>
                        <a14:foregroundMark x1="29873" y1="24407" x2="32553" y2="36949"/>
                        <a14:foregroundMark x1="29418" y1="25254" x2="30850" y2="34633"/>
                        <a14:foregroundMark x1="30850" y1="34633" x2="33212" y2="26158"/>
                        <a14:foregroundMark x1="33212" y1="26158" x2="33212" y2="25537"/>
                        <a14:foregroundMark x1="31213" y1="24407" x2="33280" y2="33616"/>
                        <a14:foregroundMark x1="33280" y1="33616" x2="31213" y2="33333"/>
                        <a14:foregroundMark x1="33212" y1="24407" x2="34439" y2="33616"/>
                        <a14:foregroundMark x1="33553" y1="23842" x2="34121" y2="31356"/>
                        <a14:foregroundMark x1="33894" y1="22486" x2="34121" y2="30000"/>
                        <a14:foregroundMark x1="27851" y1="18870" x2="28305" y2="28023"/>
                        <a14:foregroundMark x1="27169" y1="18305" x2="28078" y2="25819"/>
                        <a14:foregroundMark x1="27965" y1="18588" x2="28192" y2="21356"/>
                        <a14:foregroundMark x1="32667" y1="36949" x2="32667" y2="36949"/>
                        <a14:foregroundMark x1="21468" y1="86497" x2="23149" y2="90678"/>
                        <a14:foregroundMark x1="28510" y1="88136" x2="29532" y2="91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8" t="6052" r="65918" b="41246"/>
          <a:stretch/>
        </p:blipFill>
        <p:spPr>
          <a:xfrm flipH="1">
            <a:off x="8355580" y="8808045"/>
            <a:ext cx="3070289" cy="4609653"/>
          </a:xfrm>
          <a:prstGeom prst="rect">
            <a:avLst/>
          </a:prstGeom>
        </p:spPr>
      </p:pic>
      <p:sp>
        <p:nvSpPr>
          <p:cNvPr id="59" name="Speech Bubble: Rectangle 58">
            <a:extLst>
              <a:ext uri="{FF2B5EF4-FFF2-40B4-BE49-F238E27FC236}">
                <a16:creationId xmlns:a16="http://schemas.microsoft.com/office/drawing/2014/main" id="{5277C5A0-F5E3-6171-1A4F-F68A2E88CC69}"/>
              </a:ext>
            </a:extLst>
          </p:cNvPr>
          <p:cNvSpPr/>
          <p:nvPr/>
        </p:nvSpPr>
        <p:spPr>
          <a:xfrm>
            <a:off x="4107735" y="8188994"/>
            <a:ext cx="3996044" cy="3077766"/>
          </a:xfrm>
          <a:prstGeom prst="wedgeRectCallout">
            <a:avLst>
              <a:gd name="adj1" fmla="val 77188"/>
              <a:gd name="adj2" fmla="val -5183"/>
            </a:avLst>
          </a:prstGeom>
          <a:solidFill>
            <a:srgbClr val="00999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I help organise RYLA in my District and love helping clubs get involved for the first time.</a:t>
            </a:r>
          </a:p>
        </p:txBody>
      </p:sp>
      <p:pic>
        <p:nvPicPr>
          <p:cNvPr id="4" name="Picture 3" descr="A group of women with prosthetic legs&#10;&#10;Description automatically generated">
            <a:extLst>
              <a:ext uri="{FF2B5EF4-FFF2-40B4-BE49-F238E27FC236}">
                <a16:creationId xmlns:a16="http://schemas.microsoft.com/office/drawing/2014/main" id="{C5F2651C-2113-4F94-C8D5-0E626C53960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0" b="90046" l="25597" r="39090">
                        <a14:foregroundMark x1="28510" y1="90046" x2="28510" y2="90046"/>
                        <a14:foregroundMark x1="36223" y1="84815" x2="36223" y2="84815"/>
                        <a14:foregroundMark x1="36678" y1="90046" x2="36678" y2="90046"/>
                        <a14:foregroundMark x1="32878" y1="9751" x2="32878" y2="9751"/>
                        <a14:foregroundMark x1="33083" y1="17522" x2="33083" y2="17522"/>
                        <a14:foregroundMark x1="33766" y1="14982" x2="33766" y2="14982"/>
                        <a14:foregroundMark x1="33197" y1="15236" x2="33197" y2="15236"/>
                        <a14:foregroundMark x1="32878" y1="15490" x2="32878" y2="15490"/>
                        <a14:foregroundMark x1="33083" y1="14779" x2="33083" y2="14779"/>
                        <a14:foregroundMark x1="34107" y1="32758" x2="34107" y2="32758"/>
                        <a14:foregroundMark x1="34334" y1="31285" x2="34107" y2="34027"/>
                        <a14:foregroundMark x1="36678" y1="81564" x2="36678" y2="81564"/>
                        <a14:foregroundMark x1="36109" y1="81564" x2="36223" y2="82783"/>
                        <a14:foregroundMark x1="36018" y1="87557" x2="36018" y2="88573"/>
                        <a14:foregroundMark x1="39044" y1="25038" x2="39044" y2="29761"/>
                        <a14:foregroundMark x1="27395" y1="22448" x2="26432" y2="28122"/>
                        <a14:foregroundMark x1="26712" y1="24429" x2="26361" y2="33203"/>
                        <a14:foregroundMark x1="27053" y1="23210" x2="26561" y2="27631"/>
                        <a14:foregroundMark x1="26485" y1="25444" x2="26598" y2="32199"/>
                        <a14:foregroundMark x1="26485" y1="25698" x2="26257" y2="30929"/>
                        <a14:foregroundMark x1="27053" y1="23667" x2="26507" y2="32402"/>
                        <a14:foregroundMark x1="26507" y1="32402" x2="27167" y2="34688"/>
                        <a14:foregroundMark x1="26166" y1="32199" x2="26826" y2="34180"/>
                        <a14:foregroundMark x1="26940" y1="23921" x2="25825" y2="29457"/>
                        <a14:backgroundMark x1="38362" y1="91569" x2="38248" y2="90808"/>
                        <a14:backgroundMark x1="25484" y1="26917" x2="25484" y2="26917"/>
                        <a14:backgroundMark x1="26052" y1="24937" x2="26052" y2="24937"/>
                        <a14:backgroundMark x1="25484" y1="26917" x2="25484" y2="26917"/>
                        <a14:backgroundMark x1="25597" y1="29242" x2="25597" y2="31945"/>
                        <a14:backgroundMark x1="25597" y1="26663" x2="25597" y2="28480"/>
                        <a14:backgroundMark x1="25829" y1="32193" x2="25484" y2="30929"/>
                        <a14:backgroundMark x1="25905" y1="32216" x2="25484" y2="30422"/>
                        <a14:backgroundMark x1="25838" y1="32196" x2="25370" y2="30675"/>
                        <a14:backgroundMark x1="25958" y1="32233" x2="25028" y2="29203"/>
                        <a14:backgroundMark x1="26166" y1="24175" x2="26164" y2="23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63" t="5265" r="59260" b="56508"/>
          <a:stretch/>
        </p:blipFill>
        <p:spPr>
          <a:xfrm>
            <a:off x="17489148" y="9504740"/>
            <a:ext cx="2812532" cy="2941188"/>
          </a:xfrm>
          <a:prstGeom prst="rect">
            <a:avLst/>
          </a:prstGeom>
        </p:spPr>
      </p:pic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EF68EFF0-5A0D-562F-8FA1-1DE38097B211}"/>
              </a:ext>
            </a:extLst>
          </p:cNvPr>
          <p:cNvSpPr/>
          <p:nvPr/>
        </p:nvSpPr>
        <p:spPr>
          <a:xfrm>
            <a:off x="19788947" y="5628901"/>
            <a:ext cx="4322627" cy="4308872"/>
          </a:xfrm>
          <a:prstGeom prst="wedgeRectCallout">
            <a:avLst>
              <a:gd name="adj1" fmla="val -62282"/>
              <a:gd name="adj2" fmla="val 48451"/>
            </a:avLst>
          </a:prstGeom>
          <a:solidFill>
            <a:srgbClr val="00999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Due to my experience as a </a:t>
            </a:r>
            <a:r>
              <a:rPr lang="en-AU" sz="4000" b="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rPr>
              <a:t>District Membership Chair, I’m an expert in helping clubs recruit new members.</a:t>
            </a:r>
            <a:endParaRPr kumimoji="0" lang="en-AU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055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035A2F-4EA9-A9A0-4DEB-7611CBB587A7}"/>
              </a:ext>
            </a:extLst>
          </p:cNvPr>
          <p:cNvSpPr/>
          <p:nvPr/>
        </p:nvSpPr>
        <p:spPr>
          <a:xfrm>
            <a:off x="0" y="-30000"/>
            <a:ext cx="24434800" cy="3454945"/>
          </a:xfrm>
          <a:prstGeom prst="rect">
            <a:avLst/>
          </a:prstGeom>
          <a:solidFill>
            <a:srgbClr val="43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6000" b="1" i="0" u="none" strike="noStrike" kern="0" cap="none" spc="0" normalizeH="0" baseline="0" noProof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13" name="OTLSHAPE_TB_00000000000000000000000000000000_ElapsedTime" hidden="1"/>
          <p:cNvSpPr/>
          <p:nvPr>
            <p:custDataLst>
              <p:tags r:id="rId2"/>
            </p:custDataLst>
          </p:nvPr>
        </p:nvSpPr>
        <p:spPr>
          <a:xfrm>
            <a:off x="2006600" y="1270000"/>
            <a:ext cx="0" cy="0"/>
          </a:xfrm>
          <a:prstGeom prst="rect">
            <a:avLst/>
          </a:prstGeom>
          <a:solidFill>
            <a:srgbClr val="000000">
              <a:alpha val="100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4" name="OTLSHAPE_TB_00000000000000000000000000000000_TodayMarkerShape" hidden="1"/>
          <p:cNvSpPr/>
          <p:nvPr>
            <p:custDataLst>
              <p:tags r:id="rId3"/>
            </p:custDataLst>
          </p:nvPr>
        </p:nvSpPr>
        <p:spPr>
          <a:xfrm>
            <a:off x="5181600" y="2032000"/>
            <a:ext cx="228600" cy="254000"/>
          </a:xfrm>
          <a:prstGeom prst="triangle">
            <a:avLst/>
          </a:prstGeom>
          <a:solidFill>
            <a:srgbClr val="FF0000">
              <a:alpha val="100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5" name="OTLSHAPE_TB_00000000000000000000000000000000_TodayMarkerText" hidden="1">
            <a:extLst>
              <a:ext uri="{4A201385-C31D-47CC-BD62-8ED7052B087C}">
                <a16:creationId xmlns:p14="http://schemas.microsoft.com/office/powerpoint/2010/main" xmlns:a16="http://schemas.microsoft.com/office/drawing/2014/main\" xmlns="" id="9C8C2A7E-72DC-459F-B056-AEFD234142F6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91819" y="2116727"/>
            <a:ext cx="833562" cy="33855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Today</a:t>
            </a:r>
          </a:p>
        </p:txBody>
      </p:sp>
      <p:cxnSp>
        <p:nvCxnSpPr>
          <p:cNvPr id="18" name="OTLSHAPE_TB_00000000000000000000000000000000_MinorTickMarkAbove1" hidden="1"/>
          <p:cNvCxnSpPr/>
          <p:nvPr>
            <p:custDataLst>
              <p:tags r:id="rId5"/>
            </p:custDataLst>
          </p:nvPr>
        </p:nvCxnSpPr>
        <p:spPr>
          <a:xfrm>
            <a:off x="4064000" y="14478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9" name="OTLSHAPE_TB_00000000000000000000000000000000_MinorTickMarkBelow1" hidden="1"/>
          <p:cNvCxnSpPr/>
          <p:nvPr>
            <p:custDataLst>
              <p:tags r:id="rId6"/>
            </p:custDataLst>
          </p:nvPr>
        </p:nvCxnSpPr>
        <p:spPr>
          <a:xfrm>
            <a:off x="4064000" y="18034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2" name="OTLSHAPE_TB_00000000000000000000000000000000_MinorTickMarkAbove2" hidden="1"/>
          <p:cNvCxnSpPr/>
          <p:nvPr>
            <p:custDataLst>
              <p:tags r:id="rId7"/>
            </p:custDataLst>
          </p:nvPr>
        </p:nvCxnSpPr>
        <p:spPr>
          <a:xfrm>
            <a:off x="8153400" y="14478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3" name="OTLSHAPE_TB_00000000000000000000000000000000_MinorTickMarkBelow2" hidden="1"/>
          <p:cNvCxnSpPr/>
          <p:nvPr>
            <p:custDataLst>
              <p:tags r:id="rId8"/>
            </p:custDataLst>
          </p:nvPr>
        </p:nvCxnSpPr>
        <p:spPr>
          <a:xfrm>
            <a:off x="8153400" y="18034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6" name="OTLSHAPE_TB_00000000000000000000000000000000_MinorTickMarkAbove3" hidden="1"/>
          <p:cNvCxnSpPr/>
          <p:nvPr>
            <p:custDataLst>
              <p:tags r:id="rId9"/>
            </p:custDataLst>
          </p:nvPr>
        </p:nvCxnSpPr>
        <p:spPr>
          <a:xfrm>
            <a:off x="12242800" y="14478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7" name="OTLSHAPE_TB_00000000000000000000000000000000_MinorTickMarkBelow3" hidden="1"/>
          <p:cNvCxnSpPr/>
          <p:nvPr>
            <p:custDataLst>
              <p:tags r:id="rId10"/>
            </p:custDataLst>
          </p:nvPr>
        </p:nvCxnSpPr>
        <p:spPr>
          <a:xfrm>
            <a:off x="12242800" y="18034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0" name="OTLSHAPE_TB_00000000000000000000000000000000_MinorTickMarkAbove4" hidden="1"/>
          <p:cNvCxnSpPr/>
          <p:nvPr>
            <p:custDataLst>
              <p:tags r:id="rId11"/>
            </p:custDataLst>
          </p:nvPr>
        </p:nvCxnSpPr>
        <p:spPr>
          <a:xfrm>
            <a:off x="16332200" y="14478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1" name="OTLSHAPE_TB_00000000000000000000000000000000_MinorTickMarkBelow4" hidden="1"/>
          <p:cNvCxnSpPr/>
          <p:nvPr>
            <p:custDataLst>
              <p:tags r:id="rId12"/>
            </p:custDataLst>
          </p:nvPr>
        </p:nvCxnSpPr>
        <p:spPr>
          <a:xfrm>
            <a:off x="16332200" y="18034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4" name="OTLSHAPE_TB_00000000000000000000000000000000_MinorTickMarkAbove5" hidden="1"/>
          <p:cNvCxnSpPr/>
          <p:nvPr>
            <p:custDataLst>
              <p:tags r:id="rId13"/>
            </p:custDataLst>
          </p:nvPr>
        </p:nvCxnSpPr>
        <p:spPr>
          <a:xfrm>
            <a:off x="20421600" y="14478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5" name="OTLSHAPE_TB_00000000000000000000000000000000_MinorTickMarkBelow5" hidden="1"/>
          <p:cNvCxnSpPr/>
          <p:nvPr>
            <p:custDataLst>
              <p:tags r:id="rId14"/>
            </p:custDataLst>
          </p:nvPr>
        </p:nvCxnSpPr>
        <p:spPr>
          <a:xfrm>
            <a:off x="20421600" y="18034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4" name="OTLSHAPE_G_00000000000000000000000000000000_ShapeBelow0" hidden="1"/>
          <p:cNvCxnSpPr/>
          <p:nvPr>
            <p:custDataLst>
              <p:tags r:id="rId15"/>
            </p:custDataLst>
          </p:nvPr>
        </p:nvCxnSpPr>
        <p:spPr>
          <a:xfrm>
            <a:off x="6096000" y="2032000"/>
            <a:ext cx="0" cy="10591800"/>
          </a:xfrm>
          <a:prstGeom prst="line">
            <a:avLst/>
          </a:prstGeom>
          <a:ln w="0" cap="flat" cmpd="sng" algn="ctr">
            <a:solidFill>
              <a:srgbClr val="5B9BD5">
                <a:alpha val="15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5" name="OTLSHAPE_G_00000000000000000000000000000000_ShapeBelow1" hidden="1"/>
          <p:cNvCxnSpPr/>
          <p:nvPr>
            <p:custDataLst>
              <p:tags r:id="rId16"/>
            </p:custDataLst>
          </p:nvPr>
        </p:nvCxnSpPr>
        <p:spPr>
          <a:xfrm>
            <a:off x="10185400" y="2032000"/>
            <a:ext cx="0" cy="10591800"/>
          </a:xfrm>
          <a:prstGeom prst="line">
            <a:avLst/>
          </a:prstGeom>
          <a:ln w="0" cap="flat" cmpd="sng" algn="ctr">
            <a:solidFill>
              <a:srgbClr val="5B9BD5">
                <a:alpha val="15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6" name="OTLSHAPE_G_00000000000000000000000000000000_ShapeBelow2" hidden="1"/>
          <p:cNvCxnSpPr/>
          <p:nvPr>
            <p:custDataLst>
              <p:tags r:id="rId17"/>
            </p:custDataLst>
          </p:nvPr>
        </p:nvCxnSpPr>
        <p:spPr>
          <a:xfrm>
            <a:off x="14300200" y="2032000"/>
            <a:ext cx="0" cy="10591800"/>
          </a:xfrm>
          <a:prstGeom prst="line">
            <a:avLst/>
          </a:prstGeom>
          <a:ln w="0" cap="flat" cmpd="sng" algn="ctr">
            <a:solidFill>
              <a:srgbClr val="5B9BD5">
                <a:alpha val="15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7" name="OTLSHAPE_G_00000000000000000000000000000000_ShapeBelow3" hidden="1"/>
          <p:cNvCxnSpPr/>
          <p:nvPr>
            <p:custDataLst>
              <p:tags r:id="rId18"/>
            </p:custDataLst>
          </p:nvPr>
        </p:nvCxnSpPr>
        <p:spPr>
          <a:xfrm>
            <a:off x="18389600" y="2032000"/>
            <a:ext cx="0" cy="10591800"/>
          </a:xfrm>
          <a:prstGeom prst="line">
            <a:avLst/>
          </a:prstGeom>
          <a:ln w="0" cap="flat" cmpd="sng" algn="ctr">
            <a:solidFill>
              <a:srgbClr val="5B9BD5">
                <a:alpha val="15000"/>
              </a:srgbClr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58" name="OTLSHAPE_SL2A_2719152896d840e98885a8f08133bfbe_HeaderRectangle" hidden="1"/>
          <p:cNvSpPr/>
          <p:nvPr>
            <p:custDataLst>
              <p:tags r:id="rId19"/>
            </p:custDataLst>
          </p:nvPr>
        </p:nvSpPr>
        <p:spPr>
          <a:xfrm>
            <a:off x="1752600" y="24384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59" name="OTLSHAPE_SL2A_2719152896d840e98885a8f08133bfbe_Header" hidden="1">
            <a:extLst>
              <a:ext uri="{FCD9E0B2-CE05-4A57-B7E7-1A396402FA6A}">
                <a16:creationId xmlns:p14="http://schemas.microsoft.com/office/powerpoint/2010/main" xmlns:a16="http://schemas.microsoft.com/office/drawing/2014/main\" xmlns="" id="B5381979-7A39-438F-A434-F7E08C72B494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879600" y="3170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60" name="OTLSHAPE_SL2A_2719152896d840e98885a8f08133bfbe_BackgroundRectangle" hidden="1"/>
          <p:cNvSpPr/>
          <p:nvPr>
            <p:custDataLst>
              <p:tags r:id="rId21"/>
            </p:custDataLst>
          </p:nvPr>
        </p:nvSpPr>
        <p:spPr>
          <a:xfrm>
            <a:off x="1752600" y="2438400"/>
            <a:ext cx="20701000" cy="2362200"/>
          </a:xfrm>
          <a:prstGeom prst="rect">
            <a:avLst/>
          </a:prstGeom>
          <a:solidFill>
            <a:srgbClr val="C0504D">
              <a:alpha val="20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62" name="OTLSHAPE_SLM_3d2bb9c88ee44ed591fbb9f76a894e33_Date" hidden="1">
            <a:extLst>
              <a:ext uri="{1EC92943-F7CF-4EBF-8669-A409548A57B7}">
                <a16:creationId xmlns:p14="http://schemas.microsoft.com/office/powerpoint/2010/main" xmlns:a16="http://schemas.microsoft.com/office/drawing/2014/main\" xmlns="" id="5B1FBAA1-06BB-428C-9EEC-2C6C6EE65929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2794000" y="2306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65" name="OTLSHAPE_SLT_befdaf39085e473b8b97415abb965762_ShapePercentage" hidden="1"/>
          <p:cNvSpPr/>
          <p:nvPr>
            <p:custDataLst>
              <p:tags r:id="rId23"/>
            </p:custDataLst>
          </p:nvPr>
        </p:nvSpPr>
        <p:spPr>
          <a:xfrm>
            <a:off x="3505200" y="31496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66" name="OTLSHAPE_SLT_befdaf39085e473b8b97415abb965762_Duration" hidden="1">
            <a:extLst>
              <a:ext uri="{1A74E829-389C-4876-9BE1-C13B7BD6695A}">
                <a16:creationId xmlns:p14="http://schemas.microsoft.com/office/powerpoint/2010/main" xmlns:a16="http://schemas.microsoft.com/office/drawing/2014/main\" xmlns="" id="1FFFC600-A54D-4C4D-A614-91E5626D0531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3505200" y="31381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ED7D31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109 days</a:t>
            </a:r>
          </a:p>
        </p:txBody>
      </p:sp>
      <p:sp>
        <p:nvSpPr>
          <p:cNvPr id="67" name="OTLSHAPE_SLT_befdaf39085e473b8b97415abb965762_TextPercentage" hidden="1">
            <a:extLst>
              <a:ext uri="{0AF33E1E-1C84-420B-B96E-2D4411D30FBF}">
                <a16:creationId xmlns:p14="http://schemas.microsoft.com/office/powerpoint/2010/main" xmlns:a16="http://schemas.microsoft.com/office/drawing/2014/main\" xmlns="" id="756BF9C4-435D-4451-B235-F958FF8131CF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3505200" y="3417504"/>
            <a:ext cx="736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BFBFBF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100%</a:t>
            </a:r>
          </a:p>
        </p:txBody>
      </p:sp>
      <p:sp>
        <p:nvSpPr>
          <p:cNvPr id="68" name="OTLSHAPE_SLT_befdaf39085e473b8b97415abb965762_JoinedDate" hidden="1">
            <a:extLst>
              <a:ext uri="{D4AB28E9-4DAC-4AC0-A132-4185B06B47D6}">
                <a16:creationId xmlns:p14="http://schemas.microsoft.com/office/powerpoint/2010/main" xmlns:a16="http://schemas.microsoft.com/office/drawing/2014/main\" xmlns="" id="003090A3-0FA4-43E4-8083-38BC39F70C7F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3505200" y="3221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69" name="OTLSHAPE_SLT_befdaf39085e473b8b97415abb965762_StartDate" hidden="1">
            <a:extLst>
              <a:ext uri="{C39451EC-FF6E-4703-9A41-91ECF983AE8A}">
                <a16:creationId xmlns:p14="http://schemas.microsoft.com/office/powerpoint/2010/main" xmlns:a16="http://schemas.microsoft.com/office/drawing/2014/main\" xmlns="" id="AF54539B-51D3-47E2-A0AB-C2E9C1088529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3505200" y="3221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70" name="OTLSHAPE_SLT_befdaf39085e473b8b97415abb965762_EndDate" hidden="1">
            <a:extLst>
              <a:ext uri="{E280C2DF-A659-4951-AFC6-DB0B839E40C0}">
                <a16:creationId xmlns:p14="http://schemas.microsoft.com/office/powerpoint/2010/main" xmlns:a16="http://schemas.microsoft.com/office/drawing/2014/main\" xmlns="" id="46A309DE-6C33-4DCB-BC51-12AF775CFEA7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3505200" y="3221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73" name="OTLSHAPE_SLT_dbda404e63214ec4a97be48cb466c358_ShapePercentage" hidden="1"/>
          <p:cNvSpPr/>
          <p:nvPr>
            <p:custDataLst>
              <p:tags r:id="rId29"/>
            </p:custDataLst>
          </p:nvPr>
        </p:nvSpPr>
        <p:spPr>
          <a:xfrm>
            <a:off x="4902200" y="36830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74" name="OTLSHAPE_SLT_dbda404e63214ec4a97be48cb466c358_Duration" hidden="1">
            <a:extLst>
              <a:ext uri="{D4CB00CD-11E2-4D7B-A873-284F26F06B55}">
                <a16:creationId xmlns:p14="http://schemas.microsoft.com/office/powerpoint/2010/main" xmlns:a16="http://schemas.microsoft.com/office/drawing/2014/main\" xmlns="" id="822BEE3C-F288-49A0-AF39-D06BD9D14A12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4902200" y="36715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ED7D31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20 days</a:t>
            </a:r>
          </a:p>
        </p:txBody>
      </p:sp>
      <p:sp>
        <p:nvSpPr>
          <p:cNvPr id="75" name="OTLSHAPE_SLT_dbda404e63214ec4a97be48cb466c358_TextPercentage" hidden="1">
            <a:extLst>
              <a:ext uri="{6E0CC60C-B94B-41E7-9741-B3FAC942F96A}">
                <a16:creationId xmlns:p14="http://schemas.microsoft.com/office/powerpoint/2010/main" xmlns:a16="http://schemas.microsoft.com/office/drawing/2014/main\" xmlns="" id="DA8731EA-1F27-41DB-BC81-6430381FD9E6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4902200" y="3950904"/>
            <a:ext cx="736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BFBFBF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100%</a:t>
            </a:r>
          </a:p>
        </p:txBody>
      </p:sp>
      <p:sp>
        <p:nvSpPr>
          <p:cNvPr id="76" name="OTLSHAPE_SLT_dbda404e63214ec4a97be48cb466c358_JoinedDate" hidden="1">
            <a:extLst>
              <a:ext uri="{85AD45CB-69DF-4AC4-8A79-7925BFB1E1FB}">
                <a16:creationId xmlns:p14="http://schemas.microsoft.com/office/powerpoint/2010/main" xmlns:a16="http://schemas.microsoft.com/office/drawing/2014/main\" xmlns="" id="0172748E-7610-49E6-983B-D93761D0D65E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4902200" y="3754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77" name="OTLSHAPE_SLT_dbda404e63214ec4a97be48cb466c358_StartDate" hidden="1">
            <a:extLst>
              <a:ext uri="{C912BAE6-9C47-4880-92C2-96727614C4AC}">
                <a16:creationId xmlns:p14="http://schemas.microsoft.com/office/powerpoint/2010/main" xmlns:a16="http://schemas.microsoft.com/office/drawing/2014/main\" xmlns="" id="C8BC0D9D-4005-4CD2-B847-3E2AE2643C2C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4902200" y="3754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78" name="OTLSHAPE_SLT_dbda404e63214ec4a97be48cb466c358_EndDate" hidden="1">
            <a:extLst>
              <a:ext uri="{7014EF2F-02C7-40B6-B928-2955BD0116EF}">
                <a16:creationId xmlns:p14="http://schemas.microsoft.com/office/powerpoint/2010/main" xmlns:a16="http://schemas.microsoft.com/office/drawing/2014/main\" xmlns="" id="AA0F9B96-A0A5-4AEC-B3B2-3BB4559A60AD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4902200" y="3754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81" name="OTLSHAPE_SLM_41f5d329f80c409598758bb1380793bc_Date" hidden="1">
            <a:extLst>
              <a:ext uri="{025527A7-90FA-411B-94D1-EA0B8D4E77CA}">
                <a16:creationId xmlns:p14="http://schemas.microsoft.com/office/powerpoint/2010/main" xmlns:a16="http://schemas.microsoft.com/office/drawing/2014/main\" xmlns="" id="EA257C3E-1DCD-40D6-949C-730D61EDDB68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4953000" y="4008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83" name="OTLSHAPE_SL2A_17c114150e7649949a4ce84592591a80_HeaderRectangle" hidden="1"/>
          <p:cNvSpPr/>
          <p:nvPr>
            <p:custDataLst>
              <p:tags r:id="rId36"/>
            </p:custDataLst>
          </p:nvPr>
        </p:nvSpPr>
        <p:spPr>
          <a:xfrm>
            <a:off x="1752600" y="49276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84" name="OTLSHAPE_SL2A_17c114150e7649949a4ce84592591a80_Header" hidden="1">
            <a:extLst>
              <a:ext uri="{65489617-9C01-4022-A759-091C12F67D1D}">
                <a16:creationId xmlns:p14="http://schemas.microsoft.com/office/powerpoint/2010/main" xmlns:a16="http://schemas.microsoft.com/office/drawing/2014/main\" xmlns="" id="463243F4-3D03-4921-BC52-2B4A3705CD0E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1879600" y="53041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85" name="OTLSHAPE_SL2A_17c114150e7649949a4ce84592591a80_BackgroundRectangle" hidden="1"/>
          <p:cNvSpPr/>
          <p:nvPr>
            <p:custDataLst>
              <p:tags r:id="rId38"/>
            </p:custDataLst>
          </p:nvPr>
        </p:nvSpPr>
        <p:spPr>
          <a:xfrm>
            <a:off x="1752600" y="4927600"/>
            <a:ext cx="20701000" cy="1676400"/>
          </a:xfrm>
          <a:prstGeom prst="rect">
            <a:avLst/>
          </a:prstGeom>
          <a:solidFill>
            <a:srgbClr val="9BBB59">
              <a:alpha val="20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87" name="OTLSHAPE_SLT_4e2bf142e2434f46b49f19835a13e719_ShapePercentage" hidden="1"/>
          <p:cNvSpPr/>
          <p:nvPr>
            <p:custDataLst>
              <p:tags r:id="rId39"/>
            </p:custDataLst>
          </p:nvPr>
        </p:nvSpPr>
        <p:spPr>
          <a:xfrm>
            <a:off x="2362200" y="50038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88" name="OTLSHAPE_SLT_4e2bf142e2434f46b49f19835a13e719_Duration" hidden="1">
            <a:extLst>
              <a:ext uri="{01E06392-E407-4F27-9A0D-C959497B0D4C}">
                <a16:creationId xmlns:p14="http://schemas.microsoft.com/office/powerpoint/2010/main" xmlns:a16="http://schemas.microsoft.com/office/drawing/2014/main\" xmlns="" id="B49D1567-C5DC-4687-906A-6839B66FF31F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2362200" y="49923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ED7D31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699 days</a:t>
            </a:r>
          </a:p>
        </p:txBody>
      </p:sp>
      <p:sp>
        <p:nvSpPr>
          <p:cNvPr id="89" name="OTLSHAPE_SLT_4e2bf142e2434f46b49f19835a13e719_TextPercentage" hidden="1">
            <a:extLst>
              <a:ext uri="{085A55B4-A934-4DCA-B26B-47D1408E2D02}">
                <a16:creationId xmlns:p14="http://schemas.microsoft.com/office/powerpoint/2010/main" xmlns:a16="http://schemas.microsoft.com/office/drawing/2014/main\" xmlns="" id="02DDDBF6-4CFA-4773-9DE5-B921C4F1CA43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2362200" y="52717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BFBFBF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0%</a:t>
            </a:r>
          </a:p>
        </p:txBody>
      </p:sp>
      <p:sp>
        <p:nvSpPr>
          <p:cNvPr id="90" name="OTLSHAPE_SLT_4e2bf142e2434f46b49f19835a13e719_JoinedDate" hidden="1">
            <a:extLst>
              <a:ext uri="{CD6C3FA3-F171-4B15-8997-DFA41436BF31}">
                <a16:creationId xmlns:p14="http://schemas.microsoft.com/office/powerpoint/2010/main" xmlns:a16="http://schemas.microsoft.com/office/drawing/2014/main\" xmlns="" id="B6A60620-5B1E-401D-8B90-687579CE1D2B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2362200" y="5075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91" name="OTLSHAPE_SLT_4e2bf142e2434f46b49f19835a13e719_StartDate" hidden="1">
            <a:extLst>
              <a:ext uri="{1AC6C256-745C-4224-B652-23990465A0FD}">
                <a16:creationId xmlns:p14="http://schemas.microsoft.com/office/powerpoint/2010/main" xmlns:a16="http://schemas.microsoft.com/office/drawing/2014/main\" xmlns="" id="3E055503-73D9-4F64-9F0F-01D43E84BB49"/>
              </a:ext>
            </a:extLst>
          </p:cNvPr>
          <p:cNvSpPr txBox="1"/>
          <p:nvPr>
            <p:custDataLst>
              <p:tags r:id="rId43"/>
            </p:custDataLst>
          </p:nvPr>
        </p:nvSpPr>
        <p:spPr>
          <a:xfrm>
            <a:off x="2362200" y="5075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92" name="OTLSHAPE_SLT_4e2bf142e2434f46b49f19835a13e719_EndDate" hidden="1">
            <a:extLst>
              <a:ext uri="{BA024E3E-3EB4-4186-A857-2E3EF6E1A244}">
                <a16:creationId xmlns:p14="http://schemas.microsoft.com/office/powerpoint/2010/main" xmlns:a16="http://schemas.microsoft.com/office/drawing/2014/main\" xmlns="" id="8E4B3DAB-210B-446D-965C-FB4AF26E2032"/>
              </a:ext>
            </a:extLst>
          </p:cNvPr>
          <p:cNvSpPr txBox="1"/>
          <p:nvPr>
            <p:custDataLst>
              <p:tags r:id="rId44"/>
            </p:custDataLst>
          </p:nvPr>
        </p:nvSpPr>
        <p:spPr>
          <a:xfrm>
            <a:off x="2362200" y="5075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95" name="OTLSHAPE_SLT_31ffbc7173214ff4ac79cf81a7d7590f_ShapePercentage" hidden="1"/>
          <p:cNvSpPr/>
          <p:nvPr>
            <p:custDataLst>
              <p:tags r:id="rId45"/>
            </p:custDataLst>
          </p:nvPr>
        </p:nvSpPr>
        <p:spPr>
          <a:xfrm>
            <a:off x="6756400" y="54864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96" name="OTLSHAPE_SLT_31ffbc7173214ff4ac79cf81a7d7590f_Duration" hidden="1">
            <a:extLst>
              <a:ext uri="{E4E2FE2E-2C20-4474-8C1B-904B58F0B0D5}">
                <a16:creationId xmlns:p14="http://schemas.microsoft.com/office/powerpoint/2010/main" xmlns:a16="http://schemas.microsoft.com/office/drawing/2014/main\" xmlns="" id="83958B24-06F0-41CA-BBA8-9FAB277EBD91"/>
              </a:ext>
            </a:extLst>
          </p:cNvPr>
          <p:cNvSpPr txBox="1"/>
          <p:nvPr>
            <p:custDataLst>
              <p:tags r:id="rId46"/>
            </p:custDataLst>
          </p:nvPr>
        </p:nvSpPr>
        <p:spPr>
          <a:xfrm>
            <a:off x="6756400" y="54749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ED7D31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92 days</a:t>
            </a:r>
          </a:p>
        </p:txBody>
      </p:sp>
      <p:sp>
        <p:nvSpPr>
          <p:cNvPr id="97" name="OTLSHAPE_SLT_31ffbc7173214ff4ac79cf81a7d7590f_TextPercentage" hidden="1">
            <a:extLst>
              <a:ext uri="{AFA93EF4-258D-41AF-A284-8FA36627D40B}">
                <a16:creationId xmlns:p14="http://schemas.microsoft.com/office/powerpoint/2010/main" xmlns:a16="http://schemas.microsoft.com/office/drawing/2014/main\" xmlns="" id="1EC037D7-3730-4550-AE17-FF16FBF50491"/>
              </a:ext>
            </a:extLst>
          </p:cNvPr>
          <p:cNvSpPr txBox="1"/>
          <p:nvPr>
            <p:custDataLst>
              <p:tags r:id="rId47"/>
            </p:custDataLst>
          </p:nvPr>
        </p:nvSpPr>
        <p:spPr>
          <a:xfrm>
            <a:off x="6756400" y="57543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BFBFBF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0%</a:t>
            </a:r>
          </a:p>
        </p:txBody>
      </p:sp>
      <p:sp>
        <p:nvSpPr>
          <p:cNvPr id="98" name="OTLSHAPE_SLT_31ffbc7173214ff4ac79cf81a7d7590f_JoinedDate" hidden="1">
            <a:extLst>
              <a:ext uri="{2FB2A440-5B6B-4CBA-BE93-85639DF5AE54}">
                <a16:creationId xmlns:p14="http://schemas.microsoft.com/office/powerpoint/2010/main" xmlns:a16="http://schemas.microsoft.com/office/drawing/2014/main\" xmlns="" id="56AC9B45-DE51-4872-B53B-586538B470BC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6756400" y="55581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99" name="OTLSHAPE_SLT_31ffbc7173214ff4ac79cf81a7d7590f_StartDate" hidden="1">
            <a:extLst>
              <a:ext uri="{54A135F8-1FC2-4045-9ED3-5E3B6C850BE8}">
                <a16:creationId xmlns:p14="http://schemas.microsoft.com/office/powerpoint/2010/main" xmlns:a16="http://schemas.microsoft.com/office/drawing/2014/main\" xmlns="" id="81E4A317-7BA7-445A-89FA-9FA95194BB03"/>
              </a:ext>
            </a:extLst>
          </p:cNvPr>
          <p:cNvSpPr txBox="1"/>
          <p:nvPr>
            <p:custDataLst>
              <p:tags r:id="rId49"/>
            </p:custDataLst>
          </p:nvPr>
        </p:nvSpPr>
        <p:spPr>
          <a:xfrm>
            <a:off x="6756400" y="55581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00" name="OTLSHAPE_SLT_31ffbc7173214ff4ac79cf81a7d7590f_EndDate" hidden="1">
            <a:extLst>
              <a:ext uri="{23E5A61B-C67B-405F-9E63-EA85DE2A5C76}">
                <a16:creationId xmlns:p14="http://schemas.microsoft.com/office/powerpoint/2010/main" xmlns:a16="http://schemas.microsoft.com/office/drawing/2014/main\" xmlns="" id="86518EF3-C5E9-484A-94AC-BEE3EDC43F6E"/>
              </a:ext>
            </a:extLst>
          </p:cNvPr>
          <p:cNvSpPr txBox="1"/>
          <p:nvPr>
            <p:custDataLst>
              <p:tags r:id="rId50"/>
            </p:custDataLst>
          </p:nvPr>
        </p:nvSpPr>
        <p:spPr>
          <a:xfrm>
            <a:off x="6756400" y="55581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03" name="OTLSHAPE_SLM_a3b508801b344506ac1eeea7ae668767_Date" hidden="1">
            <a:extLst>
              <a:ext uri="{86A709D6-4845-471C-9E3A-11E7B1250D56}">
                <a16:creationId xmlns:p14="http://schemas.microsoft.com/office/powerpoint/2010/main" xmlns:a16="http://schemas.microsoft.com/office/drawing/2014/main\" xmlns="" id="9E368E24-92F9-4D5A-A806-C4EDD629CFD9"/>
              </a:ext>
            </a:extLst>
          </p:cNvPr>
          <p:cNvSpPr txBox="1"/>
          <p:nvPr>
            <p:custDataLst>
              <p:tags r:id="rId51"/>
            </p:custDataLst>
          </p:nvPr>
        </p:nvSpPr>
        <p:spPr>
          <a:xfrm>
            <a:off x="5969000" y="58121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05" name="OTLSHAPE_SL2A_780ce29694e64a82a31fdc9a06185f63_HeaderRectangle" hidden="1"/>
          <p:cNvSpPr/>
          <p:nvPr>
            <p:custDataLst>
              <p:tags r:id="rId52"/>
            </p:custDataLst>
          </p:nvPr>
        </p:nvSpPr>
        <p:spPr>
          <a:xfrm>
            <a:off x="1752600" y="67310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06" name="OTLSHAPE_SL2A_780ce29694e64a82a31fdc9a06185f63_Header" hidden="1">
            <a:extLst>
              <a:ext uri="{5B8F94F8-F428-43CB-8B39-8BD2B4F74531}">
                <a16:creationId xmlns:p14="http://schemas.microsoft.com/office/powerpoint/2010/main" xmlns:a16="http://schemas.microsoft.com/office/drawing/2014/main\" xmlns="" id="C385C14A-ED29-4A9F-9782-775E744E06B7"/>
              </a:ext>
            </a:extLst>
          </p:cNvPr>
          <p:cNvSpPr txBox="1"/>
          <p:nvPr>
            <p:custDataLst>
              <p:tags r:id="rId53"/>
            </p:custDataLst>
          </p:nvPr>
        </p:nvSpPr>
        <p:spPr>
          <a:xfrm>
            <a:off x="1879600" y="7056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07" name="OTLSHAPE_SL2A_780ce29694e64a82a31fdc9a06185f63_BackgroundRectangle" hidden="1"/>
          <p:cNvSpPr/>
          <p:nvPr>
            <p:custDataLst>
              <p:tags r:id="rId54"/>
            </p:custDataLst>
          </p:nvPr>
        </p:nvSpPr>
        <p:spPr>
          <a:xfrm>
            <a:off x="1752600" y="6731000"/>
            <a:ext cx="20701000" cy="1574800"/>
          </a:xfrm>
          <a:prstGeom prst="rect">
            <a:avLst/>
          </a:prstGeom>
          <a:solidFill>
            <a:srgbClr val="9BBB59">
              <a:alpha val="20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09" name="OTLSHAPE_SLT_c10bb09732d74b8fba7b041df5d151bc_ShapePercentage" hidden="1"/>
          <p:cNvSpPr/>
          <p:nvPr>
            <p:custDataLst>
              <p:tags r:id="rId55"/>
            </p:custDataLst>
          </p:nvPr>
        </p:nvSpPr>
        <p:spPr>
          <a:xfrm>
            <a:off x="6096000" y="68072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10" name="OTLSHAPE_SLT_c10bb09732d74b8fba7b041df5d151bc_Duration" hidden="1">
            <a:extLst>
              <a:ext uri="{AFF91E07-DBAB-4047-8436-30745761882E}">
                <a16:creationId xmlns:p14="http://schemas.microsoft.com/office/powerpoint/2010/main" xmlns:a16="http://schemas.microsoft.com/office/drawing/2014/main\" xmlns="" id="474FA588-EEA9-41D7-8DE9-0AF48292C42D"/>
              </a:ext>
            </a:extLst>
          </p:cNvPr>
          <p:cNvSpPr txBox="1"/>
          <p:nvPr>
            <p:custDataLst>
              <p:tags r:id="rId56"/>
            </p:custDataLst>
          </p:nvPr>
        </p:nvSpPr>
        <p:spPr>
          <a:xfrm>
            <a:off x="6096000" y="67957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ED7D31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365 days</a:t>
            </a:r>
          </a:p>
        </p:txBody>
      </p:sp>
      <p:sp>
        <p:nvSpPr>
          <p:cNvPr id="111" name="OTLSHAPE_SLT_c10bb09732d74b8fba7b041df5d151bc_TextPercentage" hidden="1">
            <a:extLst>
              <a:ext uri="{A9CA97B6-9942-411A-9554-239B8169C6D7}">
                <a16:creationId xmlns:p14="http://schemas.microsoft.com/office/powerpoint/2010/main" xmlns:a16="http://schemas.microsoft.com/office/drawing/2014/main\" xmlns="" id="14F40304-D7DA-46C2-B6C0-68D082BB8B41"/>
              </a:ext>
            </a:extLst>
          </p:cNvPr>
          <p:cNvSpPr txBox="1"/>
          <p:nvPr>
            <p:custDataLst>
              <p:tags r:id="rId57"/>
            </p:custDataLst>
          </p:nvPr>
        </p:nvSpPr>
        <p:spPr>
          <a:xfrm>
            <a:off x="6096000" y="70751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BFBFBF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0%</a:t>
            </a:r>
          </a:p>
        </p:txBody>
      </p:sp>
      <p:sp>
        <p:nvSpPr>
          <p:cNvPr id="112" name="OTLSHAPE_SLT_c10bb09732d74b8fba7b041df5d151bc_JoinedDate" hidden="1">
            <a:extLst>
              <a:ext uri="{3D04474B-A242-429D-9C25-50D9748C3464}">
                <a16:creationId xmlns:p14="http://schemas.microsoft.com/office/powerpoint/2010/main" xmlns:a16="http://schemas.microsoft.com/office/drawing/2014/main\" xmlns="" id="2C42E1D1-BEA9-498A-8284-43865584EEBA"/>
              </a:ext>
            </a:extLst>
          </p:cNvPr>
          <p:cNvSpPr txBox="1"/>
          <p:nvPr>
            <p:custDataLst>
              <p:tags r:id="rId58"/>
            </p:custDataLst>
          </p:nvPr>
        </p:nvSpPr>
        <p:spPr>
          <a:xfrm>
            <a:off x="6096000" y="6878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13" name="OTLSHAPE_SLT_c10bb09732d74b8fba7b041df5d151bc_StartDate" hidden="1">
            <a:extLst>
              <a:ext uri="{AEAFD3F2-434D-47B4-A602-7B90003BB0C4}">
                <a16:creationId xmlns:p14="http://schemas.microsoft.com/office/powerpoint/2010/main" xmlns:a16="http://schemas.microsoft.com/office/drawing/2014/main\" xmlns="" id="4D2E428B-8B0D-4CD4-8E6F-0088BEA4A51B"/>
              </a:ext>
            </a:extLst>
          </p:cNvPr>
          <p:cNvSpPr txBox="1"/>
          <p:nvPr>
            <p:custDataLst>
              <p:tags r:id="rId59"/>
            </p:custDataLst>
          </p:nvPr>
        </p:nvSpPr>
        <p:spPr>
          <a:xfrm>
            <a:off x="6096000" y="6878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14" name="OTLSHAPE_SLT_c10bb09732d74b8fba7b041df5d151bc_EndDate" hidden="1">
            <a:extLst>
              <a:ext uri="{97FAA078-3D12-42E0-A3F6-789B79FCE7AD}">
                <a16:creationId xmlns:p14="http://schemas.microsoft.com/office/powerpoint/2010/main" xmlns:a16="http://schemas.microsoft.com/office/drawing/2014/main\" xmlns="" id="8BD63ACB-6613-4919-9266-CEF6EEDF81F9"/>
              </a:ext>
            </a:extLst>
          </p:cNvPr>
          <p:cNvSpPr txBox="1"/>
          <p:nvPr>
            <p:custDataLst>
              <p:tags r:id="rId60"/>
            </p:custDataLst>
          </p:nvPr>
        </p:nvSpPr>
        <p:spPr>
          <a:xfrm>
            <a:off x="6096000" y="6878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17" name="OTLSHAPE_SLT_467882467cd34e7b84337290a31ff0db_ShapePercentage" hidden="1"/>
          <p:cNvSpPr/>
          <p:nvPr>
            <p:custDataLst>
              <p:tags r:id="rId61"/>
            </p:custDataLst>
          </p:nvPr>
        </p:nvSpPr>
        <p:spPr>
          <a:xfrm>
            <a:off x="5410200" y="73406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18" name="OTLSHAPE_SLT_467882467cd34e7b84337290a31ff0db_Duration" hidden="1">
            <a:extLst>
              <a:ext uri="{C496AEB1-37A2-4A90-9472-4FE4F9CCE8E2}">
                <a16:creationId xmlns:p14="http://schemas.microsoft.com/office/powerpoint/2010/main" xmlns:a16="http://schemas.microsoft.com/office/drawing/2014/main\" xmlns="" id="5DBD0C34-E0FC-4F01-B1CF-09910381103D"/>
              </a:ext>
            </a:extLst>
          </p:cNvPr>
          <p:cNvSpPr txBox="1"/>
          <p:nvPr>
            <p:custDataLst>
              <p:tags r:id="rId62"/>
            </p:custDataLst>
          </p:nvPr>
        </p:nvSpPr>
        <p:spPr>
          <a:xfrm>
            <a:off x="5410200" y="73291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ED7D31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426 days</a:t>
            </a:r>
          </a:p>
        </p:txBody>
      </p:sp>
      <p:sp>
        <p:nvSpPr>
          <p:cNvPr id="119" name="OTLSHAPE_SLT_467882467cd34e7b84337290a31ff0db_TextPercentage" hidden="1">
            <a:extLst>
              <a:ext uri="{67C91EDC-83A8-492C-98AB-85EE49802D65}">
                <a16:creationId xmlns:p14="http://schemas.microsoft.com/office/powerpoint/2010/main" xmlns:a16="http://schemas.microsoft.com/office/drawing/2014/main\" xmlns="" id="AC156E7D-0FC4-4BEB-9168-F158E50CDB6A"/>
              </a:ext>
            </a:extLst>
          </p:cNvPr>
          <p:cNvSpPr txBox="1"/>
          <p:nvPr>
            <p:custDataLst>
              <p:tags r:id="rId63"/>
            </p:custDataLst>
          </p:nvPr>
        </p:nvSpPr>
        <p:spPr>
          <a:xfrm>
            <a:off x="5410200" y="76085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BFBFBF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0%</a:t>
            </a:r>
          </a:p>
        </p:txBody>
      </p:sp>
      <p:sp>
        <p:nvSpPr>
          <p:cNvPr id="120" name="OTLSHAPE_SLT_467882467cd34e7b84337290a31ff0db_JoinedDate" hidden="1">
            <a:extLst>
              <a:ext uri="{1916D54A-1B60-4488-8FA8-A5D83DEF5115}">
                <a16:creationId xmlns:p14="http://schemas.microsoft.com/office/powerpoint/2010/main" xmlns:a16="http://schemas.microsoft.com/office/drawing/2014/main\" xmlns="" id="3C602482-A7F5-4F5A-BA7A-30FCE417D99F"/>
              </a:ext>
            </a:extLst>
          </p:cNvPr>
          <p:cNvSpPr txBox="1"/>
          <p:nvPr>
            <p:custDataLst>
              <p:tags r:id="rId64"/>
            </p:custDataLst>
          </p:nvPr>
        </p:nvSpPr>
        <p:spPr>
          <a:xfrm>
            <a:off x="5410200" y="7412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21" name="OTLSHAPE_SLT_467882467cd34e7b84337290a31ff0db_StartDate" hidden="1">
            <a:extLst>
              <a:ext uri="{3EEC923C-0CD0-40A8-B4AE-555DF4C2F538}">
                <a16:creationId xmlns:p14="http://schemas.microsoft.com/office/powerpoint/2010/main" xmlns:a16="http://schemas.microsoft.com/office/drawing/2014/main\" xmlns="" id="35DE02EF-F552-46B0-A7DE-E383A445A9D2"/>
              </a:ext>
            </a:extLst>
          </p:cNvPr>
          <p:cNvSpPr txBox="1"/>
          <p:nvPr>
            <p:custDataLst>
              <p:tags r:id="rId65"/>
            </p:custDataLst>
          </p:nvPr>
        </p:nvSpPr>
        <p:spPr>
          <a:xfrm>
            <a:off x="5410200" y="7412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22" name="OTLSHAPE_SLT_467882467cd34e7b84337290a31ff0db_EndDate" hidden="1">
            <a:extLst>
              <a:ext uri="{0775C46A-D090-4730-BB91-2003340AA437}">
                <a16:creationId xmlns:p14="http://schemas.microsoft.com/office/powerpoint/2010/main" xmlns:a16="http://schemas.microsoft.com/office/drawing/2014/main\" xmlns="" id="840EA0C1-0D33-4435-BDC7-DA20A52D3F90"/>
              </a:ext>
            </a:extLst>
          </p:cNvPr>
          <p:cNvSpPr txBox="1"/>
          <p:nvPr>
            <p:custDataLst>
              <p:tags r:id="rId66"/>
            </p:custDataLst>
          </p:nvPr>
        </p:nvSpPr>
        <p:spPr>
          <a:xfrm>
            <a:off x="5410200" y="7412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25" name="OTLSHAPE_SLT_b0e1707ed3cb4adeaf1125b7b977e146_ShapePercentage" hidden="1"/>
          <p:cNvSpPr/>
          <p:nvPr>
            <p:custDataLst>
              <p:tags r:id="rId67"/>
            </p:custDataLst>
          </p:nvPr>
        </p:nvSpPr>
        <p:spPr>
          <a:xfrm>
            <a:off x="5410200" y="78232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26" name="OTLSHAPE_SLT_b0e1707ed3cb4adeaf1125b7b977e146_Duration" hidden="1">
            <a:extLst>
              <a:ext uri="{038636AA-DDE2-42D6-AF4F-D5320FD76F34}">
                <a16:creationId xmlns:p14="http://schemas.microsoft.com/office/powerpoint/2010/main" xmlns:a16="http://schemas.microsoft.com/office/drawing/2014/main\" xmlns="" id="BD5793CD-3931-4B16-BF6E-DB191AF38A55"/>
              </a:ext>
            </a:extLst>
          </p:cNvPr>
          <p:cNvSpPr txBox="1"/>
          <p:nvPr>
            <p:custDataLst>
              <p:tags r:id="rId68"/>
            </p:custDataLst>
          </p:nvPr>
        </p:nvSpPr>
        <p:spPr>
          <a:xfrm>
            <a:off x="5410200" y="78117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ED7D31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120 days</a:t>
            </a:r>
          </a:p>
        </p:txBody>
      </p:sp>
      <p:sp>
        <p:nvSpPr>
          <p:cNvPr id="127" name="OTLSHAPE_SLT_b0e1707ed3cb4adeaf1125b7b977e146_TextPercentage" hidden="1">
            <a:extLst>
              <a:ext uri="{3BEBAA35-6157-4588-8D8B-E48B19DB867A}">
                <a16:creationId xmlns:p14="http://schemas.microsoft.com/office/powerpoint/2010/main" xmlns:a16="http://schemas.microsoft.com/office/drawing/2014/main\" xmlns="" id="F0EF3A33-6E93-4265-A1A7-AD8FAC3722A0"/>
              </a:ext>
            </a:extLst>
          </p:cNvPr>
          <p:cNvSpPr txBox="1"/>
          <p:nvPr>
            <p:custDataLst>
              <p:tags r:id="rId69"/>
            </p:custDataLst>
          </p:nvPr>
        </p:nvSpPr>
        <p:spPr>
          <a:xfrm>
            <a:off x="5410200" y="80911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BFBFBF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0%</a:t>
            </a:r>
          </a:p>
        </p:txBody>
      </p:sp>
      <p:sp>
        <p:nvSpPr>
          <p:cNvPr id="128" name="OTLSHAPE_SLT_b0e1707ed3cb4adeaf1125b7b977e146_JoinedDate" hidden="1">
            <a:extLst>
              <a:ext uri="{54ED8A79-D4EE-4F30-AC02-8686B6B5C0C6}">
                <a16:creationId xmlns:p14="http://schemas.microsoft.com/office/powerpoint/2010/main" xmlns:a16="http://schemas.microsoft.com/office/drawing/2014/main\" xmlns="" id="29F4B795-00E4-4B32-AD2B-59914CCEDE79"/>
              </a:ext>
            </a:extLst>
          </p:cNvPr>
          <p:cNvSpPr txBox="1"/>
          <p:nvPr>
            <p:custDataLst>
              <p:tags r:id="rId70"/>
            </p:custDataLst>
          </p:nvPr>
        </p:nvSpPr>
        <p:spPr>
          <a:xfrm>
            <a:off x="5410200" y="7894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29" name="OTLSHAPE_SLT_b0e1707ed3cb4adeaf1125b7b977e146_StartDate" hidden="1">
            <a:extLst>
              <a:ext uri="{562D0D79-450C-41BB-9A39-4498501A62A2}">
                <a16:creationId xmlns:p14="http://schemas.microsoft.com/office/powerpoint/2010/main" xmlns:a16="http://schemas.microsoft.com/office/drawing/2014/main\" xmlns="" id="3B7A71EF-7B45-4C0A-ABB7-B10FD1C3A60F"/>
              </a:ext>
            </a:extLst>
          </p:cNvPr>
          <p:cNvSpPr txBox="1"/>
          <p:nvPr>
            <p:custDataLst>
              <p:tags r:id="rId71"/>
            </p:custDataLst>
          </p:nvPr>
        </p:nvSpPr>
        <p:spPr>
          <a:xfrm>
            <a:off x="5410200" y="7894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30" name="OTLSHAPE_SLT_b0e1707ed3cb4adeaf1125b7b977e146_EndDate" hidden="1">
            <a:extLst>
              <a:ext uri="{43F1F23E-74D3-4048-9E6E-57809DDD5299}">
                <a16:creationId xmlns:p14="http://schemas.microsoft.com/office/powerpoint/2010/main" xmlns:a16="http://schemas.microsoft.com/office/drawing/2014/main\" xmlns="" id="5E89D620-75CD-45D6-8928-5BFFAAB0B381"/>
              </a:ext>
            </a:extLst>
          </p:cNvPr>
          <p:cNvSpPr txBox="1"/>
          <p:nvPr>
            <p:custDataLst>
              <p:tags r:id="rId72"/>
            </p:custDataLst>
          </p:nvPr>
        </p:nvSpPr>
        <p:spPr>
          <a:xfrm>
            <a:off x="5410200" y="7894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32" name="OTLSHAPE_SL2A_80a06e1cc0e8458680a60381ffd35b20_HeaderRectangle" hidden="1"/>
          <p:cNvSpPr/>
          <p:nvPr>
            <p:custDataLst>
              <p:tags r:id="rId73"/>
            </p:custDataLst>
          </p:nvPr>
        </p:nvSpPr>
        <p:spPr>
          <a:xfrm>
            <a:off x="1752600" y="84328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33" name="OTLSHAPE_SL2A_80a06e1cc0e8458680a60381ffd35b20_Header" hidden="1">
            <a:extLst>
              <a:ext uri="{13B7AA90-DB06-4C96-9EAC-61E18EB3563D}">
                <a16:creationId xmlns:p14="http://schemas.microsoft.com/office/powerpoint/2010/main" xmlns:a16="http://schemas.microsoft.com/office/drawing/2014/main\" xmlns="" id="957B0D36-2880-4314-89D3-BF8FB45A853E"/>
              </a:ext>
            </a:extLst>
          </p:cNvPr>
          <p:cNvSpPr txBox="1"/>
          <p:nvPr>
            <p:custDataLst>
              <p:tags r:id="rId74"/>
            </p:custDataLst>
          </p:nvPr>
        </p:nvSpPr>
        <p:spPr>
          <a:xfrm>
            <a:off x="1879600" y="8758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34" name="OTLSHAPE_SL2A_80a06e1cc0e8458680a60381ffd35b20_BackgroundRectangle" hidden="1"/>
          <p:cNvSpPr/>
          <p:nvPr>
            <p:custDataLst>
              <p:tags r:id="rId75"/>
            </p:custDataLst>
          </p:nvPr>
        </p:nvSpPr>
        <p:spPr>
          <a:xfrm>
            <a:off x="1752600" y="8432800"/>
            <a:ext cx="20701000" cy="1574800"/>
          </a:xfrm>
          <a:prstGeom prst="rect">
            <a:avLst/>
          </a:prstGeom>
          <a:solidFill>
            <a:srgbClr val="9BBB59">
              <a:alpha val="20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36" name="OTLSHAPE_SLT_5b9e2354e3fe4de0958f7f15e9ef050b_ShapePercentage" hidden="1"/>
          <p:cNvSpPr/>
          <p:nvPr>
            <p:custDataLst>
              <p:tags r:id="rId76"/>
            </p:custDataLst>
          </p:nvPr>
        </p:nvSpPr>
        <p:spPr>
          <a:xfrm>
            <a:off x="12242800" y="85090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37" name="OTLSHAPE_SLT_5b9e2354e3fe4de0958f7f15e9ef050b_Duration" hidden="1">
            <a:extLst>
              <a:ext uri="{02A4C8BB-E942-4DB2-A6D9-4FCC7DE19B9A}">
                <a16:creationId xmlns:p14="http://schemas.microsoft.com/office/powerpoint/2010/main" xmlns:a16="http://schemas.microsoft.com/office/drawing/2014/main\" xmlns="" id="C15515B5-8CB1-4EA1-AF9D-C1C7308E90B8"/>
              </a:ext>
            </a:extLst>
          </p:cNvPr>
          <p:cNvSpPr txBox="1"/>
          <p:nvPr>
            <p:custDataLst>
              <p:tags r:id="rId77"/>
            </p:custDataLst>
          </p:nvPr>
        </p:nvSpPr>
        <p:spPr>
          <a:xfrm>
            <a:off x="2971800" y="84975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ED7D31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365 days</a:t>
            </a:r>
          </a:p>
        </p:txBody>
      </p:sp>
      <p:sp>
        <p:nvSpPr>
          <p:cNvPr id="138" name="OTLSHAPE_SLT_5b9e2354e3fe4de0958f7f15e9ef050b_TextPercentage" hidden="1">
            <a:extLst>
              <a:ext uri="{5DB7284E-E3B4-4D43-B8FA-DBD6D20C23DF}">
                <a16:creationId xmlns:p14="http://schemas.microsoft.com/office/powerpoint/2010/main" xmlns:a16="http://schemas.microsoft.com/office/drawing/2014/main\" xmlns="" id="5F146E90-6971-4DC5-8272-949BD48C4BD0"/>
              </a:ext>
            </a:extLst>
          </p:cNvPr>
          <p:cNvSpPr txBox="1"/>
          <p:nvPr>
            <p:custDataLst>
              <p:tags r:id="rId78"/>
            </p:custDataLst>
          </p:nvPr>
        </p:nvSpPr>
        <p:spPr>
          <a:xfrm>
            <a:off x="2971800" y="87769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BFBFBF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0%</a:t>
            </a:r>
          </a:p>
        </p:txBody>
      </p:sp>
      <p:sp>
        <p:nvSpPr>
          <p:cNvPr id="139" name="OTLSHAPE_SLT_5b9e2354e3fe4de0958f7f15e9ef050b_JoinedDate" hidden="1">
            <a:extLst>
              <a:ext uri="{E921804A-21BA-4B8C-89B8-B41B9DD3ED2E}">
                <a16:creationId xmlns:p14="http://schemas.microsoft.com/office/powerpoint/2010/main" xmlns:a16="http://schemas.microsoft.com/office/drawing/2014/main\" xmlns="" id="080E9572-9A32-43F8-9111-6BA5E1AD9C19"/>
              </a:ext>
            </a:extLst>
          </p:cNvPr>
          <p:cNvSpPr txBox="1"/>
          <p:nvPr>
            <p:custDataLst>
              <p:tags r:id="rId79"/>
            </p:custDataLst>
          </p:nvPr>
        </p:nvSpPr>
        <p:spPr>
          <a:xfrm>
            <a:off x="2971800" y="8580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40" name="OTLSHAPE_SLT_5b9e2354e3fe4de0958f7f15e9ef050b_StartDate" hidden="1">
            <a:extLst>
              <a:ext uri="{647AEA1B-1395-42EE-9608-98D142484B33}">
                <a16:creationId xmlns:p14="http://schemas.microsoft.com/office/powerpoint/2010/main" xmlns:a16="http://schemas.microsoft.com/office/drawing/2014/main\" xmlns="" id="1E6036DB-2EDE-4074-BCEA-A3FD2DE833C0"/>
              </a:ext>
            </a:extLst>
          </p:cNvPr>
          <p:cNvSpPr txBox="1"/>
          <p:nvPr>
            <p:custDataLst>
              <p:tags r:id="rId80"/>
            </p:custDataLst>
          </p:nvPr>
        </p:nvSpPr>
        <p:spPr>
          <a:xfrm>
            <a:off x="2971800" y="8580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41" name="OTLSHAPE_SLT_5b9e2354e3fe4de0958f7f15e9ef050b_EndDate" hidden="1">
            <a:extLst>
              <a:ext uri="{38EBE533-99A4-4F06-8DF0-870430B98E12}">
                <a16:creationId xmlns:p14="http://schemas.microsoft.com/office/powerpoint/2010/main" xmlns:a16="http://schemas.microsoft.com/office/drawing/2014/main\" xmlns="" id="7819E641-6C37-41E9-B2A5-01010A093E18"/>
              </a:ext>
            </a:extLst>
          </p:cNvPr>
          <p:cNvSpPr txBox="1"/>
          <p:nvPr>
            <p:custDataLst>
              <p:tags r:id="rId81"/>
            </p:custDataLst>
          </p:nvPr>
        </p:nvSpPr>
        <p:spPr>
          <a:xfrm>
            <a:off x="2971800" y="8580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44" name="OTLSHAPE_SLT_a0170d36f3ce4b82a30b12d1ef0ebb2e_ShapePercentage" hidden="1"/>
          <p:cNvSpPr/>
          <p:nvPr>
            <p:custDataLst>
              <p:tags r:id="rId82"/>
            </p:custDataLst>
          </p:nvPr>
        </p:nvSpPr>
        <p:spPr>
          <a:xfrm>
            <a:off x="7797800" y="89916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45" name="OTLSHAPE_SLT_a0170d36f3ce4b82a30b12d1ef0ebb2e_Duration" hidden="1">
            <a:extLst>
              <a:ext uri="{C36DD7CD-B6AD-4BBD-B59C-61F0797E7E8F}">
                <a16:creationId xmlns:p14="http://schemas.microsoft.com/office/powerpoint/2010/main" xmlns:a16="http://schemas.microsoft.com/office/drawing/2014/main\" xmlns="" id="FE869560-843E-4030-A574-095BA188D13F"/>
              </a:ext>
            </a:extLst>
          </p:cNvPr>
          <p:cNvSpPr txBox="1"/>
          <p:nvPr>
            <p:custDataLst>
              <p:tags r:id="rId83"/>
            </p:custDataLst>
          </p:nvPr>
        </p:nvSpPr>
        <p:spPr>
          <a:xfrm>
            <a:off x="7797800" y="89801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ED7D31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122 days</a:t>
            </a:r>
          </a:p>
        </p:txBody>
      </p:sp>
      <p:sp>
        <p:nvSpPr>
          <p:cNvPr id="146" name="OTLSHAPE_SLT_a0170d36f3ce4b82a30b12d1ef0ebb2e_TextPercentage" hidden="1">
            <a:extLst>
              <a:ext uri="{4C3C1655-CA00-4095-9759-5B639A6758D2}">
                <a16:creationId xmlns:p14="http://schemas.microsoft.com/office/powerpoint/2010/main" xmlns:a16="http://schemas.microsoft.com/office/drawing/2014/main\" xmlns="" id="28D46D38-4A0C-4943-B811-FE340C32022D"/>
              </a:ext>
            </a:extLst>
          </p:cNvPr>
          <p:cNvSpPr txBox="1"/>
          <p:nvPr>
            <p:custDataLst>
              <p:tags r:id="rId84"/>
            </p:custDataLst>
          </p:nvPr>
        </p:nvSpPr>
        <p:spPr>
          <a:xfrm>
            <a:off x="7797800" y="92595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BFBFBF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0%</a:t>
            </a:r>
          </a:p>
        </p:txBody>
      </p:sp>
      <p:sp>
        <p:nvSpPr>
          <p:cNvPr id="147" name="OTLSHAPE_SLT_a0170d36f3ce4b82a30b12d1ef0ebb2e_JoinedDate" hidden="1">
            <a:extLst>
              <a:ext uri="{3889B278-743F-42FC-94AF-B601A7C3DF25}">
                <a16:creationId xmlns:p14="http://schemas.microsoft.com/office/powerpoint/2010/main" xmlns:a16="http://schemas.microsoft.com/office/drawing/2014/main\" xmlns="" id="5C1AAE37-BCB6-46C7-A729-0FDFC1B328DB"/>
              </a:ext>
            </a:extLst>
          </p:cNvPr>
          <p:cNvSpPr txBox="1"/>
          <p:nvPr>
            <p:custDataLst>
              <p:tags r:id="rId85"/>
            </p:custDataLst>
          </p:nvPr>
        </p:nvSpPr>
        <p:spPr>
          <a:xfrm>
            <a:off x="7797800" y="9063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48" name="OTLSHAPE_SLT_a0170d36f3ce4b82a30b12d1ef0ebb2e_StartDate" hidden="1">
            <a:extLst>
              <a:ext uri="{D9C3E18B-A2D0-4924-8ED1-721565FFDE12}">
                <a16:creationId xmlns:p14="http://schemas.microsoft.com/office/powerpoint/2010/main" xmlns:a16="http://schemas.microsoft.com/office/drawing/2014/main\" xmlns="" id="27AA30A5-2312-44BA-9DB0-0DF4CAC55A1B"/>
              </a:ext>
            </a:extLst>
          </p:cNvPr>
          <p:cNvSpPr txBox="1"/>
          <p:nvPr>
            <p:custDataLst>
              <p:tags r:id="rId86"/>
            </p:custDataLst>
          </p:nvPr>
        </p:nvSpPr>
        <p:spPr>
          <a:xfrm>
            <a:off x="7797800" y="9063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49" name="OTLSHAPE_SLT_a0170d36f3ce4b82a30b12d1ef0ebb2e_EndDate" hidden="1">
            <a:extLst>
              <a:ext uri="{0B80D180-9250-4934-BA98-03796693701A}">
                <a16:creationId xmlns:p14="http://schemas.microsoft.com/office/powerpoint/2010/main" xmlns:a16="http://schemas.microsoft.com/office/drawing/2014/main\" xmlns="" id="3B4CDAE0-AD51-4A23-A2C5-389D7A885906"/>
              </a:ext>
            </a:extLst>
          </p:cNvPr>
          <p:cNvSpPr txBox="1"/>
          <p:nvPr>
            <p:custDataLst>
              <p:tags r:id="rId87"/>
            </p:custDataLst>
          </p:nvPr>
        </p:nvSpPr>
        <p:spPr>
          <a:xfrm>
            <a:off x="7797800" y="9063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52" name="OTLSHAPE_SLT_79430b48d6594425890ffbed48ad27a4_ShapePercentage" hidden="1"/>
          <p:cNvSpPr/>
          <p:nvPr>
            <p:custDataLst>
              <p:tags r:id="rId88"/>
            </p:custDataLst>
          </p:nvPr>
        </p:nvSpPr>
        <p:spPr>
          <a:xfrm>
            <a:off x="8839200" y="95250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53" name="OTLSHAPE_SLT_79430b48d6594425890ffbed48ad27a4_Duration" hidden="1">
            <a:extLst>
              <a:ext uri="{FFB1D3DD-C353-498E-9874-D11823EBA6F7}">
                <a16:creationId xmlns:p14="http://schemas.microsoft.com/office/powerpoint/2010/main" xmlns:a16="http://schemas.microsoft.com/office/drawing/2014/main\" xmlns="" id="6FC3804E-A6EB-4AA1-9FD1-8DC24C05C928"/>
              </a:ext>
            </a:extLst>
          </p:cNvPr>
          <p:cNvSpPr txBox="1"/>
          <p:nvPr>
            <p:custDataLst>
              <p:tags r:id="rId89"/>
            </p:custDataLst>
          </p:nvPr>
        </p:nvSpPr>
        <p:spPr>
          <a:xfrm>
            <a:off x="8839200" y="95135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ED7D31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91 days</a:t>
            </a:r>
          </a:p>
        </p:txBody>
      </p:sp>
      <p:sp>
        <p:nvSpPr>
          <p:cNvPr id="154" name="OTLSHAPE_SLT_79430b48d6594425890ffbed48ad27a4_TextPercentage" hidden="1">
            <a:extLst>
              <a:ext uri="{CA8FD1ED-742C-4C69-8208-0B9FB902C015}">
                <a16:creationId xmlns:p14="http://schemas.microsoft.com/office/powerpoint/2010/main" xmlns:a16="http://schemas.microsoft.com/office/drawing/2014/main\" xmlns="" id="B02203F7-66E7-428B-89C2-111A94A3AA8F"/>
              </a:ext>
            </a:extLst>
          </p:cNvPr>
          <p:cNvSpPr txBox="1"/>
          <p:nvPr>
            <p:custDataLst>
              <p:tags r:id="rId90"/>
            </p:custDataLst>
          </p:nvPr>
        </p:nvSpPr>
        <p:spPr>
          <a:xfrm>
            <a:off x="8839200" y="97929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BFBFBF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0%</a:t>
            </a:r>
          </a:p>
        </p:txBody>
      </p:sp>
      <p:sp>
        <p:nvSpPr>
          <p:cNvPr id="155" name="OTLSHAPE_SLT_79430b48d6594425890ffbed48ad27a4_JoinedDate" hidden="1">
            <a:extLst>
              <a:ext uri="{CC7AD076-4819-4237-A039-F5C00974D0DE}">
                <a16:creationId xmlns:p14="http://schemas.microsoft.com/office/powerpoint/2010/main" xmlns:a16="http://schemas.microsoft.com/office/drawing/2014/main\" xmlns="" id="D1954D65-CB65-48DD-9690-C17CE1A86F9E"/>
              </a:ext>
            </a:extLst>
          </p:cNvPr>
          <p:cNvSpPr txBox="1"/>
          <p:nvPr>
            <p:custDataLst>
              <p:tags r:id="rId91"/>
            </p:custDataLst>
          </p:nvPr>
        </p:nvSpPr>
        <p:spPr>
          <a:xfrm>
            <a:off x="8839200" y="9596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56" name="OTLSHAPE_SLT_79430b48d6594425890ffbed48ad27a4_StartDate" hidden="1">
            <a:extLst>
              <a:ext uri="{5E11F78D-962F-40D8-829C-36F4B445F5C4}">
                <a16:creationId xmlns:p14="http://schemas.microsoft.com/office/powerpoint/2010/main" xmlns:a16="http://schemas.microsoft.com/office/drawing/2014/main\" xmlns="" id="68CB49D4-2CC5-427F-8FAF-5752C63614E8"/>
              </a:ext>
            </a:extLst>
          </p:cNvPr>
          <p:cNvSpPr txBox="1"/>
          <p:nvPr>
            <p:custDataLst>
              <p:tags r:id="rId92"/>
            </p:custDataLst>
          </p:nvPr>
        </p:nvSpPr>
        <p:spPr>
          <a:xfrm>
            <a:off x="8839200" y="9596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57" name="OTLSHAPE_SLT_79430b48d6594425890ffbed48ad27a4_EndDate" hidden="1">
            <a:extLst>
              <a:ext uri="{470D615F-B816-46F1-A98F-32C3B81182E7}">
                <a16:creationId xmlns:p14="http://schemas.microsoft.com/office/powerpoint/2010/main" xmlns:a16="http://schemas.microsoft.com/office/drawing/2014/main\" xmlns="" id="02A2DE2F-F4A7-4ACC-A9B7-573467496787"/>
              </a:ext>
            </a:extLst>
          </p:cNvPr>
          <p:cNvSpPr txBox="1"/>
          <p:nvPr>
            <p:custDataLst>
              <p:tags r:id="rId93"/>
            </p:custDataLst>
          </p:nvPr>
        </p:nvSpPr>
        <p:spPr>
          <a:xfrm>
            <a:off x="8839200" y="9596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59" name="OTLSHAPE_SL2A_41b19e5480c447038769a8a08a10f61e_HeaderRectangle" hidden="1"/>
          <p:cNvSpPr/>
          <p:nvPr>
            <p:custDataLst>
              <p:tags r:id="rId94"/>
            </p:custDataLst>
          </p:nvPr>
        </p:nvSpPr>
        <p:spPr>
          <a:xfrm>
            <a:off x="1752600" y="101346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60" name="OTLSHAPE_SL2A_41b19e5480c447038769a8a08a10f61e_Header" hidden="1">
            <a:extLst>
              <a:ext uri="{AA45EFE0-A2CA-4708-9753-03C8E4107308}">
                <a16:creationId xmlns:p14="http://schemas.microsoft.com/office/powerpoint/2010/main" xmlns:a16="http://schemas.microsoft.com/office/drawing/2014/main\" xmlns="" id="ABC1B3CB-4D3E-431D-9244-EE6B16778363"/>
              </a:ext>
            </a:extLst>
          </p:cNvPr>
          <p:cNvSpPr txBox="1"/>
          <p:nvPr>
            <p:custDataLst>
              <p:tags r:id="rId95"/>
            </p:custDataLst>
          </p:nvPr>
        </p:nvSpPr>
        <p:spPr>
          <a:xfrm>
            <a:off x="1879600" y="10282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61" name="OTLSHAPE_SL2A_41b19e5480c447038769a8a08a10f61e_BackgroundRectangle" hidden="1"/>
          <p:cNvSpPr/>
          <p:nvPr>
            <p:custDataLst>
              <p:tags r:id="rId96"/>
            </p:custDataLst>
          </p:nvPr>
        </p:nvSpPr>
        <p:spPr>
          <a:xfrm>
            <a:off x="1752600" y="10134600"/>
            <a:ext cx="20701000" cy="1219200"/>
          </a:xfrm>
          <a:prstGeom prst="rect">
            <a:avLst/>
          </a:prstGeom>
          <a:solidFill>
            <a:srgbClr val="9BBB59">
              <a:alpha val="20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63" name="OTLSHAPE_SLT_c1b01250af8e4c509664f533c5145d76_ShapePercentage" hidden="1"/>
          <p:cNvSpPr/>
          <p:nvPr>
            <p:custDataLst>
              <p:tags r:id="rId97"/>
            </p:custDataLst>
          </p:nvPr>
        </p:nvSpPr>
        <p:spPr>
          <a:xfrm>
            <a:off x="10185400" y="103124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64" name="OTLSHAPE_SLT_c1b01250af8e4c509664f533c5145d76_Duration" hidden="1">
            <a:extLst>
              <a:ext uri="{B8F18299-E167-47FF-BE8C-219F14F8D4D3}">
                <a16:creationId xmlns:p14="http://schemas.microsoft.com/office/powerpoint/2010/main" xmlns:a16="http://schemas.microsoft.com/office/drawing/2014/main\" xmlns="" id="E9C66242-36C4-42ED-95E7-2715AB106A79"/>
              </a:ext>
            </a:extLst>
          </p:cNvPr>
          <p:cNvSpPr txBox="1"/>
          <p:nvPr>
            <p:custDataLst>
              <p:tags r:id="rId98"/>
            </p:custDataLst>
          </p:nvPr>
        </p:nvSpPr>
        <p:spPr>
          <a:xfrm>
            <a:off x="10185400" y="101993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ED7D31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912 days</a:t>
            </a:r>
          </a:p>
        </p:txBody>
      </p:sp>
      <p:sp>
        <p:nvSpPr>
          <p:cNvPr id="165" name="OTLSHAPE_SLT_c1b01250af8e4c509664f533c5145d76_TextPercentage" hidden="1">
            <a:extLst>
              <a:ext uri="{9C26F5E8-8414-421F-B460-62EF2B4C7432}">
                <a16:creationId xmlns:p14="http://schemas.microsoft.com/office/powerpoint/2010/main" xmlns:a16="http://schemas.microsoft.com/office/drawing/2014/main\" xmlns="" id="12F87B18-C862-4641-AB63-92DA5AB25B0F"/>
              </a:ext>
            </a:extLst>
          </p:cNvPr>
          <p:cNvSpPr txBox="1"/>
          <p:nvPr>
            <p:custDataLst>
              <p:tags r:id="rId99"/>
            </p:custDataLst>
          </p:nvPr>
        </p:nvSpPr>
        <p:spPr>
          <a:xfrm>
            <a:off x="10185400" y="104787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BFBFBF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0%</a:t>
            </a:r>
          </a:p>
        </p:txBody>
      </p:sp>
      <p:sp>
        <p:nvSpPr>
          <p:cNvPr id="166" name="OTLSHAPE_SLT_c1b01250af8e4c509664f533c5145d76_JoinedDate" hidden="1">
            <a:extLst>
              <a:ext uri="{A11C5F75-4AAE-4727-95BF-D96C08011612}">
                <a16:creationId xmlns:p14="http://schemas.microsoft.com/office/powerpoint/2010/main" xmlns:a16="http://schemas.microsoft.com/office/drawing/2014/main\" xmlns="" id="E587286B-2562-4484-82EC-991766EA5CB7"/>
              </a:ext>
            </a:extLst>
          </p:cNvPr>
          <p:cNvSpPr txBox="1"/>
          <p:nvPr>
            <p:custDataLst>
              <p:tags r:id="rId100"/>
            </p:custDataLst>
          </p:nvPr>
        </p:nvSpPr>
        <p:spPr>
          <a:xfrm>
            <a:off x="10185400" y="10282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67" name="OTLSHAPE_SLT_c1b01250af8e4c509664f533c5145d76_StartDate" hidden="1">
            <a:extLst>
              <a:ext uri="{164146D6-B1B5-48E8-954F-2371F09D2CCA}">
                <a16:creationId xmlns:p14="http://schemas.microsoft.com/office/powerpoint/2010/main" xmlns:a16="http://schemas.microsoft.com/office/drawing/2014/main\" xmlns="" id="E6A74273-2950-41E8-84D2-958F2D1D42F7"/>
              </a:ext>
            </a:extLst>
          </p:cNvPr>
          <p:cNvSpPr txBox="1"/>
          <p:nvPr>
            <p:custDataLst>
              <p:tags r:id="rId101"/>
            </p:custDataLst>
          </p:nvPr>
        </p:nvSpPr>
        <p:spPr>
          <a:xfrm>
            <a:off x="10185400" y="10282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68" name="OTLSHAPE_SLT_c1b01250af8e4c509664f533c5145d76_EndDate" hidden="1">
            <a:extLst>
              <a:ext uri="{C8D298AA-F2F2-4B50-A8F2-C4FF50F1D57E}">
                <a16:creationId xmlns:p14="http://schemas.microsoft.com/office/powerpoint/2010/main" xmlns:a16="http://schemas.microsoft.com/office/drawing/2014/main\" xmlns="" id="097B41B0-2172-45BB-8977-120871E04922"/>
              </a:ext>
            </a:extLst>
          </p:cNvPr>
          <p:cNvSpPr txBox="1"/>
          <p:nvPr>
            <p:custDataLst>
              <p:tags r:id="rId102"/>
            </p:custDataLst>
          </p:nvPr>
        </p:nvSpPr>
        <p:spPr>
          <a:xfrm>
            <a:off x="10185400" y="10282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71" name="OTLSHAPE_SLT_6143cf9a014f45b0aae8feb81cd7b802_ShapePercentage" hidden="1"/>
          <p:cNvSpPr/>
          <p:nvPr>
            <p:custDataLst>
              <p:tags r:id="rId103"/>
            </p:custDataLst>
          </p:nvPr>
        </p:nvSpPr>
        <p:spPr>
          <a:xfrm>
            <a:off x="10185400" y="108712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72" name="OTLSHAPE_SLT_6143cf9a014f45b0aae8feb81cd7b802_Duration" hidden="1">
            <a:extLst>
              <a:ext uri="{23AD40F1-4358-4950-946E-0155B3E4A04E}">
                <a16:creationId xmlns:p14="http://schemas.microsoft.com/office/powerpoint/2010/main" xmlns:a16="http://schemas.microsoft.com/office/drawing/2014/main\" xmlns="" id="C4BD28B3-2039-4950-9D95-CCC793AAF85C"/>
              </a:ext>
            </a:extLst>
          </p:cNvPr>
          <p:cNvSpPr txBox="1"/>
          <p:nvPr>
            <p:custDataLst>
              <p:tags r:id="rId104"/>
            </p:custDataLst>
          </p:nvPr>
        </p:nvSpPr>
        <p:spPr>
          <a:xfrm>
            <a:off x="5816600" y="108597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ED7D31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912 days</a:t>
            </a:r>
          </a:p>
        </p:txBody>
      </p:sp>
      <p:sp>
        <p:nvSpPr>
          <p:cNvPr id="173" name="OTLSHAPE_SLT_6143cf9a014f45b0aae8feb81cd7b802_TextPercentage" hidden="1">
            <a:extLst>
              <a:ext uri="{A303907D-0EE5-4342-8247-5A73FAA6C4A7}">
                <a16:creationId xmlns:p14="http://schemas.microsoft.com/office/powerpoint/2010/main" xmlns:a16="http://schemas.microsoft.com/office/drawing/2014/main\" xmlns="" id="88C0F3C5-04C3-4141-A2E8-155E04442CE1"/>
              </a:ext>
            </a:extLst>
          </p:cNvPr>
          <p:cNvSpPr txBox="1"/>
          <p:nvPr>
            <p:custDataLst>
              <p:tags r:id="rId105"/>
            </p:custDataLst>
          </p:nvPr>
        </p:nvSpPr>
        <p:spPr>
          <a:xfrm>
            <a:off x="5816600" y="111391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BFBFBF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0%</a:t>
            </a:r>
          </a:p>
        </p:txBody>
      </p:sp>
      <p:sp>
        <p:nvSpPr>
          <p:cNvPr id="174" name="OTLSHAPE_SLT_6143cf9a014f45b0aae8feb81cd7b802_JoinedDate" hidden="1">
            <a:extLst>
              <a:ext uri="{0BAF31FC-1F38-4AE7-A756-67C82EDF900E}">
                <a16:creationId xmlns:p14="http://schemas.microsoft.com/office/powerpoint/2010/main" xmlns:a16="http://schemas.microsoft.com/office/drawing/2014/main\" xmlns="" id="F0B334E9-6E7D-4CC2-8764-92950A640B62"/>
              </a:ext>
            </a:extLst>
          </p:cNvPr>
          <p:cNvSpPr txBox="1"/>
          <p:nvPr>
            <p:custDataLst>
              <p:tags r:id="rId106"/>
            </p:custDataLst>
          </p:nvPr>
        </p:nvSpPr>
        <p:spPr>
          <a:xfrm>
            <a:off x="5816600" y="10942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75" name="OTLSHAPE_SLT_6143cf9a014f45b0aae8feb81cd7b802_StartDate" hidden="1">
            <a:extLst>
              <a:ext uri="{FBBC5BC1-3F3D-4916-8639-3404CC8CACDB}">
                <a16:creationId xmlns:p14="http://schemas.microsoft.com/office/powerpoint/2010/main" xmlns:a16="http://schemas.microsoft.com/office/drawing/2014/main\" xmlns="" id="AEB44C48-8FEF-4F2A-ABA5-AFAE815C3BBB"/>
              </a:ext>
            </a:extLst>
          </p:cNvPr>
          <p:cNvSpPr txBox="1"/>
          <p:nvPr>
            <p:custDataLst>
              <p:tags r:id="rId107"/>
            </p:custDataLst>
          </p:nvPr>
        </p:nvSpPr>
        <p:spPr>
          <a:xfrm>
            <a:off x="5816600" y="10942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76" name="OTLSHAPE_SLT_6143cf9a014f45b0aae8feb81cd7b802_EndDate" hidden="1">
            <a:extLst>
              <a:ext uri="{561CEF6C-0073-4456-B5D0-E19A93314187}">
                <a16:creationId xmlns:p14="http://schemas.microsoft.com/office/powerpoint/2010/main" xmlns:a16="http://schemas.microsoft.com/office/drawing/2014/main\" xmlns="" id="50FB0FCB-F378-4FFB-9695-35DE1E2FD6DC"/>
              </a:ext>
            </a:extLst>
          </p:cNvPr>
          <p:cNvSpPr txBox="1"/>
          <p:nvPr>
            <p:custDataLst>
              <p:tags r:id="rId108"/>
            </p:custDataLst>
          </p:nvPr>
        </p:nvSpPr>
        <p:spPr>
          <a:xfrm>
            <a:off x="5816600" y="10942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78" name="OTLSHAPE_SL2A_2c933fb080794c239b7b57b196795eae_HeaderRectangle" hidden="1"/>
          <p:cNvSpPr/>
          <p:nvPr>
            <p:custDataLst>
              <p:tags r:id="rId109"/>
            </p:custDataLst>
          </p:nvPr>
        </p:nvSpPr>
        <p:spPr>
          <a:xfrm>
            <a:off x="1752600" y="114808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79" name="OTLSHAPE_SL2A_2c933fb080794c239b7b57b196795eae_Header" hidden="1">
            <a:extLst>
              <a:ext uri="{08D7E581-4DCA-4D3C-96A8-9BF5DB11C081}">
                <a16:creationId xmlns:p14="http://schemas.microsoft.com/office/powerpoint/2010/main" xmlns:a16="http://schemas.microsoft.com/office/drawing/2014/main\" xmlns="" id="8E667A96-7153-4D1E-84A5-A961F342EE7D"/>
              </a:ext>
            </a:extLst>
          </p:cNvPr>
          <p:cNvSpPr txBox="1"/>
          <p:nvPr>
            <p:custDataLst>
              <p:tags r:id="rId110"/>
            </p:custDataLst>
          </p:nvPr>
        </p:nvSpPr>
        <p:spPr>
          <a:xfrm>
            <a:off x="1879600" y="11603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80" name="OTLSHAPE_SL2A_2c933fb080794c239b7b57b196795eae_BackgroundRectangle" hidden="1"/>
          <p:cNvSpPr/>
          <p:nvPr>
            <p:custDataLst>
              <p:tags r:id="rId111"/>
            </p:custDataLst>
          </p:nvPr>
        </p:nvSpPr>
        <p:spPr>
          <a:xfrm>
            <a:off x="1752600" y="11480800"/>
            <a:ext cx="20701000" cy="1143000"/>
          </a:xfrm>
          <a:prstGeom prst="rect">
            <a:avLst/>
          </a:prstGeom>
          <a:solidFill>
            <a:srgbClr val="9BBB59">
              <a:alpha val="20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82" name="OTLSHAPE_SLT_8f957454831645f4998f988fd9ea5593_ShapePercentage" hidden="1"/>
          <p:cNvSpPr/>
          <p:nvPr>
            <p:custDataLst>
              <p:tags r:id="rId112"/>
            </p:custDataLst>
          </p:nvPr>
        </p:nvSpPr>
        <p:spPr>
          <a:xfrm>
            <a:off x="17348200" y="115570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83" name="OTLSHAPE_SLT_8f957454831645f4998f988fd9ea5593_Duration" hidden="1">
            <a:extLst>
              <a:ext uri="{80C2093F-7EFF-4CE7-8BF1-813A1BEE305F}">
                <a16:creationId xmlns:p14="http://schemas.microsoft.com/office/powerpoint/2010/main" xmlns:a16="http://schemas.microsoft.com/office/drawing/2014/main\" xmlns="" id="9F38746A-1C7C-4C76-AAF2-DE708A59B706"/>
              </a:ext>
            </a:extLst>
          </p:cNvPr>
          <p:cNvSpPr txBox="1"/>
          <p:nvPr>
            <p:custDataLst>
              <p:tags r:id="rId113"/>
            </p:custDataLst>
          </p:nvPr>
        </p:nvSpPr>
        <p:spPr>
          <a:xfrm>
            <a:off x="15163800" y="115455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ED7D31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212 days</a:t>
            </a:r>
          </a:p>
        </p:txBody>
      </p:sp>
      <p:sp>
        <p:nvSpPr>
          <p:cNvPr id="184" name="OTLSHAPE_SLT_8f957454831645f4998f988fd9ea5593_TextPercentage" hidden="1">
            <a:extLst>
              <a:ext uri="{DC9155D0-7912-46D9-9848-5A016EA3B450}">
                <a16:creationId xmlns:p14="http://schemas.microsoft.com/office/powerpoint/2010/main" xmlns:a16="http://schemas.microsoft.com/office/drawing/2014/main\" xmlns="" id="52AECE95-C61B-4B69-9A8F-05C92F551368"/>
              </a:ext>
            </a:extLst>
          </p:cNvPr>
          <p:cNvSpPr txBox="1"/>
          <p:nvPr>
            <p:custDataLst>
              <p:tags r:id="rId114"/>
            </p:custDataLst>
          </p:nvPr>
        </p:nvSpPr>
        <p:spPr>
          <a:xfrm>
            <a:off x="15163800" y="118249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BFBFBF">
                    <a:alpha val="100000"/>
                  </a:srgbClr>
                </a:solidFill>
                <a:effectLst/>
                <a:uLnTx/>
                <a:uFillTx/>
                <a:latin typeface="Arial" panose="02040604050505020304" pitchFamily="18" charset="0"/>
                <a:sym typeface="Helvetica Neue"/>
              </a:rPr>
              <a:t>0%</a:t>
            </a:r>
          </a:p>
        </p:txBody>
      </p:sp>
      <p:sp>
        <p:nvSpPr>
          <p:cNvPr id="185" name="OTLSHAPE_SLT_8f957454831645f4998f988fd9ea5593_JoinedDate" hidden="1">
            <a:extLst>
              <a:ext uri="{14EC9A78-F678-42F1-80EB-DCFBEA82A4CE}">
                <a16:creationId xmlns:p14="http://schemas.microsoft.com/office/powerpoint/2010/main" xmlns:a16="http://schemas.microsoft.com/office/drawing/2014/main\" xmlns="" id="DE30D73F-DA79-476C-8E6D-D673DBEAFD98"/>
              </a:ext>
            </a:extLst>
          </p:cNvPr>
          <p:cNvSpPr txBox="1"/>
          <p:nvPr>
            <p:custDataLst>
              <p:tags r:id="rId115"/>
            </p:custDataLst>
          </p:nvPr>
        </p:nvSpPr>
        <p:spPr>
          <a:xfrm>
            <a:off x="15163800" y="11628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86" name="OTLSHAPE_SLT_8f957454831645f4998f988fd9ea5593_StartDate" hidden="1">
            <a:extLst>
              <a:ext uri="{8AEFCA9C-542D-4390-BA59-1BA47B4D53DA}">
                <a16:creationId xmlns:p14="http://schemas.microsoft.com/office/powerpoint/2010/main" xmlns:a16="http://schemas.microsoft.com/office/drawing/2014/main\" xmlns="" id="E8434169-5532-4CA2-B666-97EF34CAF718"/>
              </a:ext>
            </a:extLst>
          </p:cNvPr>
          <p:cNvSpPr txBox="1"/>
          <p:nvPr>
            <p:custDataLst>
              <p:tags r:id="rId116"/>
            </p:custDataLst>
          </p:nvPr>
        </p:nvSpPr>
        <p:spPr>
          <a:xfrm>
            <a:off x="15163800" y="11628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87" name="OTLSHAPE_SLT_8f957454831645f4998f988fd9ea5593_EndDate" hidden="1">
            <a:extLst>
              <a:ext uri="{0DD00CD7-C206-4696-BBA9-AADE3B84C518}">
                <a16:creationId xmlns:p14="http://schemas.microsoft.com/office/powerpoint/2010/main" xmlns:a16="http://schemas.microsoft.com/office/drawing/2014/main\" xmlns="" id="EFF34CAC-9231-4F48-ADF3-717D98B24024"/>
              </a:ext>
            </a:extLst>
          </p:cNvPr>
          <p:cNvSpPr txBox="1"/>
          <p:nvPr>
            <p:custDataLst>
              <p:tags r:id="rId117"/>
            </p:custDataLst>
          </p:nvPr>
        </p:nvSpPr>
        <p:spPr>
          <a:xfrm>
            <a:off x="15163800" y="11628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191" name="OTLSHAPE_SLM_e4bb13853dc14cc0aeacf24d88ef6b1d_Date" hidden="1">
            <a:extLst>
              <a:ext uri="{7B1064F7-6466-49F9-A5CC-6956E1E5207D}">
                <a16:creationId xmlns:p14="http://schemas.microsoft.com/office/powerpoint/2010/main" xmlns:a16="http://schemas.microsoft.com/office/drawing/2014/main\" xmlns="" id="A0929654-2C1E-4EA0-B0ED-760580A5CD98"/>
              </a:ext>
            </a:extLst>
          </p:cNvPr>
          <p:cNvSpPr txBox="1"/>
          <p:nvPr>
            <p:custDataLst>
              <p:tags r:id="rId118"/>
            </p:custDataLst>
          </p:nvPr>
        </p:nvSpPr>
        <p:spPr>
          <a:xfrm>
            <a:off x="20091400" y="11984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Helvetica Neue"/>
            </a:endParaRPr>
          </a:p>
        </p:txBody>
      </p:sp>
      <p:sp>
        <p:nvSpPr>
          <p:cNvPr id="4" name="How can you learn more?">
            <a:extLst>
              <a:ext uri="{FF2B5EF4-FFF2-40B4-BE49-F238E27FC236}">
                <a16:creationId xmlns:a16="http://schemas.microsoft.com/office/drawing/2014/main" id="{DBE67BBA-95CF-6F17-5B8A-09DB5A27801E}"/>
              </a:ext>
            </a:extLst>
          </p:cNvPr>
          <p:cNvSpPr txBox="1"/>
          <p:nvPr/>
        </p:nvSpPr>
        <p:spPr>
          <a:xfrm>
            <a:off x="18643" y="2100396"/>
            <a:ext cx="24345902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marR="0" lvl="1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kumimoji="0" lang="en-AU" sz="8000" b="0" i="0" u="none" strike="noStrike" kern="1200" cap="none" spc="90" normalizeH="0" baseline="0" noProof="0" dirty="0">
                <a:ln>
                  <a:noFill/>
                </a:ln>
                <a:solidFill>
                  <a:srgbClr val="F7A81B"/>
                </a:solidFill>
                <a:effectLst/>
                <a:uLnTx/>
                <a:uFillTx/>
                <a:latin typeface="Frutiger LT Std 45 Light"/>
                <a:sym typeface="Frutiger LT Std 45 Light"/>
              </a:rPr>
              <a:t>Transformation of District functions</a:t>
            </a:r>
          </a:p>
        </p:txBody>
      </p:sp>
      <p:pic>
        <p:nvPicPr>
          <p:cNvPr id="11" name="Picture 10" descr="A close-up of a calendar&#10;&#10;Description automatically generated">
            <a:extLst>
              <a:ext uri="{FF2B5EF4-FFF2-40B4-BE49-F238E27FC236}">
                <a16:creationId xmlns:a16="http://schemas.microsoft.com/office/drawing/2014/main" id="{BA5F288B-108A-271F-EB62-F42F3CD7789A}"/>
              </a:ext>
            </a:extLst>
          </p:cNvPr>
          <p:cNvPicPr>
            <a:picLocks noChangeAspect="1"/>
          </p:cNvPicPr>
          <p:nvPr/>
        </p:nvPicPr>
        <p:blipFill rotWithShape="1"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4" b="57776"/>
          <a:stretch/>
        </p:blipFill>
        <p:spPr>
          <a:xfrm>
            <a:off x="0" y="3630742"/>
            <a:ext cx="18285714" cy="34683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E7DC69-7C5F-CB4B-2400-859E7C4D57C0}"/>
              </a:ext>
            </a:extLst>
          </p:cNvPr>
          <p:cNvPicPr>
            <a:picLocks noChangeAspect="1"/>
          </p:cNvPicPr>
          <p:nvPr/>
        </p:nvPicPr>
        <p:blipFill rotWithShape="1"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2" t="19074" r="16982" b="18506"/>
          <a:stretch/>
        </p:blipFill>
        <p:spPr>
          <a:xfrm>
            <a:off x="12283748" y="7295744"/>
            <a:ext cx="12003932" cy="6420256"/>
          </a:xfrm>
          <a:prstGeom prst="rect">
            <a:avLst/>
          </a:prstGeom>
        </p:spPr>
      </p:pic>
      <p:pic>
        <p:nvPicPr>
          <p:cNvPr id="17" name="Picture 16" descr="A close-up of a calendar&#10;&#10;Description automatically generated">
            <a:extLst>
              <a:ext uri="{FF2B5EF4-FFF2-40B4-BE49-F238E27FC236}">
                <a16:creationId xmlns:a16="http://schemas.microsoft.com/office/drawing/2014/main" id="{9BAFC2FE-00BF-A43E-7629-8F71F176C065}"/>
              </a:ext>
            </a:extLst>
          </p:cNvPr>
          <p:cNvPicPr>
            <a:picLocks noChangeAspect="1"/>
          </p:cNvPicPr>
          <p:nvPr/>
        </p:nvPicPr>
        <p:blipFill rotWithShape="1"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57" r="51270" b="15777"/>
          <a:stretch/>
        </p:blipFill>
        <p:spPr>
          <a:xfrm>
            <a:off x="2217907" y="8846473"/>
            <a:ext cx="8910536" cy="33187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4787537"/>
      </p:ext>
      <p:ext uri="db4824ee-58ba-4bd1-b029-b0e19f59b0e4">
        <p14:creationId xmlns="" xmlns:p14="http://schemas.microsoft.com/office/powerpoint/2010/main" xmlns:a16="http://schemas.microsoft.com/office/drawing/2014/main\" val="271479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D8909B-5B13-02A5-2FB1-14C4C9F2A68E}"/>
              </a:ext>
            </a:extLst>
          </p:cNvPr>
          <p:cNvSpPr/>
          <p:nvPr/>
        </p:nvSpPr>
        <p:spPr>
          <a:xfrm>
            <a:off x="0" y="-30000"/>
            <a:ext cx="24434800" cy="3454945"/>
          </a:xfrm>
          <a:prstGeom prst="rect">
            <a:avLst/>
          </a:prstGeom>
          <a:solidFill>
            <a:srgbClr val="43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6000">
              <a:solidFill>
                <a:srgbClr val="222A35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716204-82A1-FE0F-0AAA-F76D8EFC5F7F}"/>
              </a:ext>
            </a:extLst>
          </p:cNvPr>
          <p:cNvSpPr txBox="1"/>
          <p:nvPr/>
        </p:nvSpPr>
        <p:spPr>
          <a:xfrm>
            <a:off x="50800" y="1676956"/>
            <a:ext cx="24384000" cy="1703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0" algn="l" defTabSz="1828800" hangingPunct="1"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kumimoji="0" lang="en-AU" sz="9600" b="0" i="0" u="none" strike="noStrike" kern="1200" cap="none" spc="90" normalizeH="0" baseline="0">
                <a:ln>
                  <a:noFill/>
                </a:ln>
                <a:solidFill>
                  <a:srgbClr val="F7A81B"/>
                </a:solidFill>
                <a:effectLst/>
                <a:uFillTx/>
                <a:latin typeface="Frutiger LT Std 45 Light"/>
                <a:ea typeface="Helvetica Neue"/>
                <a:cs typeface="Helvetica Neue"/>
                <a:sym typeface="Helvetica Neue"/>
              </a:rPr>
              <a:t>For more information</a:t>
            </a:r>
            <a:endParaRPr kumimoji="0" lang="en-AU" sz="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63AF814-7EB3-A553-EC5F-BFFC79442691}"/>
              </a:ext>
            </a:extLst>
          </p:cNvPr>
          <p:cNvSpPr txBox="1">
            <a:spLocks/>
          </p:cNvSpPr>
          <p:nvPr/>
        </p:nvSpPr>
        <p:spPr>
          <a:xfrm>
            <a:off x="2562225" y="4943724"/>
            <a:ext cx="19259550" cy="191427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t">
            <a:noAutofit/>
          </a:bodyPr>
          <a:lstStyle>
            <a:lvl1pPr marL="31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3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5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7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8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90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22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54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85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952500" lvl="3" indent="0" algn="ctr">
              <a:lnSpc>
                <a:spcPct val="114000"/>
              </a:lnSpc>
              <a:spcBef>
                <a:spcPts val="0"/>
              </a:spcBef>
              <a:spcAft>
                <a:spcPts val="3000"/>
              </a:spcAft>
              <a:buNone/>
            </a:pPr>
            <a:r>
              <a:rPr lang="en-US" sz="5400" dirty="0">
                <a:solidFill>
                  <a:srgbClr val="58585A"/>
                </a:solidFill>
                <a:latin typeface="Arial" panose="02040604050505020304" pitchFamily="18" charset="0"/>
              </a:rPr>
              <a:t>Visit </a:t>
            </a:r>
            <a:r>
              <a:rPr lang="en-US" sz="5400" dirty="0">
                <a:solidFill>
                  <a:srgbClr val="58585A"/>
                </a:solidFill>
                <a:latin typeface="Arial" panose="02040604050505020304" pitchFamily="18" charset="0"/>
                <a:hlinkClick r:id="rId3"/>
              </a:rPr>
              <a:t>CreatingTomorrowRotary.org</a:t>
            </a:r>
            <a:r>
              <a:rPr lang="en-US" sz="5400" dirty="0">
                <a:solidFill>
                  <a:srgbClr val="58585A"/>
                </a:solidFill>
                <a:latin typeface="Arial" panose="02040604050505020304" pitchFamily="18" charset="0"/>
              </a:rPr>
              <a:t> and </a:t>
            </a:r>
            <a:r>
              <a:rPr lang="en-US" sz="5400" dirty="0">
                <a:solidFill>
                  <a:srgbClr val="58585A"/>
                </a:solidFill>
                <a:latin typeface="Arial" panose="02040604050505020304" pitchFamily="18" charset="0"/>
                <a:hlinkClick r:id="rId4"/>
              </a:rPr>
              <a:t>follow our new Facebook page</a:t>
            </a:r>
            <a:r>
              <a:rPr lang="en-US" sz="5400" dirty="0">
                <a:solidFill>
                  <a:srgbClr val="58585A"/>
                </a:solidFill>
                <a:latin typeface="Arial" panose="02040604050505020304" pitchFamily="18" charset="0"/>
              </a:rPr>
              <a:t>.</a:t>
            </a:r>
            <a:endParaRPr lang="en-US" sz="4400" dirty="0">
              <a:solidFill>
                <a:srgbClr val="58585A"/>
              </a:solidFill>
              <a:latin typeface="Arial" panose="02040604050505020304" pitchFamily="18" charset="0"/>
            </a:endParaRPr>
          </a:p>
          <a:p>
            <a:pPr marL="952500" lvl="3" indent="0">
              <a:lnSpc>
                <a:spcPct val="114000"/>
              </a:lnSpc>
              <a:spcBef>
                <a:spcPts val="0"/>
              </a:spcBef>
              <a:spcAft>
                <a:spcPts val="3000"/>
              </a:spcAft>
              <a:buNone/>
            </a:pPr>
            <a:endParaRPr lang="en-US" sz="6000" dirty="0">
              <a:solidFill>
                <a:srgbClr val="58585A"/>
              </a:solidFill>
              <a:latin typeface="Arial" panose="02040604050505020304" pitchFamily="18" charset="0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52F02C7-F493-0D80-2305-62BE19B3C4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2" t="18701" r="13576" b="12222"/>
          <a:stretch/>
        </p:blipFill>
        <p:spPr>
          <a:xfrm>
            <a:off x="6777181" y="7422138"/>
            <a:ext cx="10931238" cy="578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9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76A6F957-91FC-4284-23D0-90FFB6989AB7}"/>
              </a:ext>
            </a:extLst>
          </p:cNvPr>
          <p:cNvSpPr/>
          <p:nvPr/>
        </p:nvSpPr>
        <p:spPr>
          <a:xfrm>
            <a:off x="0" y="0"/>
            <a:ext cx="24383999" cy="3493478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How can you learn more?">
            <a:extLst>
              <a:ext uri="{FF2B5EF4-FFF2-40B4-BE49-F238E27FC236}">
                <a16:creationId xmlns:a16="http://schemas.microsoft.com/office/drawing/2014/main" id="{CAFF1EDB-9403-7589-E102-A11705FC4D22}"/>
              </a:ext>
            </a:extLst>
          </p:cNvPr>
          <p:cNvSpPr txBox="1"/>
          <p:nvPr/>
        </p:nvSpPr>
        <p:spPr>
          <a:xfrm>
            <a:off x="0" y="2290263"/>
            <a:ext cx="22299931" cy="120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lvl="1" indent="0" algn="l" defTabSz="1828800" hangingPunct="1">
              <a:lnSpc>
                <a:spcPct val="7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96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Updates</a:t>
            </a:r>
            <a:endParaRPr sz="96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0A4EE1A-4FCA-9FAF-A388-19D8EAA9C04D}"/>
              </a:ext>
            </a:extLst>
          </p:cNvPr>
          <p:cNvSpPr txBox="1">
            <a:spLocks/>
          </p:cNvSpPr>
          <p:nvPr/>
        </p:nvSpPr>
        <p:spPr>
          <a:xfrm>
            <a:off x="0" y="4164361"/>
            <a:ext cx="12192000" cy="867342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t">
            <a:noAutofit/>
          </a:bodyPr>
          <a:lstStyle>
            <a:lvl1pPr marL="31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3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5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7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8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90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22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54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85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3">
              <a:lnSpc>
                <a:spcPct val="114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4000" dirty="0">
                <a:solidFill>
                  <a:srgbClr val="58585A"/>
                </a:solidFill>
                <a:latin typeface="Arial" panose="02040604050505020304" pitchFamily="18" charset="0"/>
              </a:rPr>
              <a:t>Rotary International Board has approved the formation of the Regional Council as a </a:t>
            </a:r>
            <a:r>
              <a:rPr lang="en-US" sz="4000" b="1" dirty="0">
                <a:solidFill>
                  <a:srgbClr val="58585A"/>
                </a:solidFill>
                <a:latin typeface="Arial" panose="02040604050505020304" pitchFamily="18" charset="0"/>
              </a:rPr>
              <a:t>legal entity</a:t>
            </a:r>
            <a:endParaRPr lang="en-US" sz="4000" dirty="0">
              <a:solidFill>
                <a:srgbClr val="58585A"/>
              </a:solidFill>
              <a:latin typeface="Arial" panose="02040604050505020304" pitchFamily="18" charset="0"/>
            </a:endParaRPr>
          </a:p>
          <a:p>
            <a:pPr lvl="3">
              <a:lnSpc>
                <a:spcPct val="114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4000" dirty="0">
                <a:solidFill>
                  <a:srgbClr val="58585A"/>
                </a:solidFill>
                <a:latin typeface="Arial" panose="02040604050505020304" pitchFamily="18" charset="0"/>
              </a:rPr>
              <a:t>Governors-Elect have agreed to:</a:t>
            </a:r>
          </a:p>
          <a:p>
            <a:pPr lvl="4">
              <a:lnSpc>
                <a:spcPct val="114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4000" b="1" dirty="0">
                <a:solidFill>
                  <a:srgbClr val="58585A"/>
                </a:solidFill>
                <a:latin typeface="Arial" panose="02040604050505020304" pitchFamily="18" charset="0"/>
              </a:rPr>
              <a:t>First batch of functions</a:t>
            </a:r>
            <a:r>
              <a:rPr lang="en-US" sz="4000" dirty="0">
                <a:solidFill>
                  <a:srgbClr val="58585A"/>
                </a:solidFill>
                <a:latin typeface="Arial" panose="02040604050505020304" pitchFamily="18" charset="0"/>
              </a:rPr>
              <a:t> being transferred from Districts to the Pilot operating model</a:t>
            </a:r>
          </a:p>
          <a:p>
            <a:pPr lvl="4">
              <a:lnSpc>
                <a:spcPct val="114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4000" b="1" dirty="0">
                <a:solidFill>
                  <a:srgbClr val="58585A"/>
                </a:solidFill>
                <a:latin typeface="Arial" panose="02040604050505020304" pitchFamily="18" charset="0"/>
              </a:rPr>
              <a:t>Staged approach </a:t>
            </a:r>
            <a:r>
              <a:rPr lang="en-US" sz="4000" dirty="0">
                <a:solidFill>
                  <a:srgbClr val="58585A"/>
                </a:solidFill>
                <a:latin typeface="Arial" panose="02040604050505020304" pitchFamily="18" charset="0"/>
              </a:rPr>
              <a:t>to transfer of additional functions</a:t>
            </a:r>
          </a:p>
          <a:p>
            <a:pPr lvl="3">
              <a:lnSpc>
                <a:spcPct val="114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4000" dirty="0">
                <a:solidFill>
                  <a:srgbClr val="58585A"/>
                </a:solidFill>
                <a:latin typeface="Arial" panose="02040604050505020304" pitchFamily="18" charset="0"/>
              </a:rPr>
              <a:t>Scope and detail of transfers is currently being worked out</a:t>
            </a:r>
          </a:p>
        </p:txBody>
      </p:sp>
      <p:pic>
        <p:nvPicPr>
          <p:cNvPr id="7" name="Picture 6" descr="A pencil on a checklist&#10;&#10;Description automatically generated">
            <a:extLst>
              <a:ext uri="{FF2B5EF4-FFF2-40B4-BE49-F238E27FC236}">
                <a16:creationId xmlns:a16="http://schemas.microsoft.com/office/drawing/2014/main" id="{E236CF47-657C-A701-6D8D-CA5E29279A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2" t="5591" r="24855" b="5591"/>
          <a:stretch/>
        </p:blipFill>
        <p:spPr>
          <a:xfrm>
            <a:off x="14105105" y="3758526"/>
            <a:ext cx="9736344" cy="948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5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76A6F957-91FC-4284-23D0-90FFB6989AB7}"/>
              </a:ext>
            </a:extLst>
          </p:cNvPr>
          <p:cNvSpPr/>
          <p:nvPr/>
        </p:nvSpPr>
        <p:spPr>
          <a:xfrm>
            <a:off x="0" y="0"/>
            <a:ext cx="24383999" cy="3493478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How can you learn more?">
            <a:extLst>
              <a:ext uri="{FF2B5EF4-FFF2-40B4-BE49-F238E27FC236}">
                <a16:creationId xmlns:a16="http://schemas.microsoft.com/office/drawing/2014/main" id="{CAFF1EDB-9403-7589-E102-A11705FC4D22}"/>
              </a:ext>
            </a:extLst>
          </p:cNvPr>
          <p:cNvSpPr txBox="1"/>
          <p:nvPr/>
        </p:nvSpPr>
        <p:spPr>
          <a:xfrm>
            <a:off x="0" y="2290263"/>
            <a:ext cx="22299931" cy="120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lvl="1" indent="0" algn="l" defTabSz="1828800" hangingPunct="1">
              <a:lnSpc>
                <a:spcPct val="7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96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Upcoming milestones</a:t>
            </a:r>
            <a:endParaRPr sz="96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  <p:pic>
        <p:nvPicPr>
          <p:cNvPr id="6" name="Picture 5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4872D589-28A4-2E17-7012-386741493A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1" t="7867" r="14468" b="10869"/>
          <a:stretch/>
        </p:blipFill>
        <p:spPr>
          <a:xfrm>
            <a:off x="557426" y="4591454"/>
            <a:ext cx="23269147" cy="718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5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212C7872-3ECB-04F8-9369-696745DDF716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How can you learn more?">
            <a:extLst>
              <a:ext uri="{FF2B5EF4-FFF2-40B4-BE49-F238E27FC236}">
                <a16:creationId xmlns:a16="http://schemas.microsoft.com/office/drawing/2014/main" id="{4D0CD53D-E7B7-EB43-EDD3-97EF4A48CC80}"/>
              </a:ext>
            </a:extLst>
          </p:cNvPr>
          <p:cNvSpPr txBox="1"/>
          <p:nvPr/>
        </p:nvSpPr>
        <p:spPr>
          <a:xfrm>
            <a:off x="0" y="5222263"/>
            <a:ext cx="6770451" cy="3271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lvl="1" indent="0" algn="l" defTabSz="1828800" hangingPunct="1">
              <a:lnSpc>
                <a:spcPct val="7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96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Pilot</a:t>
            </a:r>
          </a:p>
          <a:p>
            <a:pPr marL="914400" lvl="1" indent="0" algn="l" defTabSz="1828800" hangingPunct="1">
              <a:lnSpc>
                <a:spcPct val="7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96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Operating</a:t>
            </a:r>
          </a:p>
          <a:p>
            <a:pPr marL="914400" lvl="1" indent="0" algn="l" defTabSz="1828800" hangingPunct="1">
              <a:lnSpc>
                <a:spcPct val="7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96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Model</a:t>
            </a:r>
            <a:endParaRPr sz="96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  <p:pic>
        <p:nvPicPr>
          <p:cNvPr id="3" name="Picture 2" descr="A diagram of a community&#10;&#10;Description automatically generated">
            <a:extLst>
              <a:ext uri="{FF2B5EF4-FFF2-40B4-BE49-F238E27FC236}">
                <a16:creationId xmlns:a16="http://schemas.microsoft.com/office/drawing/2014/main" id="{79ADAE57-5C89-4C8C-2B6B-D6ED34083F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6" r="14650"/>
          <a:stretch/>
        </p:blipFill>
        <p:spPr>
          <a:xfrm>
            <a:off x="9066178" y="132248"/>
            <a:ext cx="13151796" cy="1345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3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6F914DF-35BA-75F0-982F-A2A6DDDF02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6543389"/>
              </p:ext>
            </p:extLst>
          </p:nvPr>
        </p:nvGraphicFramePr>
        <p:xfrm>
          <a:off x="617004" y="4796131"/>
          <a:ext cx="22966010" cy="8158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89A0EF-4BCA-DD7E-62D0-BFCE874237E3}"/>
              </a:ext>
            </a:extLst>
          </p:cNvPr>
          <p:cNvCxnSpPr>
            <a:cxnSpLocks/>
          </p:cNvCxnSpPr>
          <p:nvPr/>
        </p:nvCxnSpPr>
        <p:spPr>
          <a:xfrm>
            <a:off x="20474469" y="7624801"/>
            <a:ext cx="0" cy="183152"/>
          </a:xfrm>
          <a:prstGeom prst="line">
            <a:avLst/>
          </a:prstGeom>
          <a:noFill/>
          <a:ln w="25400" cap="flat">
            <a:solidFill>
              <a:srgbClr val="0070C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90D528-F292-8644-35DA-47D1B5C833F5}"/>
              </a:ext>
            </a:extLst>
          </p:cNvPr>
          <p:cNvCxnSpPr>
            <a:cxnSpLocks/>
          </p:cNvCxnSpPr>
          <p:nvPr/>
        </p:nvCxnSpPr>
        <p:spPr>
          <a:xfrm>
            <a:off x="5780848" y="9337705"/>
            <a:ext cx="0" cy="467551"/>
          </a:xfrm>
          <a:prstGeom prst="line">
            <a:avLst/>
          </a:prstGeom>
          <a:noFill/>
          <a:ln w="25400" cap="flat">
            <a:solidFill>
              <a:srgbClr val="EA5F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70E4F2-41D4-0ECB-42F8-FB829F973B5B}"/>
              </a:ext>
            </a:extLst>
          </p:cNvPr>
          <p:cNvCxnSpPr>
            <a:cxnSpLocks/>
          </p:cNvCxnSpPr>
          <p:nvPr/>
        </p:nvCxnSpPr>
        <p:spPr>
          <a:xfrm flipV="1">
            <a:off x="10280079" y="4259922"/>
            <a:ext cx="0" cy="4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ectangle">
            <a:extLst>
              <a:ext uri="{FF2B5EF4-FFF2-40B4-BE49-F238E27FC236}">
                <a16:creationId xmlns:a16="http://schemas.microsoft.com/office/drawing/2014/main" id="{5E38D53C-75AC-B1C8-4CD0-CA254DDF54F3}"/>
              </a:ext>
            </a:extLst>
          </p:cNvPr>
          <p:cNvSpPr/>
          <p:nvPr/>
        </p:nvSpPr>
        <p:spPr>
          <a:xfrm>
            <a:off x="-1" y="6119"/>
            <a:ext cx="24383999" cy="2627971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How can you learn more?">
            <a:extLst>
              <a:ext uri="{FF2B5EF4-FFF2-40B4-BE49-F238E27FC236}">
                <a16:creationId xmlns:a16="http://schemas.microsoft.com/office/drawing/2014/main" id="{468FF6F5-8A75-41AE-0BDF-B970FEB1D694}"/>
              </a:ext>
            </a:extLst>
          </p:cNvPr>
          <p:cNvSpPr txBox="1"/>
          <p:nvPr/>
        </p:nvSpPr>
        <p:spPr>
          <a:xfrm>
            <a:off x="0" y="1423817"/>
            <a:ext cx="22299931" cy="120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lvl="1" indent="0" algn="l" defTabSz="1828800" hangingPunct="1">
              <a:lnSpc>
                <a:spcPct val="7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NZ" sz="96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Regional Council</a:t>
            </a:r>
            <a:endParaRPr sz="96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B13F0366-F9F3-4A11-B1D4-4E10D1387CA4}"/>
              </a:ext>
            </a:extLst>
          </p:cNvPr>
          <p:cNvSpPr/>
          <p:nvPr/>
        </p:nvSpPr>
        <p:spPr>
          <a:xfrm>
            <a:off x="369016" y="3314022"/>
            <a:ext cx="23743313" cy="725474"/>
          </a:xfrm>
          <a:prstGeom prst="roundRect">
            <a:avLst/>
          </a:prstGeom>
          <a:solidFill>
            <a:srgbClr val="FAC360"/>
          </a:solidFill>
          <a:ln w="57150">
            <a:solidFill>
              <a:srgbClr val="F7A81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Helvetica Neue"/>
              </a:rPr>
              <a:t>Rotary International (and The Rotary Foundation)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1E712DF-EF66-74B4-C57F-B4C6671EDF76}"/>
              </a:ext>
            </a:extLst>
          </p:cNvPr>
          <p:cNvCxnSpPr>
            <a:cxnSpLocks/>
          </p:cNvCxnSpPr>
          <p:nvPr/>
        </p:nvCxnSpPr>
        <p:spPr>
          <a:xfrm flipV="1">
            <a:off x="10280079" y="4259922"/>
            <a:ext cx="0" cy="4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Arrow: Up-Down 3">
            <a:extLst>
              <a:ext uri="{FF2B5EF4-FFF2-40B4-BE49-F238E27FC236}">
                <a16:creationId xmlns:a16="http://schemas.microsoft.com/office/drawing/2014/main" id="{E863804F-D5A0-77AB-5A4D-82AA7CA6EE45}"/>
              </a:ext>
            </a:extLst>
          </p:cNvPr>
          <p:cNvSpPr/>
          <p:nvPr/>
        </p:nvSpPr>
        <p:spPr>
          <a:xfrm>
            <a:off x="10681790" y="4110652"/>
            <a:ext cx="336240" cy="571079"/>
          </a:xfrm>
          <a:prstGeom prst="upDownArrow">
            <a:avLst/>
          </a:prstGeom>
          <a:noFill/>
          <a:ln>
            <a:solidFill>
              <a:srgbClr val="58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510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6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5" name="Arrow: Up-Down 4">
            <a:extLst>
              <a:ext uri="{FF2B5EF4-FFF2-40B4-BE49-F238E27FC236}">
                <a16:creationId xmlns:a16="http://schemas.microsoft.com/office/drawing/2014/main" id="{6AE674E0-27B8-6185-4EDF-5356047EFCF2}"/>
              </a:ext>
            </a:extLst>
          </p:cNvPr>
          <p:cNvSpPr/>
          <p:nvPr/>
        </p:nvSpPr>
        <p:spPr>
          <a:xfrm>
            <a:off x="14784521" y="4093353"/>
            <a:ext cx="336240" cy="571079"/>
          </a:xfrm>
          <a:prstGeom prst="upDownArrow">
            <a:avLst/>
          </a:prstGeom>
          <a:noFill/>
          <a:ln>
            <a:solidFill>
              <a:srgbClr val="58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510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6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id="{65C265B0-6092-6498-D689-8006C8B6C306}"/>
              </a:ext>
            </a:extLst>
          </p:cNvPr>
          <p:cNvSpPr/>
          <p:nvPr/>
        </p:nvSpPr>
        <p:spPr>
          <a:xfrm>
            <a:off x="22356086" y="4093353"/>
            <a:ext cx="336240" cy="571079"/>
          </a:xfrm>
          <a:prstGeom prst="upDownArrow">
            <a:avLst/>
          </a:prstGeom>
          <a:noFill/>
          <a:ln>
            <a:solidFill>
              <a:srgbClr val="58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510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6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3F725D-4ABC-1223-5891-CC4CFA4D36FA}"/>
              </a:ext>
            </a:extLst>
          </p:cNvPr>
          <p:cNvCxnSpPr>
            <a:cxnSpLocks/>
          </p:cNvCxnSpPr>
          <p:nvPr/>
        </p:nvCxnSpPr>
        <p:spPr>
          <a:xfrm>
            <a:off x="12191999" y="5354621"/>
            <a:ext cx="1311415" cy="0"/>
          </a:xfrm>
          <a:prstGeom prst="straightConnector1">
            <a:avLst/>
          </a:prstGeom>
          <a:ln w="9525" cap="flat" cmpd="sng" algn="ctr">
            <a:solidFill>
              <a:srgbClr val="F7A81B"/>
            </a:solidFill>
            <a:prstDash val="sys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847A342-6124-FE41-432C-003DCF10D248}"/>
              </a:ext>
            </a:extLst>
          </p:cNvPr>
          <p:cNvCxnSpPr>
            <a:cxnSpLocks/>
          </p:cNvCxnSpPr>
          <p:nvPr/>
        </p:nvCxnSpPr>
        <p:spPr>
          <a:xfrm>
            <a:off x="16123787" y="5356071"/>
            <a:ext cx="5086317" cy="0"/>
          </a:xfrm>
          <a:prstGeom prst="straightConnector1">
            <a:avLst/>
          </a:prstGeom>
          <a:ln w="9525" cap="flat" cmpd="sng" algn="ctr">
            <a:solidFill>
              <a:srgbClr val="F7A81B"/>
            </a:solidFill>
            <a:prstDash val="sys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C292871-222E-B35A-D28C-10A1A4873B92}"/>
              </a:ext>
            </a:extLst>
          </p:cNvPr>
          <p:cNvSpPr/>
          <p:nvPr/>
        </p:nvSpPr>
        <p:spPr>
          <a:xfrm>
            <a:off x="369016" y="4236910"/>
            <a:ext cx="3913576" cy="3405188"/>
          </a:xfrm>
          <a:prstGeom prst="roundRect">
            <a:avLst/>
          </a:prstGeom>
          <a:solidFill>
            <a:schemeClr val="bg1"/>
          </a:solidFill>
          <a:ln w="12700" cap="flat">
            <a:solidFill>
              <a:srgbClr val="92D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2000" dirty="0"/>
              <a:t>*</a:t>
            </a:r>
            <a:r>
              <a:rPr kumimoji="0" lang="en-NZ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Portfolios:</a:t>
            </a: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Service Projects and Programs</a:t>
            </a: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Public </a:t>
            </a:r>
            <a:r>
              <a:rPr lang="en-NZ" sz="2000" b="0" dirty="0"/>
              <a:t>I</a:t>
            </a:r>
            <a:r>
              <a:rPr kumimoji="0" lang="en-N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mage and Partnerships</a:t>
            </a: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Membership</a:t>
            </a:r>
            <a:endParaRPr kumimoji="0" lang="en-NZ" sz="20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Learning and Development</a:t>
            </a: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Fundraising and Grants</a:t>
            </a: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Diversity, Equity and Inclusion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B8F13AB-1CB1-98F9-CE22-B7B28D5BABFA}"/>
              </a:ext>
            </a:extLst>
          </p:cNvPr>
          <p:cNvCxnSpPr>
            <a:cxnSpLocks/>
          </p:cNvCxnSpPr>
          <p:nvPr/>
        </p:nvCxnSpPr>
        <p:spPr>
          <a:xfrm>
            <a:off x="17065522" y="7637158"/>
            <a:ext cx="0" cy="183260"/>
          </a:xfrm>
          <a:prstGeom prst="line">
            <a:avLst/>
          </a:prstGeom>
          <a:noFill/>
          <a:ln w="25400" cap="flat">
            <a:solidFill>
              <a:srgbClr val="0070C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3C0107A-B491-7411-6FCE-8B4EE7253EF5}"/>
              </a:ext>
            </a:extLst>
          </p:cNvPr>
          <p:cNvCxnSpPr>
            <a:cxnSpLocks/>
          </p:cNvCxnSpPr>
          <p:nvPr/>
        </p:nvCxnSpPr>
        <p:spPr>
          <a:xfrm>
            <a:off x="11346442" y="7649515"/>
            <a:ext cx="0" cy="226439"/>
          </a:xfrm>
          <a:prstGeom prst="line">
            <a:avLst/>
          </a:prstGeom>
          <a:noFill/>
          <a:ln w="25400" cap="flat">
            <a:solidFill>
              <a:srgbClr val="0070C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A319BD9-DECD-4B78-2E8A-237E1590F3C1}"/>
              </a:ext>
            </a:extLst>
          </p:cNvPr>
          <p:cNvCxnSpPr>
            <a:cxnSpLocks/>
          </p:cNvCxnSpPr>
          <p:nvPr/>
        </p:nvCxnSpPr>
        <p:spPr>
          <a:xfrm>
            <a:off x="5754020" y="7624801"/>
            <a:ext cx="0" cy="226439"/>
          </a:xfrm>
          <a:prstGeom prst="line">
            <a:avLst/>
          </a:prstGeom>
          <a:noFill/>
          <a:ln w="25400" cap="flat">
            <a:solidFill>
              <a:srgbClr val="0070C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7600593-D328-EBD8-F464-51B2DA53B8AC}"/>
              </a:ext>
            </a:extLst>
          </p:cNvPr>
          <p:cNvCxnSpPr>
            <a:cxnSpLocks/>
          </p:cNvCxnSpPr>
          <p:nvPr/>
        </p:nvCxnSpPr>
        <p:spPr>
          <a:xfrm>
            <a:off x="11346442" y="7624801"/>
            <a:ext cx="0" cy="226439"/>
          </a:xfrm>
          <a:prstGeom prst="line">
            <a:avLst/>
          </a:prstGeom>
          <a:noFill/>
          <a:ln w="25400" cap="flat">
            <a:solidFill>
              <a:srgbClr val="0070C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4286E81-26D0-4872-DE9F-A42C72647BEB}"/>
              </a:ext>
            </a:extLst>
          </p:cNvPr>
          <p:cNvCxnSpPr>
            <a:cxnSpLocks/>
          </p:cNvCxnSpPr>
          <p:nvPr/>
        </p:nvCxnSpPr>
        <p:spPr>
          <a:xfrm>
            <a:off x="4053191" y="8608134"/>
            <a:ext cx="512324" cy="0"/>
          </a:xfrm>
          <a:prstGeom prst="line">
            <a:avLst/>
          </a:prstGeom>
          <a:noFill/>
          <a:ln w="25400" cap="flat">
            <a:solidFill>
              <a:srgbClr val="0070C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EE5EB78-E16A-B34D-5384-A92FBF37B3C7}"/>
              </a:ext>
            </a:extLst>
          </p:cNvPr>
          <p:cNvCxnSpPr>
            <a:cxnSpLocks/>
          </p:cNvCxnSpPr>
          <p:nvPr/>
        </p:nvCxnSpPr>
        <p:spPr>
          <a:xfrm>
            <a:off x="6838544" y="8546525"/>
            <a:ext cx="512324" cy="0"/>
          </a:xfrm>
          <a:prstGeom prst="line">
            <a:avLst/>
          </a:prstGeom>
          <a:noFill/>
          <a:ln w="25400" cap="flat">
            <a:solidFill>
              <a:srgbClr val="0070C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B44BDE-5654-D844-4981-491125A7FA38}"/>
              </a:ext>
            </a:extLst>
          </p:cNvPr>
          <p:cNvCxnSpPr>
            <a:cxnSpLocks/>
          </p:cNvCxnSpPr>
          <p:nvPr/>
        </p:nvCxnSpPr>
        <p:spPr>
          <a:xfrm>
            <a:off x="17148313" y="6241036"/>
            <a:ext cx="3505081" cy="0"/>
          </a:xfrm>
          <a:prstGeom prst="line">
            <a:avLst/>
          </a:prstGeom>
          <a:noFill/>
          <a:ln w="76200" cap="flat">
            <a:solidFill>
              <a:schemeClr val="bg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62AEF9-69D1-681A-781E-09758385C0E4}"/>
              </a:ext>
            </a:extLst>
          </p:cNvPr>
          <p:cNvCxnSpPr>
            <a:cxnSpLocks/>
          </p:cNvCxnSpPr>
          <p:nvPr/>
        </p:nvCxnSpPr>
        <p:spPr>
          <a:xfrm>
            <a:off x="12475248" y="8608134"/>
            <a:ext cx="372458" cy="0"/>
          </a:xfrm>
          <a:prstGeom prst="line">
            <a:avLst/>
          </a:prstGeom>
          <a:noFill/>
          <a:ln w="25400" cap="flat">
            <a:solidFill>
              <a:srgbClr val="EA5F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Arrow: Down 39">
            <a:extLst>
              <a:ext uri="{FF2B5EF4-FFF2-40B4-BE49-F238E27FC236}">
                <a16:creationId xmlns:a16="http://schemas.microsoft.com/office/drawing/2014/main" id="{726C73DA-29AC-DAE5-4E2D-B42DF5C19B47}"/>
              </a:ext>
            </a:extLst>
          </p:cNvPr>
          <p:cNvSpPr/>
          <p:nvPr/>
        </p:nvSpPr>
        <p:spPr>
          <a:xfrm rot="10800000">
            <a:off x="5563004" y="11044268"/>
            <a:ext cx="435688" cy="1202019"/>
          </a:xfrm>
          <a:prstGeom prst="downArrow">
            <a:avLst/>
          </a:prstGeom>
          <a:solidFill>
            <a:srgbClr val="FF9D5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0FA30D8-4010-0E30-AA5D-4F496E38ADB2}"/>
              </a:ext>
            </a:extLst>
          </p:cNvPr>
          <p:cNvSpPr/>
          <p:nvPr/>
        </p:nvSpPr>
        <p:spPr>
          <a:xfrm>
            <a:off x="369014" y="12251915"/>
            <a:ext cx="23743313" cy="674868"/>
          </a:xfrm>
          <a:prstGeom prst="roundRect">
            <a:avLst/>
          </a:prstGeom>
          <a:solidFill>
            <a:srgbClr val="FAC360"/>
          </a:solidFill>
          <a:ln w="57150">
            <a:solidFill>
              <a:srgbClr val="F7A81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srgbClr val="000000"/>
                </a:solidFill>
                <a:latin typeface="Avenir Next LT Pro"/>
              </a:rPr>
              <a:t>Cl</a:t>
            </a:r>
            <a:r>
              <a:rPr lang="en-AU" sz="3200" kern="1200" dirty="0">
                <a:solidFill>
                  <a:srgbClr val="000000"/>
                </a:solidFill>
                <a:latin typeface="Avenir Next LT Pro"/>
              </a:rPr>
              <a:t>ub leaders and members requiring support go to…</a:t>
            </a:r>
            <a:endParaRPr kumimoji="0" lang="en-AU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  <a:sym typeface="Helvetica Neue"/>
            </a:endParaRPr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8B01B22F-BD23-4603-F661-644DC7EFCAE2}"/>
              </a:ext>
            </a:extLst>
          </p:cNvPr>
          <p:cNvSpPr/>
          <p:nvPr/>
        </p:nvSpPr>
        <p:spPr>
          <a:xfrm rot="10800000">
            <a:off x="16847677" y="9518050"/>
            <a:ext cx="435689" cy="2716396"/>
          </a:xfrm>
          <a:prstGeom prst="downArrow">
            <a:avLst/>
          </a:prstGeom>
          <a:solidFill>
            <a:srgbClr val="FF9D5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CF7A1657-0E1E-49E7-6010-4B2E692543C7}"/>
              </a:ext>
            </a:extLst>
          </p:cNvPr>
          <p:cNvSpPr/>
          <p:nvPr/>
        </p:nvSpPr>
        <p:spPr>
          <a:xfrm rot="10800000">
            <a:off x="13829044" y="9529891"/>
            <a:ext cx="435689" cy="2716396"/>
          </a:xfrm>
          <a:prstGeom prst="downArrow">
            <a:avLst/>
          </a:prstGeom>
          <a:solidFill>
            <a:srgbClr val="FF9D5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7" name="Arrow: Down 46">
            <a:extLst>
              <a:ext uri="{FF2B5EF4-FFF2-40B4-BE49-F238E27FC236}">
                <a16:creationId xmlns:a16="http://schemas.microsoft.com/office/drawing/2014/main" id="{AD5A42A2-881B-3A89-D12D-5A6B8A079D82}"/>
              </a:ext>
            </a:extLst>
          </p:cNvPr>
          <p:cNvSpPr/>
          <p:nvPr/>
        </p:nvSpPr>
        <p:spPr>
          <a:xfrm rot="10800000">
            <a:off x="11128597" y="9524235"/>
            <a:ext cx="435689" cy="2716396"/>
          </a:xfrm>
          <a:prstGeom prst="downArrow">
            <a:avLst/>
          </a:prstGeom>
          <a:solidFill>
            <a:srgbClr val="FF9D5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E3A8AA63-93EC-C177-BE7C-E3015A5E8D61}"/>
              </a:ext>
            </a:extLst>
          </p:cNvPr>
          <p:cNvSpPr/>
          <p:nvPr/>
        </p:nvSpPr>
        <p:spPr>
          <a:xfrm rot="10800000">
            <a:off x="22892139" y="6241036"/>
            <a:ext cx="435691" cy="6027345"/>
          </a:xfrm>
          <a:prstGeom prst="downArrow">
            <a:avLst/>
          </a:prstGeom>
          <a:solidFill>
            <a:srgbClr val="FF9D5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7345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035A2F-4EA9-A9A0-4DEB-7611CBB587A7}"/>
              </a:ext>
            </a:extLst>
          </p:cNvPr>
          <p:cNvSpPr/>
          <p:nvPr/>
        </p:nvSpPr>
        <p:spPr>
          <a:xfrm>
            <a:off x="0" y="-144300"/>
            <a:ext cx="24434800" cy="3454945"/>
          </a:xfrm>
          <a:prstGeom prst="rect">
            <a:avLst/>
          </a:prstGeom>
          <a:solidFill>
            <a:srgbClr val="43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6000">
              <a:solidFill>
                <a:srgbClr val="222A35"/>
              </a:solidFill>
            </a:endParaRPr>
          </a:p>
        </p:txBody>
      </p:sp>
      <p:sp>
        <p:nvSpPr>
          <p:cNvPr id="13" name="OTLSHAPE_TB_00000000000000000000000000000000_ElapsedTime" hidden="1"/>
          <p:cNvSpPr/>
          <p:nvPr>
            <p:custDataLst>
              <p:tags r:id="rId2"/>
            </p:custDataLst>
          </p:nvPr>
        </p:nvSpPr>
        <p:spPr>
          <a:xfrm>
            <a:off x="2006600" y="1270000"/>
            <a:ext cx="0" cy="0"/>
          </a:xfrm>
          <a:prstGeom prst="rect">
            <a:avLst/>
          </a:prstGeom>
          <a:solidFill>
            <a:srgbClr val="000000">
              <a:alpha val="10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4" name="OTLSHAPE_TB_00000000000000000000000000000000_TodayMarkerShape" hidden="1"/>
          <p:cNvSpPr/>
          <p:nvPr>
            <p:custDataLst>
              <p:tags r:id="rId3"/>
            </p:custDataLst>
          </p:nvPr>
        </p:nvSpPr>
        <p:spPr>
          <a:xfrm>
            <a:off x="5181600" y="2032000"/>
            <a:ext cx="228600" cy="254000"/>
          </a:xfrm>
          <a:prstGeom prst="triangle">
            <a:avLst/>
          </a:prstGeom>
          <a:solidFill>
            <a:srgbClr val="FF0000">
              <a:alpha val="10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5" name="OTLSHAPE_TB_00000000000000000000000000000000_TodayMarkerText" hidden="1">
            <a:extLst>
              <a:ext uri="{4A201385-C31D-47CC-BD62-8ED7052B087C}">
                <a16:creationId xmlns:p14="http://schemas.microsoft.com/office/powerpoint/2010/main" xmlns:a16="http://schemas.microsoft.com/office/drawing/2014/main\" xmlns="" id="9C8C2A7E-72DC-459F-B056-AEFD234142F6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91819" y="2116727"/>
            <a:ext cx="833562" cy="33855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2200">
                <a:solidFill>
                  <a:srgbClr val="000000">
                    <a:alpha val="100000"/>
                  </a:srgbClr>
                </a:solidFill>
                <a:latin typeface="Arial" panose="02040604050505020304" pitchFamily="18" charset="0"/>
              </a:rPr>
              <a:t>Today</a:t>
            </a:r>
          </a:p>
        </p:txBody>
      </p:sp>
      <p:cxnSp>
        <p:nvCxnSpPr>
          <p:cNvPr id="18" name="OTLSHAPE_TB_00000000000000000000000000000000_MinorTickMarkAbove1" hidden="1"/>
          <p:cNvCxnSpPr/>
          <p:nvPr>
            <p:custDataLst>
              <p:tags r:id="rId5"/>
            </p:custDataLst>
          </p:nvPr>
        </p:nvCxnSpPr>
        <p:spPr>
          <a:xfrm>
            <a:off x="4064000" y="14478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9" name="OTLSHAPE_TB_00000000000000000000000000000000_MinorTickMarkBelow1" hidden="1"/>
          <p:cNvCxnSpPr/>
          <p:nvPr>
            <p:custDataLst>
              <p:tags r:id="rId6"/>
            </p:custDataLst>
          </p:nvPr>
        </p:nvCxnSpPr>
        <p:spPr>
          <a:xfrm>
            <a:off x="4064000" y="18034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2" name="OTLSHAPE_TB_00000000000000000000000000000000_MinorTickMarkAbove2" hidden="1"/>
          <p:cNvCxnSpPr/>
          <p:nvPr>
            <p:custDataLst>
              <p:tags r:id="rId7"/>
            </p:custDataLst>
          </p:nvPr>
        </p:nvCxnSpPr>
        <p:spPr>
          <a:xfrm>
            <a:off x="8153400" y="14478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3" name="OTLSHAPE_TB_00000000000000000000000000000000_MinorTickMarkBelow2" hidden="1"/>
          <p:cNvCxnSpPr/>
          <p:nvPr>
            <p:custDataLst>
              <p:tags r:id="rId8"/>
            </p:custDataLst>
          </p:nvPr>
        </p:nvCxnSpPr>
        <p:spPr>
          <a:xfrm>
            <a:off x="8153400" y="18034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6" name="OTLSHAPE_TB_00000000000000000000000000000000_MinorTickMarkAbove3" hidden="1"/>
          <p:cNvCxnSpPr/>
          <p:nvPr>
            <p:custDataLst>
              <p:tags r:id="rId9"/>
            </p:custDataLst>
          </p:nvPr>
        </p:nvCxnSpPr>
        <p:spPr>
          <a:xfrm>
            <a:off x="12242800" y="14478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7" name="OTLSHAPE_TB_00000000000000000000000000000000_MinorTickMarkBelow3" hidden="1"/>
          <p:cNvCxnSpPr/>
          <p:nvPr>
            <p:custDataLst>
              <p:tags r:id="rId10"/>
            </p:custDataLst>
          </p:nvPr>
        </p:nvCxnSpPr>
        <p:spPr>
          <a:xfrm>
            <a:off x="12242800" y="18034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0" name="OTLSHAPE_TB_00000000000000000000000000000000_MinorTickMarkAbove4" hidden="1"/>
          <p:cNvCxnSpPr/>
          <p:nvPr>
            <p:custDataLst>
              <p:tags r:id="rId11"/>
            </p:custDataLst>
          </p:nvPr>
        </p:nvCxnSpPr>
        <p:spPr>
          <a:xfrm>
            <a:off x="16332200" y="14478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1" name="OTLSHAPE_TB_00000000000000000000000000000000_MinorTickMarkBelow4" hidden="1"/>
          <p:cNvCxnSpPr/>
          <p:nvPr>
            <p:custDataLst>
              <p:tags r:id="rId12"/>
            </p:custDataLst>
          </p:nvPr>
        </p:nvCxnSpPr>
        <p:spPr>
          <a:xfrm>
            <a:off x="16332200" y="18034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4" name="OTLSHAPE_TB_00000000000000000000000000000000_MinorTickMarkAbove5" hidden="1"/>
          <p:cNvCxnSpPr/>
          <p:nvPr>
            <p:custDataLst>
              <p:tags r:id="rId13"/>
            </p:custDataLst>
          </p:nvPr>
        </p:nvCxnSpPr>
        <p:spPr>
          <a:xfrm>
            <a:off x="20421600" y="14478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5" name="OTLSHAPE_TB_00000000000000000000000000000000_MinorTickMarkBelow5" hidden="1"/>
          <p:cNvCxnSpPr/>
          <p:nvPr>
            <p:custDataLst>
              <p:tags r:id="rId14"/>
            </p:custDataLst>
          </p:nvPr>
        </p:nvCxnSpPr>
        <p:spPr>
          <a:xfrm>
            <a:off x="20421600" y="18034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4" name="OTLSHAPE_G_00000000000000000000000000000000_ShapeBelow0" hidden="1"/>
          <p:cNvCxnSpPr/>
          <p:nvPr>
            <p:custDataLst>
              <p:tags r:id="rId15"/>
            </p:custDataLst>
          </p:nvPr>
        </p:nvCxnSpPr>
        <p:spPr>
          <a:xfrm>
            <a:off x="6096000" y="2032000"/>
            <a:ext cx="0" cy="10591800"/>
          </a:xfrm>
          <a:prstGeom prst="line">
            <a:avLst/>
          </a:prstGeom>
          <a:ln w="0" cap="flat" cmpd="sng" algn="ctr">
            <a:solidFill>
              <a:srgbClr val="5B9BD5">
                <a:alpha val="15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5" name="OTLSHAPE_G_00000000000000000000000000000000_ShapeBelow1" hidden="1"/>
          <p:cNvCxnSpPr/>
          <p:nvPr>
            <p:custDataLst>
              <p:tags r:id="rId16"/>
            </p:custDataLst>
          </p:nvPr>
        </p:nvCxnSpPr>
        <p:spPr>
          <a:xfrm>
            <a:off x="10185400" y="2032000"/>
            <a:ext cx="0" cy="10591800"/>
          </a:xfrm>
          <a:prstGeom prst="line">
            <a:avLst/>
          </a:prstGeom>
          <a:ln w="0" cap="flat" cmpd="sng" algn="ctr">
            <a:solidFill>
              <a:srgbClr val="5B9BD5">
                <a:alpha val="15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6" name="OTLSHAPE_G_00000000000000000000000000000000_ShapeBelow2" hidden="1"/>
          <p:cNvCxnSpPr/>
          <p:nvPr>
            <p:custDataLst>
              <p:tags r:id="rId17"/>
            </p:custDataLst>
          </p:nvPr>
        </p:nvCxnSpPr>
        <p:spPr>
          <a:xfrm>
            <a:off x="14300200" y="2032000"/>
            <a:ext cx="0" cy="10591800"/>
          </a:xfrm>
          <a:prstGeom prst="line">
            <a:avLst/>
          </a:prstGeom>
          <a:ln w="0" cap="flat" cmpd="sng" algn="ctr">
            <a:solidFill>
              <a:srgbClr val="5B9BD5">
                <a:alpha val="15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7" name="OTLSHAPE_G_00000000000000000000000000000000_ShapeBelow3" hidden="1"/>
          <p:cNvCxnSpPr/>
          <p:nvPr>
            <p:custDataLst>
              <p:tags r:id="rId18"/>
            </p:custDataLst>
          </p:nvPr>
        </p:nvCxnSpPr>
        <p:spPr>
          <a:xfrm>
            <a:off x="18389600" y="2032000"/>
            <a:ext cx="0" cy="10591800"/>
          </a:xfrm>
          <a:prstGeom prst="line">
            <a:avLst/>
          </a:prstGeom>
          <a:ln w="0" cap="flat" cmpd="sng" algn="ctr">
            <a:solidFill>
              <a:srgbClr val="5B9BD5">
                <a:alpha val="15000"/>
              </a:srgbClr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58" name="OTLSHAPE_SL2A_2719152896d840e98885a8f08133bfbe_HeaderRectangle" hidden="1"/>
          <p:cNvSpPr/>
          <p:nvPr>
            <p:custDataLst>
              <p:tags r:id="rId19"/>
            </p:custDataLst>
          </p:nvPr>
        </p:nvSpPr>
        <p:spPr>
          <a:xfrm>
            <a:off x="1752600" y="24384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59" name="OTLSHAPE_SL2A_2719152896d840e98885a8f08133bfbe_Header" hidden="1">
            <a:extLst>
              <a:ext uri="{FCD9E0B2-CE05-4A57-B7E7-1A396402FA6A}">
                <a16:creationId xmlns:p14="http://schemas.microsoft.com/office/powerpoint/2010/main" xmlns:a16="http://schemas.microsoft.com/office/drawing/2014/main\" xmlns="" id="B5381979-7A39-438F-A434-F7E08C72B494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879600" y="3170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OTLSHAPE_SL2A_2719152896d840e98885a8f08133bfbe_BackgroundRectangle" hidden="1"/>
          <p:cNvSpPr/>
          <p:nvPr>
            <p:custDataLst>
              <p:tags r:id="rId21"/>
            </p:custDataLst>
          </p:nvPr>
        </p:nvSpPr>
        <p:spPr>
          <a:xfrm>
            <a:off x="1752600" y="2438400"/>
            <a:ext cx="20701000" cy="2362200"/>
          </a:xfrm>
          <a:prstGeom prst="rect">
            <a:avLst/>
          </a:prstGeom>
          <a:solidFill>
            <a:srgbClr val="C0504D">
              <a:alpha val="2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62" name="OTLSHAPE_SLM_3d2bb9c88ee44ed591fbb9f76a894e33_Date" hidden="1">
            <a:extLst>
              <a:ext uri="{1EC92943-F7CF-4EBF-8669-A409548A57B7}">
                <a16:creationId xmlns:p14="http://schemas.microsoft.com/office/powerpoint/2010/main" xmlns:a16="http://schemas.microsoft.com/office/drawing/2014/main\" xmlns="" id="5B1FBAA1-06BB-428C-9EEC-2C6C6EE65929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2794000" y="2306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5" name="OTLSHAPE_SLT_befdaf39085e473b8b97415abb965762_ShapePercentage" hidden="1"/>
          <p:cNvSpPr/>
          <p:nvPr>
            <p:custDataLst>
              <p:tags r:id="rId23"/>
            </p:custDataLst>
          </p:nvPr>
        </p:nvSpPr>
        <p:spPr>
          <a:xfrm>
            <a:off x="3505200" y="31496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66" name="OTLSHAPE_SLT_befdaf39085e473b8b97415abb965762_Duration" hidden="1">
            <a:extLst>
              <a:ext uri="{1A74E829-389C-4876-9BE1-C13B7BD6695A}">
                <a16:creationId xmlns:p14="http://schemas.microsoft.com/office/powerpoint/2010/main" xmlns:a16="http://schemas.microsoft.com/office/drawing/2014/main\" xmlns="" id="1FFFC600-A54D-4C4D-A614-91E5626D0531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3505200" y="31381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109 days</a:t>
            </a:r>
          </a:p>
        </p:txBody>
      </p:sp>
      <p:sp>
        <p:nvSpPr>
          <p:cNvPr id="67" name="OTLSHAPE_SLT_befdaf39085e473b8b97415abb965762_TextPercentage" hidden="1">
            <a:extLst>
              <a:ext uri="{0AF33E1E-1C84-420B-B96E-2D4411D30FBF}">
                <a16:creationId xmlns:p14="http://schemas.microsoft.com/office/powerpoint/2010/main" xmlns:a16="http://schemas.microsoft.com/office/drawing/2014/main\" xmlns="" id="756BF9C4-435D-4451-B235-F958FF8131CF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3505200" y="3417504"/>
            <a:ext cx="736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100%</a:t>
            </a:r>
          </a:p>
        </p:txBody>
      </p:sp>
      <p:sp>
        <p:nvSpPr>
          <p:cNvPr id="68" name="OTLSHAPE_SLT_befdaf39085e473b8b97415abb965762_JoinedDate" hidden="1">
            <a:extLst>
              <a:ext uri="{D4AB28E9-4DAC-4AC0-A132-4185B06B47D6}">
                <a16:creationId xmlns:p14="http://schemas.microsoft.com/office/powerpoint/2010/main" xmlns:a16="http://schemas.microsoft.com/office/drawing/2014/main\" xmlns="" id="003090A3-0FA4-43E4-8083-38BC39F70C7F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3505200" y="3221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9" name="OTLSHAPE_SLT_befdaf39085e473b8b97415abb965762_StartDate" hidden="1">
            <a:extLst>
              <a:ext uri="{C39451EC-FF6E-4703-9A41-91ECF983AE8A}">
                <a16:creationId xmlns:p14="http://schemas.microsoft.com/office/powerpoint/2010/main" xmlns:a16="http://schemas.microsoft.com/office/drawing/2014/main\" xmlns="" id="AF54539B-51D3-47E2-A0AB-C2E9C1088529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3505200" y="3221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0" name="OTLSHAPE_SLT_befdaf39085e473b8b97415abb965762_EndDate" hidden="1">
            <a:extLst>
              <a:ext uri="{E280C2DF-A659-4951-AFC6-DB0B839E40C0}">
                <a16:creationId xmlns:p14="http://schemas.microsoft.com/office/powerpoint/2010/main" xmlns:a16="http://schemas.microsoft.com/office/drawing/2014/main\" xmlns="" id="46A309DE-6C33-4DCB-BC51-12AF775CFEA7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3505200" y="3221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3" name="OTLSHAPE_SLT_dbda404e63214ec4a97be48cb466c358_ShapePercentage" hidden="1"/>
          <p:cNvSpPr/>
          <p:nvPr>
            <p:custDataLst>
              <p:tags r:id="rId29"/>
            </p:custDataLst>
          </p:nvPr>
        </p:nvSpPr>
        <p:spPr>
          <a:xfrm>
            <a:off x="4902200" y="36830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74" name="OTLSHAPE_SLT_dbda404e63214ec4a97be48cb466c358_Duration" hidden="1">
            <a:extLst>
              <a:ext uri="{D4CB00CD-11E2-4D7B-A873-284F26F06B55}">
                <a16:creationId xmlns:p14="http://schemas.microsoft.com/office/powerpoint/2010/main" xmlns:a16="http://schemas.microsoft.com/office/drawing/2014/main\" xmlns="" id="822BEE3C-F288-49A0-AF39-D06BD9D14A12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4902200" y="36715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20 days</a:t>
            </a:r>
          </a:p>
        </p:txBody>
      </p:sp>
      <p:sp>
        <p:nvSpPr>
          <p:cNvPr id="75" name="OTLSHAPE_SLT_dbda404e63214ec4a97be48cb466c358_TextPercentage" hidden="1">
            <a:extLst>
              <a:ext uri="{6E0CC60C-B94B-41E7-9741-B3FAC942F96A}">
                <a16:creationId xmlns:p14="http://schemas.microsoft.com/office/powerpoint/2010/main" xmlns:a16="http://schemas.microsoft.com/office/drawing/2014/main\" xmlns="" id="DA8731EA-1F27-41DB-BC81-6430381FD9E6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4902200" y="3950904"/>
            <a:ext cx="736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100%</a:t>
            </a:r>
          </a:p>
        </p:txBody>
      </p:sp>
      <p:sp>
        <p:nvSpPr>
          <p:cNvPr id="76" name="OTLSHAPE_SLT_dbda404e63214ec4a97be48cb466c358_JoinedDate" hidden="1">
            <a:extLst>
              <a:ext uri="{85AD45CB-69DF-4AC4-8A79-7925BFB1E1FB}">
                <a16:creationId xmlns:p14="http://schemas.microsoft.com/office/powerpoint/2010/main" xmlns:a16="http://schemas.microsoft.com/office/drawing/2014/main\" xmlns="" id="0172748E-7610-49E6-983B-D93761D0D65E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4902200" y="3754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7" name="OTLSHAPE_SLT_dbda404e63214ec4a97be48cb466c358_StartDate" hidden="1">
            <a:extLst>
              <a:ext uri="{C912BAE6-9C47-4880-92C2-96727614C4AC}">
                <a16:creationId xmlns:p14="http://schemas.microsoft.com/office/powerpoint/2010/main" xmlns:a16="http://schemas.microsoft.com/office/drawing/2014/main\" xmlns="" id="C8BC0D9D-4005-4CD2-B847-3E2AE2643C2C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4902200" y="3754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8" name="OTLSHAPE_SLT_dbda404e63214ec4a97be48cb466c358_EndDate" hidden="1">
            <a:extLst>
              <a:ext uri="{7014EF2F-02C7-40B6-B928-2955BD0116EF}">
                <a16:creationId xmlns:p14="http://schemas.microsoft.com/office/powerpoint/2010/main" xmlns:a16="http://schemas.microsoft.com/office/drawing/2014/main\" xmlns="" id="AA0F9B96-A0A5-4AEC-B3B2-3BB4559A60AD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4902200" y="3754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OTLSHAPE_SLM_41f5d329f80c409598758bb1380793bc_Date" hidden="1">
            <a:extLst>
              <a:ext uri="{025527A7-90FA-411B-94D1-EA0B8D4E77CA}">
                <a16:creationId xmlns:p14="http://schemas.microsoft.com/office/powerpoint/2010/main" xmlns:a16="http://schemas.microsoft.com/office/drawing/2014/main\" xmlns="" id="EA257C3E-1DCD-40D6-949C-730D61EDDB68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4953000" y="4008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3" name="OTLSHAPE_SL2A_17c114150e7649949a4ce84592591a80_HeaderRectangle" hidden="1"/>
          <p:cNvSpPr/>
          <p:nvPr>
            <p:custDataLst>
              <p:tags r:id="rId36"/>
            </p:custDataLst>
          </p:nvPr>
        </p:nvSpPr>
        <p:spPr>
          <a:xfrm>
            <a:off x="1752600" y="49276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84" name="OTLSHAPE_SL2A_17c114150e7649949a4ce84592591a80_Header" hidden="1">
            <a:extLst>
              <a:ext uri="{65489617-9C01-4022-A759-091C12F67D1D}">
                <a16:creationId xmlns:p14="http://schemas.microsoft.com/office/powerpoint/2010/main" xmlns:a16="http://schemas.microsoft.com/office/drawing/2014/main\" xmlns="" id="463243F4-3D03-4921-BC52-2B4A3705CD0E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1879600" y="53041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5" name="OTLSHAPE_SL2A_17c114150e7649949a4ce84592591a80_BackgroundRectangle" hidden="1"/>
          <p:cNvSpPr/>
          <p:nvPr>
            <p:custDataLst>
              <p:tags r:id="rId38"/>
            </p:custDataLst>
          </p:nvPr>
        </p:nvSpPr>
        <p:spPr>
          <a:xfrm>
            <a:off x="1752600" y="4927600"/>
            <a:ext cx="20701000" cy="1676400"/>
          </a:xfrm>
          <a:prstGeom prst="rect">
            <a:avLst/>
          </a:prstGeom>
          <a:solidFill>
            <a:srgbClr val="9BBB59">
              <a:alpha val="2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87" name="OTLSHAPE_SLT_4e2bf142e2434f46b49f19835a13e719_ShapePercentage" hidden="1"/>
          <p:cNvSpPr/>
          <p:nvPr>
            <p:custDataLst>
              <p:tags r:id="rId39"/>
            </p:custDataLst>
          </p:nvPr>
        </p:nvSpPr>
        <p:spPr>
          <a:xfrm>
            <a:off x="2362200" y="50038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88" name="OTLSHAPE_SLT_4e2bf142e2434f46b49f19835a13e719_Duration" hidden="1">
            <a:extLst>
              <a:ext uri="{01E06392-E407-4F27-9A0D-C959497B0D4C}">
                <a16:creationId xmlns:p14="http://schemas.microsoft.com/office/powerpoint/2010/main" xmlns:a16="http://schemas.microsoft.com/office/drawing/2014/main\" xmlns="" id="B49D1567-C5DC-4687-906A-6839B66FF31F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2362200" y="49923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699 days</a:t>
            </a:r>
          </a:p>
        </p:txBody>
      </p:sp>
      <p:sp>
        <p:nvSpPr>
          <p:cNvPr id="89" name="OTLSHAPE_SLT_4e2bf142e2434f46b49f19835a13e719_TextPercentage" hidden="1">
            <a:extLst>
              <a:ext uri="{085A55B4-A934-4DCA-B26B-47D1408E2D02}">
                <a16:creationId xmlns:p14="http://schemas.microsoft.com/office/powerpoint/2010/main" xmlns:a16="http://schemas.microsoft.com/office/drawing/2014/main\" xmlns="" id="02DDDBF6-4CFA-4773-9DE5-B921C4F1CA43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2362200" y="52717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90" name="OTLSHAPE_SLT_4e2bf142e2434f46b49f19835a13e719_JoinedDate" hidden="1">
            <a:extLst>
              <a:ext uri="{CD6C3FA3-F171-4B15-8997-DFA41436BF31}">
                <a16:creationId xmlns:p14="http://schemas.microsoft.com/office/powerpoint/2010/main" xmlns:a16="http://schemas.microsoft.com/office/drawing/2014/main\" xmlns="" id="B6A60620-5B1E-401D-8B90-687579CE1D2B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2362200" y="5075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1" name="OTLSHAPE_SLT_4e2bf142e2434f46b49f19835a13e719_StartDate" hidden="1">
            <a:extLst>
              <a:ext uri="{1AC6C256-745C-4224-B652-23990465A0FD}">
                <a16:creationId xmlns:p14="http://schemas.microsoft.com/office/powerpoint/2010/main" xmlns:a16="http://schemas.microsoft.com/office/drawing/2014/main\" xmlns="" id="3E055503-73D9-4F64-9F0F-01D43E84BB49"/>
              </a:ext>
            </a:extLst>
          </p:cNvPr>
          <p:cNvSpPr txBox="1"/>
          <p:nvPr>
            <p:custDataLst>
              <p:tags r:id="rId43"/>
            </p:custDataLst>
          </p:nvPr>
        </p:nvSpPr>
        <p:spPr>
          <a:xfrm>
            <a:off x="2362200" y="5075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2" name="OTLSHAPE_SLT_4e2bf142e2434f46b49f19835a13e719_EndDate" hidden="1">
            <a:extLst>
              <a:ext uri="{BA024E3E-3EB4-4186-A857-2E3EF6E1A244}">
                <a16:creationId xmlns:p14="http://schemas.microsoft.com/office/powerpoint/2010/main" xmlns:a16="http://schemas.microsoft.com/office/drawing/2014/main\" xmlns="" id="8E4B3DAB-210B-446D-965C-FB4AF26E2032"/>
              </a:ext>
            </a:extLst>
          </p:cNvPr>
          <p:cNvSpPr txBox="1"/>
          <p:nvPr>
            <p:custDataLst>
              <p:tags r:id="rId44"/>
            </p:custDataLst>
          </p:nvPr>
        </p:nvSpPr>
        <p:spPr>
          <a:xfrm>
            <a:off x="2362200" y="5075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5" name="OTLSHAPE_SLT_31ffbc7173214ff4ac79cf81a7d7590f_ShapePercentage" hidden="1"/>
          <p:cNvSpPr/>
          <p:nvPr>
            <p:custDataLst>
              <p:tags r:id="rId45"/>
            </p:custDataLst>
          </p:nvPr>
        </p:nvSpPr>
        <p:spPr>
          <a:xfrm>
            <a:off x="6756400" y="54864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96" name="OTLSHAPE_SLT_31ffbc7173214ff4ac79cf81a7d7590f_Duration" hidden="1">
            <a:extLst>
              <a:ext uri="{E4E2FE2E-2C20-4474-8C1B-904B58F0B0D5}">
                <a16:creationId xmlns:p14="http://schemas.microsoft.com/office/powerpoint/2010/main" xmlns:a16="http://schemas.microsoft.com/office/drawing/2014/main\" xmlns="" id="83958B24-06F0-41CA-BBA8-9FAB277EBD91"/>
              </a:ext>
            </a:extLst>
          </p:cNvPr>
          <p:cNvSpPr txBox="1"/>
          <p:nvPr>
            <p:custDataLst>
              <p:tags r:id="rId46"/>
            </p:custDataLst>
          </p:nvPr>
        </p:nvSpPr>
        <p:spPr>
          <a:xfrm>
            <a:off x="6756400" y="54749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92 days</a:t>
            </a:r>
          </a:p>
        </p:txBody>
      </p:sp>
      <p:sp>
        <p:nvSpPr>
          <p:cNvPr id="97" name="OTLSHAPE_SLT_31ffbc7173214ff4ac79cf81a7d7590f_TextPercentage" hidden="1">
            <a:extLst>
              <a:ext uri="{AFA93EF4-258D-41AF-A284-8FA36627D40B}">
                <a16:creationId xmlns:p14="http://schemas.microsoft.com/office/powerpoint/2010/main" xmlns:a16="http://schemas.microsoft.com/office/drawing/2014/main\" xmlns="" id="1EC037D7-3730-4550-AE17-FF16FBF50491"/>
              </a:ext>
            </a:extLst>
          </p:cNvPr>
          <p:cNvSpPr txBox="1"/>
          <p:nvPr>
            <p:custDataLst>
              <p:tags r:id="rId47"/>
            </p:custDataLst>
          </p:nvPr>
        </p:nvSpPr>
        <p:spPr>
          <a:xfrm>
            <a:off x="6756400" y="57543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98" name="OTLSHAPE_SLT_31ffbc7173214ff4ac79cf81a7d7590f_JoinedDate" hidden="1">
            <a:extLst>
              <a:ext uri="{2FB2A440-5B6B-4CBA-BE93-85639DF5AE54}">
                <a16:creationId xmlns:p14="http://schemas.microsoft.com/office/powerpoint/2010/main" xmlns:a16="http://schemas.microsoft.com/office/drawing/2014/main\" xmlns="" id="56AC9B45-DE51-4872-B53B-586538B470BC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6756400" y="55581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9" name="OTLSHAPE_SLT_31ffbc7173214ff4ac79cf81a7d7590f_StartDate" hidden="1">
            <a:extLst>
              <a:ext uri="{54A135F8-1FC2-4045-9ED3-5E3B6C850BE8}">
                <a16:creationId xmlns:p14="http://schemas.microsoft.com/office/powerpoint/2010/main" xmlns:a16="http://schemas.microsoft.com/office/drawing/2014/main\" xmlns="" id="81E4A317-7BA7-445A-89FA-9FA95194BB03"/>
              </a:ext>
            </a:extLst>
          </p:cNvPr>
          <p:cNvSpPr txBox="1"/>
          <p:nvPr>
            <p:custDataLst>
              <p:tags r:id="rId49"/>
            </p:custDataLst>
          </p:nvPr>
        </p:nvSpPr>
        <p:spPr>
          <a:xfrm>
            <a:off x="6756400" y="55581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0" name="OTLSHAPE_SLT_31ffbc7173214ff4ac79cf81a7d7590f_EndDate" hidden="1">
            <a:extLst>
              <a:ext uri="{23E5A61B-C67B-405F-9E63-EA85DE2A5C76}">
                <a16:creationId xmlns:p14="http://schemas.microsoft.com/office/powerpoint/2010/main" xmlns:a16="http://schemas.microsoft.com/office/drawing/2014/main\" xmlns="" id="86518EF3-C5E9-484A-94AC-BEE3EDC43F6E"/>
              </a:ext>
            </a:extLst>
          </p:cNvPr>
          <p:cNvSpPr txBox="1"/>
          <p:nvPr>
            <p:custDataLst>
              <p:tags r:id="rId50"/>
            </p:custDataLst>
          </p:nvPr>
        </p:nvSpPr>
        <p:spPr>
          <a:xfrm>
            <a:off x="6756400" y="55581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" name="OTLSHAPE_SLM_a3b508801b344506ac1eeea7ae668767_Date" hidden="1">
            <a:extLst>
              <a:ext uri="{86A709D6-4845-471C-9E3A-11E7B1250D56}">
                <a16:creationId xmlns:p14="http://schemas.microsoft.com/office/powerpoint/2010/main" xmlns:a16="http://schemas.microsoft.com/office/drawing/2014/main\" xmlns="" id="9E368E24-92F9-4D5A-A806-C4EDD629CFD9"/>
              </a:ext>
            </a:extLst>
          </p:cNvPr>
          <p:cNvSpPr txBox="1"/>
          <p:nvPr>
            <p:custDataLst>
              <p:tags r:id="rId51"/>
            </p:custDataLst>
          </p:nvPr>
        </p:nvSpPr>
        <p:spPr>
          <a:xfrm>
            <a:off x="5969000" y="58121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5" name="OTLSHAPE_SL2A_780ce29694e64a82a31fdc9a06185f63_HeaderRectangle" hidden="1"/>
          <p:cNvSpPr/>
          <p:nvPr>
            <p:custDataLst>
              <p:tags r:id="rId52"/>
            </p:custDataLst>
          </p:nvPr>
        </p:nvSpPr>
        <p:spPr>
          <a:xfrm>
            <a:off x="1752600" y="67310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06" name="OTLSHAPE_SL2A_780ce29694e64a82a31fdc9a06185f63_Header" hidden="1">
            <a:extLst>
              <a:ext uri="{5B8F94F8-F428-43CB-8B39-8BD2B4F74531}">
                <a16:creationId xmlns:p14="http://schemas.microsoft.com/office/powerpoint/2010/main" xmlns:a16="http://schemas.microsoft.com/office/drawing/2014/main\" xmlns="" id="C385C14A-ED29-4A9F-9782-775E744E06B7"/>
              </a:ext>
            </a:extLst>
          </p:cNvPr>
          <p:cNvSpPr txBox="1"/>
          <p:nvPr>
            <p:custDataLst>
              <p:tags r:id="rId53"/>
            </p:custDataLst>
          </p:nvPr>
        </p:nvSpPr>
        <p:spPr>
          <a:xfrm>
            <a:off x="1879600" y="7056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7" name="OTLSHAPE_SL2A_780ce29694e64a82a31fdc9a06185f63_BackgroundRectangle" hidden="1"/>
          <p:cNvSpPr/>
          <p:nvPr>
            <p:custDataLst>
              <p:tags r:id="rId54"/>
            </p:custDataLst>
          </p:nvPr>
        </p:nvSpPr>
        <p:spPr>
          <a:xfrm>
            <a:off x="1752600" y="6731000"/>
            <a:ext cx="20701000" cy="1574800"/>
          </a:xfrm>
          <a:prstGeom prst="rect">
            <a:avLst/>
          </a:prstGeom>
          <a:solidFill>
            <a:srgbClr val="9BBB59">
              <a:alpha val="2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09" name="OTLSHAPE_SLT_c10bb09732d74b8fba7b041df5d151bc_ShapePercentage" hidden="1"/>
          <p:cNvSpPr/>
          <p:nvPr>
            <p:custDataLst>
              <p:tags r:id="rId55"/>
            </p:custDataLst>
          </p:nvPr>
        </p:nvSpPr>
        <p:spPr>
          <a:xfrm>
            <a:off x="6096000" y="68072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10" name="OTLSHAPE_SLT_c10bb09732d74b8fba7b041df5d151bc_Duration" hidden="1">
            <a:extLst>
              <a:ext uri="{AFF91E07-DBAB-4047-8436-30745761882E}">
                <a16:creationId xmlns:p14="http://schemas.microsoft.com/office/powerpoint/2010/main" xmlns:a16="http://schemas.microsoft.com/office/drawing/2014/main\" xmlns="" id="474FA588-EEA9-41D7-8DE9-0AF48292C42D"/>
              </a:ext>
            </a:extLst>
          </p:cNvPr>
          <p:cNvSpPr txBox="1"/>
          <p:nvPr>
            <p:custDataLst>
              <p:tags r:id="rId56"/>
            </p:custDataLst>
          </p:nvPr>
        </p:nvSpPr>
        <p:spPr>
          <a:xfrm>
            <a:off x="6096000" y="67957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365 days</a:t>
            </a:r>
          </a:p>
        </p:txBody>
      </p:sp>
      <p:sp>
        <p:nvSpPr>
          <p:cNvPr id="111" name="OTLSHAPE_SLT_c10bb09732d74b8fba7b041df5d151bc_TextPercentage" hidden="1">
            <a:extLst>
              <a:ext uri="{A9CA97B6-9942-411A-9554-239B8169C6D7}">
                <a16:creationId xmlns:p14="http://schemas.microsoft.com/office/powerpoint/2010/main" xmlns:a16="http://schemas.microsoft.com/office/drawing/2014/main\" xmlns="" id="14F40304-D7DA-46C2-B6C0-68D082BB8B41"/>
              </a:ext>
            </a:extLst>
          </p:cNvPr>
          <p:cNvSpPr txBox="1"/>
          <p:nvPr>
            <p:custDataLst>
              <p:tags r:id="rId57"/>
            </p:custDataLst>
          </p:nvPr>
        </p:nvSpPr>
        <p:spPr>
          <a:xfrm>
            <a:off x="6096000" y="70751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12" name="OTLSHAPE_SLT_c10bb09732d74b8fba7b041df5d151bc_JoinedDate" hidden="1">
            <a:extLst>
              <a:ext uri="{3D04474B-A242-429D-9C25-50D9748C3464}">
                <a16:creationId xmlns:p14="http://schemas.microsoft.com/office/powerpoint/2010/main" xmlns:a16="http://schemas.microsoft.com/office/drawing/2014/main\" xmlns="" id="2C42E1D1-BEA9-498A-8284-43865584EEBA"/>
              </a:ext>
            </a:extLst>
          </p:cNvPr>
          <p:cNvSpPr txBox="1"/>
          <p:nvPr>
            <p:custDataLst>
              <p:tags r:id="rId58"/>
            </p:custDataLst>
          </p:nvPr>
        </p:nvSpPr>
        <p:spPr>
          <a:xfrm>
            <a:off x="6096000" y="6878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3" name="OTLSHAPE_SLT_c10bb09732d74b8fba7b041df5d151bc_StartDate" hidden="1">
            <a:extLst>
              <a:ext uri="{AEAFD3F2-434D-47B4-A602-7B90003BB0C4}">
                <a16:creationId xmlns:p14="http://schemas.microsoft.com/office/powerpoint/2010/main" xmlns:a16="http://schemas.microsoft.com/office/drawing/2014/main\" xmlns="" id="4D2E428B-8B0D-4CD4-8E6F-0088BEA4A51B"/>
              </a:ext>
            </a:extLst>
          </p:cNvPr>
          <p:cNvSpPr txBox="1"/>
          <p:nvPr>
            <p:custDataLst>
              <p:tags r:id="rId59"/>
            </p:custDataLst>
          </p:nvPr>
        </p:nvSpPr>
        <p:spPr>
          <a:xfrm>
            <a:off x="6096000" y="6878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4" name="OTLSHAPE_SLT_c10bb09732d74b8fba7b041df5d151bc_EndDate" hidden="1">
            <a:extLst>
              <a:ext uri="{97FAA078-3D12-42E0-A3F6-789B79FCE7AD}">
                <a16:creationId xmlns:p14="http://schemas.microsoft.com/office/powerpoint/2010/main" xmlns:a16="http://schemas.microsoft.com/office/drawing/2014/main\" xmlns="" id="8BD63ACB-6613-4919-9266-CEF6EEDF81F9"/>
              </a:ext>
            </a:extLst>
          </p:cNvPr>
          <p:cNvSpPr txBox="1"/>
          <p:nvPr>
            <p:custDataLst>
              <p:tags r:id="rId60"/>
            </p:custDataLst>
          </p:nvPr>
        </p:nvSpPr>
        <p:spPr>
          <a:xfrm>
            <a:off x="6096000" y="6878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7" name="OTLSHAPE_SLT_467882467cd34e7b84337290a31ff0db_ShapePercentage" hidden="1"/>
          <p:cNvSpPr/>
          <p:nvPr>
            <p:custDataLst>
              <p:tags r:id="rId61"/>
            </p:custDataLst>
          </p:nvPr>
        </p:nvSpPr>
        <p:spPr>
          <a:xfrm>
            <a:off x="5410200" y="73406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18" name="OTLSHAPE_SLT_467882467cd34e7b84337290a31ff0db_Duration" hidden="1">
            <a:extLst>
              <a:ext uri="{C496AEB1-37A2-4A90-9472-4FE4F9CCE8E2}">
                <a16:creationId xmlns:p14="http://schemas.microsoft.com/office/powerpoint/2010/main" xmlns:a16="http://schemas.microsoft.com/office/drawing/2014/main\" xmlns="" id="5DBD0C34-E0FC-4F01-B1CF-09910381103D"/>
              </a:ext>
            </a:extLst>
          </p:cNvPr>
          <p:cNvSpPr txBox="1"/>
          <p:nvPr>
            <p:custDataLst>
              <p:tags r:id="rId62"/>
            </p:custDataLst>
          </p:nvPr>
        </p:nvSpPr>
        <p:spPr>
          <a:xfrm>
            <a:off x="5410200" y="73291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426 days</a:t>
            </a:r>
          </a:p>
        </p:txBody>
      </p:sp>
      <p:sp>
        <p:nvSpPr>
          <p:cNvPr id="119" name="OTLSHAPE_SLT_467882467cd34e7b84337290a31ff0db_TextPercentage" hidden="1">
            <a:extLst>
              <a:ext uri="{67C91EDC-83A8-492C-98AB-85EE49802D65}">
                <a16:creationId xmlns:p14="http://schemas.microsoft.com/office/powerpoint/2010/main" xmlns:a16="http://schemas.microsoft.com/office/drawing/2014/main\" xmlns="" id="AC156E7D-0FC4-4BEB-9168-F158E50CDB6A"/>
              </a:ext>
            </a:extLst>
          </p:cNvPr>
          <p:cNvSpPr txBox="1"/>
          <p:nvPr>
            <p:custDataLst>
              <p:tags r:id="rId63"/>
            </p:custDataLst>
          </p:nvPr>
        </p:nvSpPr>
        <p:spPr>
          <a:xfrm>
            <a:off x="5410200" y="76085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20" name="OTLSHAPE_SLT_467882467cd34e7b84337290a31ff0db_JoinedDate" hidden="1">
            <a:extLst>
              <a:ext uri="{1916D54A-1B60-4488-8FA8-A5D83DEF5115}">
                <a16:creationId xmlns:p14="http://schemas.microsoft.com/office/powerpoint/2010/main" xmlns:a16="http://schemas.microsoft.com/office/drawing/2014/main\" xmlns="" id="3C602482-A7F5-4F5A-BA7A-30FCE417D99F"/>
              </a:ext>
            </a:extLst>
          </p:cNvPr>
          <p:cNvSpPr txBox="1"/>
          <p:nvPr>
            <p:custDataLst>
              <p:tags r:id="rId64"/>
            </p:custDataLst>
          </p:nvPr>
        </p:nvSpPr>
        <p:spPr>
          <a:xfrm>
            <a:off x="5410200" y="7412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1" name="OTLSHAPE_SLT_467882467cd34e7b84337290a31ff0db_StartDate" hidden="1">
            <a:extLst>
              <a:ext uri="{3EEC923C-0CD0-40A8-B4AE-555DF4C2F538}">
                <a16:creationId xmlns:p14="http://schemas.microsoft.com/office/powerpoint/2010/main" xmlns:a16="http://schemas.microsoft.com/office/drawing/2014/main\" xmlns="" id="35DE02EF-F552-46B0-A7DE-E383A445A9D2"/>
              </a:ext>
            </a:extLst>
          </p:cNvPr>
          <p:cNvSpPr txBox="1"/>
          <p:nvPr>
            <p:custDataLst>
              <p:tags r:id="rId65"/>
            </p:custDataLst>
          </p:nvPr>
        </p:nvSpPr>
        <p:spPr>
          <a:xfrm>
            <a:off x="5410200" y="7412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2" name="OTLSHAPE_SLT_467882467cd34e7b84337290a31ff0db_EndDate" hidden="1">
            <a:extLst>
              <a:ext uri="{0775C46A-D090-4730-BB91-2003340AA437}">
                <a16:creationId xmlns:p14="http://schemas.microsoft.com/office/powerpoint/2010/main" xmlns:a16="http://schemas.microsoft.com/office/drawing/2014/main\" xmlns="" id="840EA0C1-0D33-4435-BDC7-DA20A52D3F90"/>
              </a:ext>
            </a:extLst>
          </p:cNvPr>
          <p:cNvSpPr txBox="1"/>
          <p:nvPr>
            <p:custDataLst>
              <p:tags r:id="rId66"/>
            </p:custDataLst>
          </p:nvPr>
        </p:nvSpPr>
        <p:spPr>
          <a:xfrm>
            <a:off x="5410200" y="7412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5" name="OTLSHAPE_SLT_b0e1707ed3cb4adeaf1125b7b977e146_ShapePercentage" hidden="1"/>
          <p:cNvSpPr/>
          <p:nvPr>
            <p:custDataLst>
              <p:tags r:id="rId67"/>
            </p:custDataLst>
          </p:nvPr>
        </p:nvSpPr>
        <p:spPr>
          <a:xfrm>
            <a:off x="5410200" y="78232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26" name="OTLSHAPE_SLT_b0e1707ed3cb4adeaf1125b7b977e146_Duration" hidden="1">
            <a:extLst>
              <a:ext uri="{038636AA-DDE2-42D6-AF4F-D5320FD76F34}">
                <a16:creationId xmlns:p14="http://schemas.microsoft.com/office/powerpoint/2010/main" xmlns:a16="http://schemas.microsoft.com/office/drawing/2014/main\" xmlns="" id="BD5793CD-3931-4B16-BF6E-DB191AF38A55"/>
              </a:ext>
            </a:extLst>
          </p:cNvPr>
          <p:cNvSpPr txBox="1"/>
          <p:nvPr>
            <p:custDataLst>
              <p:tags r:id="rId68"/>
            </p:custDataLst>
          </p:nvPr>
        </p:nvSpPr>
        <p:spPr>
          <a:xfrm>
            <a:off x="5410200" y="78117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120 days</a:t>
            </a:r>
          </a:p>
        </p:txBody>
      </p:sp>
      <p:sp>
        <p:nvSpPr>
          <p:cNvPr id="127" name="OTLSHAPE_SLT_b0e1707ed3cb4adeaf1125b7b977e146_TextPercentage" hidden="1">
            <a:extLst>
              <a:ext uri="{3BEBAA35-6157-4588-8D8B-E48B19DB867A}">
                <a16:creationId xmlns:p14="http://schemas.microsoft.com/office/powerpoint/2010/main" xmlns:a16="http://schemas.microsoft.com/office/drawing/2014/main\" xmlns="" id="F0EF3A33-6E93-4265-A1A7-AD8FAC3722A0"/>
              </a:ext>
            </a:extLst>
          </p:cNvPr>
          <p:cNvSpPr txBox="1"/>
          <p:nvPr>
            <p:custDataLst>
              <p:tags r:id="rId69"/>
            </p:custDataLst>
          </p:nvPr>
        </p:nvSpPr>
        <p:spPr>
          <a:xfrm>
            <a:off x="5410200" y="80911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28" name="OTLSHAPE_SLT_b0e1707ed3cb4adeaf1125b7b977e146_JoinedDate" hidden="1">
            <a:extLst>
              <a:ext uri="{54ED8A79-D4EE-4F30-AC02-8686B6B5C0C6}">
                <a16:creationId xmlns:p14="http://schemas.microsoft.com/office/powerpoint/2010/main" xmlns:a16="http://schemas.microsoft.com/office/drawing/2014/main\" xmlns="" id="29F4B795-00E4-4B32-AD2B-59914CCEDE79"/>
              </a:ext>
            </a:extLst>
          </p:cNvPr>
          <p:cNvSpPr txBox="1"/>
          <p:nvPr>
            <p:custDataLst>
              <p:tags r:id="rId70"/>
            </p:custDataLst>
          </p:nvPr>
        </p:nvSpPr>
        <p:spPr>
          <a:xfrm>
            <a:off x="5410200" y="7894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9" name="OTLSHAPE_SLT_b0e1707ed3cb4adeaf1125b7b977e146_StartDate" hidden="1">
            <a:extLst>
              <a:ext uri="{562D0D79-450C-41BB-9A39-4498501A62A2}">
                <a16:creationId xmlns:p14="http://schemas.microsoft.com/office/powerpoint/2010/main" xmlns:a16="http://schemas.microsoft.com/office/drawing/2014/main\" xmlns="" id="3B7A71EF-7B45-4C0A-ABB7-B10FD1C3A60F"/>
              </a:ext>
            </a:extLst>
          </p:cNvPr>
          <p:cNvSpPr txBox="1"/>
          <p:nvPr>
            <p:custDataLst>
              <p:tags r:id="rId71"/>
            </p:custDataLst>
          </p:nvPr>
        </p:nvSpPr>
        <p:spPr>
          <a:xfrm>
            <a:off x="5410200" y="7894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0" name="OTLSHAPE_SLT_b0e1707ed3cb4adeaf1125b7b977e146_EndDate" hidden="1">
            <a:extLst>
              <a:ext uri="{43F1F23E-74D3-4048-9E6E-57809DDD5299}">
                <a16:creationId xmlns:p14="http://schemas.microsoft.com/office/powerpoint/2010/main" xmlns:a16="http://schemas.microsoft.com/office/drawing/2014/main\" xmlns="" id="5E89D620-75CD-45D6-8928-5BFFAAB0B381"/>
              </a:ext>
            </a:extLst>
          </p:cNvPr>
          <p:cNvSpPr txBox="1"/>
          <p:nvPr>
            <p:custDataLst>
              <p:tags r:id="rId72"/>
            </p:custDataLst>
          </p:nvPr>
        </p:nvSpPr>
        <p:spPr>
          <a:xfrm>
            <a:off x="5410200" y="7894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2" name="OTLSHAPE_SL2A_80a06e1cc0e8458680a60381ffd35b20_HeaderRectangle" hidden="1"/>
          <p:cNvSpPr/>
          <p:nvPr>
            <p:custDataLst>
              <p:tags r:id="rId73"/>
            </p:custDataLst>
          </p:nvPr>
        </p:nvSpPr>
        <p:spPr>
          <a:xfrm>
            <a:off x="1752600" y="84328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33" name="OTLSHAPE_SL2A_80a06e1cc0e8458680a60381ffd35b20_Header" hidden="1">
            <a:extLst>
              <a:ext uri="{13B7AA90-DB06-4C96-9EAC-61E18EB3563D}">
                <a16:creationId xmlns:p14="http://schemas.microsoft.com/office/powerpoint/2010/main" xmlns:a16="http://schemas.microsoft.com/office/drawing/2014/main\" xmlns="" id="957B0D36-2880-4314-89D3-BF8FB45A853E"/>
              </a:ext>
            </a:extLst>
          </p:cNvPr>
          <p:cNvSpPr txBox="1"/>
          <p:nvPr>
            <p:custDataLst>
              <p:tags r:id="rId74"/>
            </p:custDataLst>
          </p:nvPr>
        </p:nvSpPr>
        <p:spPr>
          <a:xfrm>
            <a:off x="1879600" y="8758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4" name="OTLSHAPE_SL2A_80a06e1cc0e8458680a60381ffd35b20_BackgroundRectangle" hidden="1"/>
          <p:cNvSpPr/>
          <p:nvPr>
            <p:custDataLst>
              <p:tags r:id="rId75"/>
            </p:custDataLst>
          </p:nvPr>
        </p:nvSpPr>
        <p:spPr>
          <a:xfrm>
            <a:off x="1752600" y="8432800"/>
            <a:ext cx="20701000" cy="1574800"/>
          </a:xfrm>
          <a:prstGeom prst="rect">
            <a:avLst/>
          </a:prstGeom>
          <a:solidFill>
            <a:srgbClr val="9BBB59">
              <a:alpha val="2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36" name="OTLSHAPE_SLT_5b9e2354e3fe4de0958f7f15e9ef050b_ShapePercentage" hidden="1"/>
          <p:cNvSpPr/>
          <p:nvPr>
            <p:custDataLst>
              <p:tags r:id="rId76"/>
            </p:custDataLst>
          </p:nvPr>
        </p:nvSpPr>
        <p:spPr>
          <a:xfrm>
            <a:off x="12242800" y="85090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37" name="OTLSHAPE_SLT_5b9e2354e3fe4de0958f7f15e9ef050b_Duration" hidden="1">
            <a:extLst>
              <a:ext uri="{02A4C8BB-E942-4DB2-A6D9-4FCC7DE19B9A}">
                <a16:creationId xmlns:p14="http://schemas.microsoft.com/office/powerpoint/2010/main" xmlns:a16="http://schemas.microsoft.com/office/drawing/2014/main\" xmlns="" id="C15515B5-8CB1-4EA1-AF9D-C1C7308E90B8"/>
              </a:ext>
            </a:extLst>
          </p:cNvPr>
          <p:cNvSpPr txBox="1"/>
          <p:nvPr>
            <p:custDataLst>
              <p:tags r:id="rId77"/>
            </p:custDataLst>
          </p:nvPr>
        </p:nvSpPr>
        <p:spPr>
          <a:xfrm>
            <a:off x="2971800" y="84975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365 days</a:t>
            </a:r>
          </a:p>
        </p:txBody>
      </p:sp>
      <p:sp>
        <p:nvSpPr>
          <p:cNvPr id="138" name="OTLSHAPE_SLT_5b9e2354e3fe4de0958f7f15e9ef050b_TextPercentage" hidden="1">
            <a:extLst>
              <a:ext uri="{5DB7284E-E3B4-4D43-B8FA-DBD6D20C23DF}">
                <a16:creationId xmlns:p14="http://schemas.microsoft.com/office/powerpoint/2010/main" xmlns:a16="http://schemas.microsoft.com/office/drawing/2014/main\" xmlns="" id="5F146E90-6971-4DC5-8272-949BD48C4BD0"/>
              </a:ext>
            </a:extLst>
          </p:cNvPr>
          <p:cNvSpPr txBox="1"/>
          <p:nvPr>
            <p:custDataLst>
              <p:tags r:id="rId78"/>
            </p:custDataLst>
          </p:nvPr>
        </p:nvSpPr>
        <p:spPr>
          <a:xfrm>
            <a:off x="2971800" y="87769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39" name="OTLSHAPE_SLT_5b9e2354e3fe4de0958f7f15e9ef050b_JoinedDate" hidden="1">
            <a:extLst>
              <a:ext uri="{E921804A-21BA-4B8C-89B8-B41B9DD3ED2E}">
                <a16:creationId xmlns:p14="http://schemas.microsoft.com/office/powerpoint/2010/main" xmlns:a16="http://schemas.microsoft.com/office/drawing/2014/main\" xmlns="" id="080E9572-9A32-43F8-9111-6BA5E1AD9C19"/>
              </a:ext>
            </a:extLst>
          </p:cNvPr>
          <p:cNvSpPr txBox="1"/>
          <p:nvPr>
            <p:custDataLst>
              <p:tags r:id="rId79"/>
            </p:custDataLst>
          </p:nvPr>
        </p:nvSpPr>
        <p:spPr>
          <a:xfrm>
            <a:off x="2971800" y="8580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0" name="OTLSHAPE_SLT_5b9e2354e3fe4de0958f7f15e9ef050b_StartDate" hidden="1">
            <a:extLst>
              <a:ext uri="{647AEA1B-1395-42EE-9608-98D142484B33}">
                <a16:creationId xmlns:p14="http://schemas.microsoft.com/office/powerpoint/2010/main" xmlns:a16="http://schemas.microsoft.com/office/drawing/2014/main\" xmlns="" id="1E6036DB-2EDE-4074-BCEA-A3FD2DE833C0"/>
              </a:ext>
            </a:extLst>
          </p:cNvPr>
          <p:cNvSpPr txBox="1"/>
          <p:nvPr>
            <p:custDataLst>
              <p:tags r:id="rId80"/>
            </p:custDataLst>
          </p:nvPr>
        </p:nvSpPr>
        <p:spPr>
          <a:xfrm>
            <a:off x="2971800" y="8580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1" name="OTLSHAPE_SLT_5b9e2354e3fe4de0958f7f15e9ef050b_EndDate" hidden="1">
            <a:extLst>
              <a:ext uri="{38EBE533-99A4-4F06-8DF0-870430B98E12}">
                <a16:creationId xmlns:p14="http://schemas.microsoft.com/office/powerpoint/2010/main" xmlns:a16="http://schemas.microsoft.com/office/drawing/2014/main\" xmlns="" id="7819E641-6C37-41E9-B2A5-01010A093E18"/>
              </a:ext>
            </a:extLst>
          </p:cNvPr>
          <p:cNvSpPr txBox="1"/>
          <p:nvPr>
            <p:custDataLst>
              <p:tags r:id="rId81"/>
            </p:custDataLst>
          </p:nvPr>
        </p:nvSpPr>
        <p:spPr>
          <a:xfrm>
            <a:off x="2971800" y="8580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4" name="OTLSHAPE_SLT_a0170d36f3ce4b82a30b12d1ef0ebb2e_ShapePercentage" hidden="1"/>
          <p:cNvSpPr/>
          <p:nvPr>
            <p:custDataLst>
              <p:tags r:id="rId82"/>
            </p:custDataLst>
          </p:nvPr>
        </p:nvSpPr>
        <p:spPr>
          <a:xfrm>
            <a:off x="7797800" y="89916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45" name="OTLSHAPE_SLT_a0170d36f3ce4b82a30b12d1ef0ebb2e_Duration" hidden="1">
            <a:extLst>
              <a:ext uri="{C36DD7CD-B6AD-4BBD-B59C-61F0797E7E8F}">
                <a16:creationId xmlns:p14="http://schemas.microsoft.com/office/powerpoint/2010/main" xmlns:a16="http://schemas.microsoft.com/office/drawing/2014/main\" xmlns="" id="FE869560-843E-4030-A574-095BA188D13F"/>
              </a:ext>
            </a:extLst>
          </p:cNvPr>
          <p:cNvSpPr txBox="1"/>
          <p:nvPr>
            <p:custDataLst>
              <p:tags r:id="rId83"/>
            </p:custDataLst>
          </p:nvPr>
        </p:nvSpPr>
        <p:spPr>
          <a:xfrm>
            <a:off x="7797800" y="89801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122 days</a:t>
            </a:r>
          </a:p>
        </p:txBody>
      </p:sp>
      <p:sp>
        <p:nvSpPr>
          <p:cNvPr id="146" name="OTLSHAPE_SLT_a0170d36f3ce4b82a30b12d1ef0ebb2e_TextPercentage" hidden="1">
            <a:extLst>
              <a:ext uri="{4C3C1655-CA00-4095-9759-5B639A6758D2}">
                <a16:creationId xmlns:p14="http://schemas.microsoft.com/office/powerpoint/2010/main" xmlns:a16="http://schemas.microsoft.com/office/drawing/2014/main\" xmlns="" id="28D46D38-4A0C-4943-B811-FE340C32022D"/>
              </a:ext>
            </a:extLst>
          </p:cNvPr>
          <p:cNvSpPr txBox="1"/>
          <p:nvPr>
            <p:custDataLst>
              <p:tags r:id="rId84"/>
            </p:custDataLst>
          </p:nvPr>
        </p:nvSpPr>
        <p:spPr>
          <a:xfrm>
            <a:off x="7797800" y="92595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47" name="OTLSHAPE_SLT_a0170d36f3ce4b82a30b12d1ef0ebb2e_JoinedDate" hidden="1">
            <a:extLst>
              <a:ext uri="{3889B278-743F-42FC-94AF-B601A7C3DF25}">
                <a16:creationId xmlns:p14="http://schemas.microsoft.com/office/powerpoint/2010/main" xmlns:a16="http://schemas.microsoft.com/office/drawing/2014/main\" xmlns="" id="5C1AAE37-BCB6-46C7-A729-0FDFC1B328DB"/>
              </a:ext>
            </a:extLst>
          </p:cNvPr>
          <p:cNvSpPr txBox="1"/>
          <p:nvPr>
            <p:custDataLst>
              <p:tags r:id="rId85"/>
            </p:custDataLst>
          </p:nvPr>
        </p:nvSpPr>
        <p:spPr>
          <a:xfrm>
            <a:off x="7797800" y="9063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8" name="OTLSHAPE_SLT_a0170d36f3ce4b82a30b12d1ef0ebb2e_StartDate" hidden="1">
            <a:extLst>
              <a:ext uri="{D9C3E18B-A2D0-4924-8ED1-721565FFDE12}">
                <a16:creationId xmlns:p14="http://schemas.microsoft.com/office/powerpoint/2010/main" xmlns:a16="http://schemas.microsoft.com/office/drawing/2014/main\" xmlns="" id="27AA30A5-2312-44BA-9DB0-0DF4CAC55A1B"/>
              </a:ext>
            </a:extLst>
          </p:cNvPr>
          <p:cNvSpPr txBox="1"/>
          <p:nvPr>
            <p:custDataLst>
              <p:tags r:id="rId86"/>
            </p:custDataLst>
          </p:nvPr>
        </p:nvSpPr>
        <p:spPr>
          <a:xfrm>
            <a:off x="7797800" y="9063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9" name="OTLSHAPE_SLT_a0170d36f3ce4b82a30b12d1ef0ebb2e_EndDate" hidden="1">
            <a:extLst>
              <a:ext uri="{0B80D180-9250-4934-BA98-03796693701A}">
                <a16:creationId xmlns:p14="http://schemas.microsoft.com/office/powerpoint/2010/main" xmlns:a16="http://schemas.microsoft.com/office/drawing/2014/main\" xmlns="" id="3B4CDAE0-AD51-4A23-A2C5-389D7A885906"/>
              </a:ext>
            </a:extLst>
          </p:cNvPr>
          <p:cNvSpPr txBox="1"/>
          <p:nvPr>
            <p:custDataLst>
              <p:tags r:id="rId87"/>
            </p:custDataLst>
          </p:nvPr>
        </p:nvSpPr>
        <p:spPr>
          <a:xfrm>
            <a:off x="7797800" y="9063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2" name="OTLSHAPE_SLT_79430b48d6594425890ffbed48ad27a4_ShapePercentage" hidden="1"/>
          <p:cNvSpPr/>
          <p:nvPr>
            <p:custDataLst>
              <p:tags r:id="rId88"/>
            </p:custDataLst>
          </p:nvPr>
        </p:nvSpPr>
        <p:spPr>
          <a:xfrm>
            <a:off x="8839200" y="95250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53" name="OTLSHAPE_SLT_79430b48d6594425890ffbed48ad27a4_Duration" hidden="1">
            <a:extLst>
              <a:ext uri="{FFB1D3DD-C353-498E-9874-D11823EBA6F7}">
                <a16:creationId xmlns:p14="http://schemas.microsoft.com/office/powerpoint/2010/main" xmlns:a16="http://schemas.microsoft.com/office/drawing/2014/main\" xmlns="" id="6FC3804E-A6EB-4AA1-9FD1-8DC24C05C928"/>
              </a:ext>
            </a:extLst>
          </p:cNvPr>
          <p:cNvSpPr txBox="1"/>
          <p:nvPr>
            <p:custDataLst>
              <p:tags r:id="rId89"/>
            </p:custDataLst>
          </p:nvPr>
        </p:nvSpPr>
        <p:spPr>
          <a:xfrm>
            <a:off x="8839200" y="95135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91 days</a:t>
            </a:r>
          </a:p>
        </p:txBody>
      </p:sp>
      <p:sp>
        <p:nvSpPr>
          <p:cNvPr id="154" name="OTLSHAPE_SLT_79430b48d6594425890ffbed48ad27a4_TextPercentage" hidden="1">
            <a:extLst>
              <a:ext uri="{CA8FD1ED-742C-4C69-8208-0B9FB902C015}">
                <a16:creationId xmlns:p14="http://schemas.microsoft.com/office/powerpoint/2010/main" xmlns:a16="http://schemas.microsoft.com/office/drawing/2014/main\" xmlns="" id="B02203F7-66E7-428B-89C2-111A94A3AA8F"/>
              </a:ext>
            </a:extLst>
          </p:cNvPr>
          <p:cNvSpPr txBox="1"/>
          <p:nvPr>
            <p:custDataLst>
              <p:tags r:id="rId90"/>
            </p:custDataLst>
          </p:nvPr>
        </p:nvSpPr>
        <p:spPr>
          <a:xfrm>
            <a:off x="8839200" y="97929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55" name="OTLSHAPE_SLT_79430b48d6594425890ffbed48ad27a4_JoinedDate" hidden="1">
            <a:extLst>
              <a:ext uri="{CC7AD076-4819-4237-A039-F5C00974D0DE}">
                <a16:creationId xmlns:p14="http://schemas.microsoft.com/office/powerpoint/2010/main" xmlns:a16="http://schemas.microsoft.com/office/drawing/2014/main\" xmlns="" id="D1954D65-CB65-48DD-9690-C17CE1A86F9E"/>
              </a:ext>
            </a:extLst>
          </p:cNvPr>
          <p:cNvSpPr txBox="1"/>
          <p:nvPr>
            <p:custDataLst>
              <p:tags r:id="rId91"/>
            </p:custDataLst>
          </p:nvPr>
        </p:nvSpPr>
        <p:spPr>
          <a:xfrm>
            <a:off x="8839200" y="9596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6" name="OTLSHAPE_SLT_79430b48d6594425890ffbed48ad27a4_StartDate" hidden="1">
            <a:extLst>
              <a:ext uri="{5E11F78D-962F-40D8-829C-36F4B445F5C4}">
                <a16:creationId xmlns:p14="http://schemas.microsoft.com/office/powerpoint/2010/main" xmlns:a16="http://schemas.microsoft.com/office/drawing/2014/main\" xmlns="" id="68CB49D4-2CC5-427F-8FAF-5752C63614E8"/>
              </a:ext>
            </a:extLst>
          </p:cNvPr>
          <p:cNvSpPr txBox="1"/>
          <p:nvPr>
            <p:custDataLst>
              <p:tags r:id="rId92"/>
            </p:custDataLst>
          </p:nvPr>
        </p:nvSpPr>
        <p:spPr>
          <a:xfrm>
            <a:off x="8839200" y="9596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7" name="OTLSHAPE_SLT_79430b48d6594425890ffbed48ad27a4_EndDate" hidden="1">
            <a:extLst>
              <a:ext uri="{470D615F-B816-46F1-A98F-32C3B81182E7}">
                <a16:creationId xmlns:p14="http://schemas.microsoft.com/office/powerpoint/2010/main" xmlns:a16="http://schemas.microsoft.com/office/drawing/2014/main\" xmlns="" id="02A2DE2F-F4A7-4ACC-A9B7-573467496787"/>
              </a:ext>
            </a:extLst>
          </p:cNvPr>
          <p:cNvSpPr txBox="1"/>
          <p:nvPr>
            <p:custDataLst>
              <p:tags r:id="rId93"/>
            </p:custDataLst>
          </p:nvPr>
        </p:nvSpPr>
        <p:spPr>
          <a:xfrm>
            <a:off x="8839200" y="9596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9" name="OTLSHAPE_SL2A_41b19e5480c447038769a8a08a10f61e_HeaderRectangle" hidden="1"/>
          <p:cNvSpPr/>
          <p:nvPr>
            <p:custDataLst>
              <p:tags r:id="rId94"/>
            </p:custDataLst>
          </p:nvPr>
        </p:nvSpPr>
        <p:spPr>
          <a:xfrm>
            <a:off x="1752600" y="101346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60" name="OTLSHAPE_SL2A_41b19e5480c447038769a8a08a10f61e_Header" hidden="1">
            <a:extLst>
              <a:ext uri="{AA45EFE0-A2CA-4708-9753-03C8E4107308}">
                <a16:creationId xmlns:p14="http://schemas.microsoft.com/office/powerpoint/2010/main" xmlns:a16="http://schemas.microsoft.com/office/drawing/2014/main\" xmlns="" id="ABC1B3CB-4D3E-431D-9244-EE6B16778363"/>
              </a:ext>
            </a:extLst>
          </p:cNvPr>
          <p:cNvSpPr txBox="1"/>
          <p:nvPr>
            <p:custDataLst>
              <p:tags r:id="rId95"/>
            </p:custDataLst>
          </p:nvPr>
        </p:nvSpPr>
        <p:spPr>
          <a:xfrm>
            <a:off x="1879600" y="10282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1" name="OTLSHAPE_SL2A_41b19e5480c447038769a8a08a10f61e_BackgroundRectangle" hidden="1"/>
          <p:cNvSpPr/>
          <p:nvPr>
            <p:custDataLst>
              <p:tags r:id="rId96"/>
            </p:custDataLst>
          </p:nvPr>
        </p:nvSpPr>
        <p:spPr>
          <a:xfrm>
            <a:off x="1752600" y="10134600"/>
            <a:ext cx="20701000" cy="1219200"/>
          </a:xfrm>
          <a:prstGeom prst="rect">
            <a:avLst/>
          </a:prstGeom>
          <a:solidFill>
            <a:srgbClr val="9BBB59">
              <a:alpha val="2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63" name="OTLSHAPE_SLT_c1b01250af8e4c509664f533c5145d76_ShapePercentage" hidden="1"/>
          <p:cNvSpPr/>
          <p:nvPr>
            <p:custDataLst>
              <p:tags r:id="rId97"/>
            </p:custDataLst>
          </p:nvPr>
        </p:nvSpPr>
        <p:spPr>
          <a:xfrm>
            <a:off x="10185400" y="103124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64" name="OTLSHAPE_SLT_c1b01250af8e4c509664f533c5145d76_Duration" hidden="1">
            <a:extLst>
              <a:ext uri="{B8F18299-E167-47FF-BE8C-219F14F8D4D3}">
                <a16:creationId xmlns:p14="http://schemas.microsoft.com/office/powerpoint/2010/main" xmlns:a16="http://schemas.microsoft.com/office/drawing/2014/main\" xmlns="" id="E9C66242-36C4-42ED-95E7-2715AB106A79"/>
              </a:ext>
            </a:extLst>
          </p:cNvPr>
          <p:cNvSpPr txBox="1"/>
          <p:nvPr>
            <p:custDataLst>
              <p:tags r:id="rId98"/>
            </p:custDataLst>
          </p:nvPr>
        </p:nvSpPr>
        <p:spPr>
          <a:xfrm>
            <a:off x="10185400" y="101993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912 days</a:t>
            </a:r>
          </a:p>
        </p:txBody>
      </p:sp>
      <p:sp>
        <p:nvSpPr>
          <p:cNvPr id="165" name="OTLSHAPE_SLT_c1b01250af8e4c509664f533c5145d76_TextPercentage" hidden="1">
            <a:extLst>
              <a:ext uri="{9C26F5E8-8414-421F-B460-62EF2B4C7432}">
                <a16:creationId xmlns:p14="http://schemas.microsoft.com/office/powerpoint/2010/main" xmlns:a16="http://schemas.microsoft.com/office/drawing/2014/main\" xmlns="" id="12F87B18-C862-4641-AB63-92DA5AB25B0F"/>
              </a:ext>
            </a:extLst>
          </p:cNvPr>
          <p:cNvSpPr txBox="1"/>
          <p:nvPr>
            <p:custDataLst>
              <p:tags r:id="rId99"/>
            </p:custDataLst>
          </p:nvPr>
        </p:nvSpPr>
        <p:spPr>
          <a:xfrm>
            <a:off x="10185400" y="104787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66" name="OTLSHAPE_SLT_c1b01250af8e4c509664f533c5145d76_JoinedDate" hidden="1">
            <a:extLst>
              <a:ext uri="{A11C5F75-4AAE-4727-95BF-D96C08011612}">
                <a16:creationId xmlns:p14="http://schemas.microsoft.com/office/powerpoint/2010/main" xmlns:a16="http://schemas.microsoft.com/office/drawing/2014/main\" xmlns="" id="E587286B-2562-4484-82EC-991766EA5CB7"/>
              </a:ext>
            </a:extLst>
          </p:cNvPr>
          <p:cNvSpPr txBox="1"/>
          <p:nvPr>
            <p:custDataLst>
              <p:tags r:id="rId100"/>
            </p:custDataLst>
          </p:nvPr>
        </p:nvSpPr>
        <p:spPr>
          <a:xfrm>
            <a:off x="10185400" y="10282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7" name="OTLSHAPE_SLT_c1b01250af8e4c509664f533c5145d76_StartDate" hidden="1">
            <a:extLst>
              <a:ext uri="{164146D6-B1B5-48E8-954F-2371F09D2CCA}">
                <a16:creationId xmlns:p14="http://schemas.microsoft.com/office/powerpoint/2010/main" xmlns:a16="http://schemas.microsoft.com/office/drawing/2014/main\" xmlns="" id="E6A74273-2950-41E8-84D2-958F2D1D42F7"/>
              </a:ext>
            </a:extLst>
          </p:cNvPr>
          <p:cNvSpPr txBox="1"/>
          <p:nvPr>
            <p:custDataLst>
              <p:tags r:id="rId101"/>
            </p:custDataLst>
          </p:nvPr>
        </p:nvSpPr>
        <p:spPr>
          <a:xfrm>
            <a:off x="10185400" y="10282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8" name="OTLSHAPE_SLT_c1b01250af8e4c509664f533c5145d76_EndDate" hidden="1">
            <a:extLst>
              <a:ext uri="{C8D298AA-F2F2-4B50-A8F2-C4FF50F1D57E}">
                <a16:creationId xmlns:p14="http://schemas.microsoft.com/office/powerpoint/2010/main" xmlns:a16="http://schemas.microsoft.com/office/drawing/2014/main\" xmlns="" id="097B41B0-2172-45BB-8977-120871E04922"/>
              </a:ext>
            </a:extLst>
          </p:cNvPr>
          <p:cNvSpPr txBox="1"/>
          <p:nvPr>
            <p:custDataLst>
              <p:tags r:id="rId102"/>
            </p:custDataLst>
          </p:nvPr>
        </p:nvSpPr>
        <p:spPr>
          <a:xfrm>
            <a:off x="10185400" y="10282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1" name="OTLSHAPE_SLT_6143cf9a014f45b0aae8feb81cd7b802_ShapePercentage" hidden="1"/>
          <p:cNvSpPr/>
          <p:nvPr>
            <p:custDataLst>
              <p:tags r:id="rId103"/>
            </p:custDataLst>
          </p:nvPr>
        </p:nvSpPr>
        <p:spPr>
          <a:xfrm>
            <a:off x="10185400" y="108712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72" name="OTLSHAPE_SLT_6143cf9a014f45b0aae8feb81cd7b802_Duration" hidden="1">
            <a:extLst>
              <a:ext uri="{23AD40F1-4358-4950-946E-0155B3E4A04E}">
                <a16:creationId xmlns:p14="http://schemas.microsoft.com/office/powerpoint/2010/main" xmlns:a16="http://schemas.microsoft.com/office/drawing/2014/main\" xmlns="" id="C4BD28B3-2039-4950-9D95-CCC793AAF85C"/>
              </a:ext>
            </a:extLst>
          </p:cNvPr>
          <p:cNvSpPr txBox="1"/>
          <p:nvPr>
            <p:custDataLst>
              <p:tags r:id="rId104"/>
            </p:custDataLst>
          </p:nvPr>
        </p:nvSpPr>
        <p:spPr>
          <a:xfrm>
            <a:off x="5816600" y="108597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912 days</a:t>
            </a:r>
          </a:p>
        </p:txBody>
      </p:sp>
      <p:sp>
        <p:nvSpPr>
          <p:cNvPr id="173" name="OTLSHAPE_SLT_6143cf9a014f45b0aae8feb81cd7b802_TextPercentage" hidden="1">
            <a:extLst>
              <a:ext uri="{A303907D-0EE5-4342-8247-5A73FAA6C4A7}">
                <a16:creationId xmlns:p14="http://schemas.microsoft.com/office/powerpoint/2010/main" xmlns:a16="http://schemas.microsoft.com/office/drawing/2014/main\" xmlns="" id="88C0F3C5-04C3-4141-A2E8-155E04442CE1"/>
              </a:ext>
            </a:extLst>
          </p:cNvPr>
          <p:cNvSpPr txBox="1"/>
          <p:nvPr>
            <p:custDataLst>
              <p:tags r:id="rId105"/>
            </p:custDataLst>
          </p:nvPr>
        </p:nvSpPr>
        <p:spPr>
          <a:xfrm>
            <a:off x="5816600" y="111391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74" name="OTLSHAPE_SLT_6143cf9a014f45b0aae8feb81cd7b802_JoinedDate" hidden="1">
            <a:extLst>
              <a:ext uri="{0BAF31FC-1F38-4AE7-A756-67C82EDF900E}">
                <a16:creationId xmlns:p14="http://schemas.microsoft.com/office/powerpoint/2010/main" xmlns:a16="http://schemas.microsoft.com/office/drawing/2014/main\" xmlns="" id="F0B334E9-6E7D-4CC2-8764-92950A640B62"/>
              </a:ext>
            </a:extLst>
          </p:cNvPr>
          <p:cNvSpPr txBox="1"/>
          <p:nvPr>
            <p:custDataLst>
              <p:tags r:id="rId106"/>
            </p:custDataLst>
          </p:nvPr>
        </p:nvSpPr>
        <p:spPr>
          <a:xfrm>
            <a:off x="5816600" y="10942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5" name="OTLSHAPE_SLT_6143cf9a014f45b0aae8feb81cd7b802_StartDate" hidden="1">
            <a:extLst>
              <a:ext uri="{FBBC5BC1-3F3D-4916-8639-3404CC8CACDB}">
                <a16:creationId xmlns:p14="http://schemas.microsoft.com/office/powerpoint/2010/main" xmlns:a16="http://schemas.microsoft.com/office/drawing/2014/main\" xmlns="" id="AEB44C48-8FEF-4F2A-ABA5-AFAE815C3BBB"/>
              </a:ext>
            </a:extLst>
          </p:cNvPr>
          <p:cNvSpPr txBox="1"/>
          <p:nvPr>
            <p:custDataLst>
              <p:tags r:id="rId107"/>
            </p:custDataLst>
          </p:nvPr>
        </p:nvSpPr>
        <p:spPr>
          <a:xfrm>
            <a:off x="5816600" y="10942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6" name="OTLSHAPE_SLT_6143cf9a014f45b0aae8feb81cd7b802_EndDate" hidden="1">
            <a:extLst>
              <a:ext uri="{561CEF6C-0073-4456-B5D0-E19A93314187}">
                <a16:creationId xmlns:p14="http://schemas.microsoft.com/office/powerpoint/2010/main" xmlns:a16="http://schemas.microsoft.com/office/drawing/2014/main\" xmlns="" id="50FB0FCB-F378-4FFB-9695-35DE1E2FD6DC"/>
              </a:ext>
            </a:extLst>
          </p:cNvPr>
          <p:cNvSpPr txBox="1"/>
          <p:nvPr>
            <p:custDataLst>
              <p:tags r:id="rId108"/>
            </p:custDataLst>
          </p:nvPr>
        </p:nvSpPr>
        <p:spPr>
          <a:xfrm>
            <a:off x="5816600" y="10942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8" name="OTLSHAPE_SL2A_2c933fb080794c239b7b57b196795eae_HeaderRectangle" hidden="1"/>
          <p:cNvSpPr/>
          <p:nvPr>
            <p:custDataLst>
              <p:tags r:id="rId109"/>
            </p:custDataLst>
          </p:nvPr>
        </p:nvSpPr>
        <p:spPr>
          <a:xfrm>
            <a:off x="1752600" y="114808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79" name="OTLSHAPE_SL2A_2c933fb080794c239b7b57b196795eae_Header" hidden="1">
            <a:extLst>
              <a:ext uri="{08D7E581-4DCA-4D3C-96A8-9BF5DB11C081}">
                <a16:creationId xmlns:p14="http://schemas.microsoft.com/office/powerpoint/2010/main" xmlns:a16="http://schemas.microsoft.com/office/drawing/2014/main\" xmlns="" id="8E667A96-7153-4D1E-84A5-A961F342EE7D"/>
              </a:ext>
            </a:extLst>
          </p:cNvPr>
          <p:cNvSpPr txBox="1"/>
          <p:nvPr>
            <p:custDataLst>
              <p:tags r:id="rId110"/>
            </p:custDataLst>
          </p:nvPr>
        </p:nvSpPr>
        <p:spPr>
          <a:xfrm>
            <a:off x="1879600" y="11603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0" name="OTLSHAPE_SL2A_2c933fb080794c239b7b57b196795eae_BackgroundRectangle" hidden="1"/>
          <p:cNvSpPr/>
          <p:nvPr>
            <p:custDataLst>
              <p:tags r:id="rId111"/>
            </p:custDataLst>
          </p:nvPr>
        </p:nvSpPr>
        <p:spPr>
          <a:xfrm>
            <a:off x="1752600" y="11480800"/>
            <a:ext cx="20701000" cy="1143000"/>
          </a:xfrm>
          <a:prstGeom prst="rect">
            <a:avLst/>
          </a:prstGeom>
          <a:solidFill>
            <a:srgbClr val="9BBB59">
              <a:alpha val="2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82" name="OTLSHAPE_SLT_8f957454831645f4998f988fd9ea5593_ShapePercentage" hidden="1"/>
          <p:cNvSpPr/>
          <p:nvPr>
            <p:custDataLst>
              <p:tags r:id="rId112"/>
            </p:custDataLst>
          </p:nvPr>
        </p:nvSpPr>
        <p:spPr>
          <a:xfrm>
            <a:off x="17348200" y="115570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83" name="OTLSHAPE_SLT_8f957454831645f4998f988fd9ea5593_Duration" hidden="1">
            <a:extLst>
              <a:ext uri="{80C2093F-7EFF-4CE7-8BF1-813A1BEE305F}">
                <a16:creationId xmlns:p14="http://schemas.microsoft.com/office/powerpoint/2010/main" xmlns:a16="http://schemas.microsoft.com/office/drawing/2014/main\" xmlns="" id="9F38746A-1C7C-4C76-AAF2-DE708A59B706"/>
              </a:ext>
            </a:extLst>
          </p:cNvPr>
          <p:cNvSpPr txBox="1"/>
          <p:nvPr>
            <p:custDataLst>
              <p:tags r:id="rId113"/>
            </p:custDataLst>
          </p:nvPr>
        </p:nvSpPr>
        <p:spPr>
          <a:xfrm>
            <a:off x="15163800" y="115455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212 days</a:t>
            </a:r>
          </a:p>
        </p:txBody>
      </p:sp>
      <p:sp>
        <p:nvSpPr>
          <p:cNvPr id="184" name="OTLSHAPE_SLT_8f957454831645f4998f988fd9ea5593_TextPercentage" hidden="1">
            <a:extLst>
              <a:ext uri="{DC9155D0-7912-46D9-9848-5A016EA3B450}">
                <a16:creationId xmlns:p14="http://schemas.microsoft.com/office/powerpoint/2010/main" xmlns:a16="http://schemas.microsoft.com/office/drawing/2014/main\" xmlns="" id="52AECE95-C61B-4B69-9A8F-05C92F551368"/>
              </a:ext>
            </a:extLst>
          </p:cNvPr>
          <p:cNvSpPr txBox="1"/>
          <p:nvPr>
            <p:custDataLst>
              <p:tags r:id="rId114"/>
            </p:custDataLst>
          </p:nvPr>
        </p:nvSpPr>
        <p:spPr>
          <a:xfrm>
            <a:off x="15163800" y="118249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85" name="OTLSHAPE_SLT_8f957454831645f4998f988fd9ea5593_JoinedDate" hidden="1">
            <a:extLst>
              <a:ext uri="{14EC9A78-F678-42F1-80EB-DCFBEA82A4CE}">
                <a16:creationId xmlns:p14="http://schemas.microsoft.com/office/powerpoint/2010/main" xmlns:a16="http://schemas.microsoft.com/office/drawing/2014/main\" xmlns="" id="DE30D73F-DA79-476C-8E6D-D673DBEAFD98"/>
              </a:ext>
            </a:extLst>
          </p:cNvPr>
          <p:cNvSpPr txBox="1"/>
          <p:nvPr>
            <p:custDataLst>
              <p:tags r:id="rId115"/>
            </p:custDataLst>
          </p:nvPr>
        </p:nvSpPr>
        <p:spPr>
          <a:xfrm>
            <a:off x="15163800" y="11628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6" name="OTLSHAPE_SLT_8f957454831645f4998f988fd9ea5593_StartDate" hidden="1">
            <a:extLst>
              <a:ext uri="{8AEFCA9C-542D-4390-BA59-1BA47B4D53DA}">
                <a16:creationId xmlns:p14="http://schemas.microsoft.com/office/powerpoint/2010/main" xmlns:a16="http://schemas.microsoft.com/office/drawing/2014/main\" xmlns="" id="E8434169-5532-4CA2-B666-97EF34CAF718"/>
              </a:ext>
            </a:extLst>
          </p:cNvPr>
          <p:cNvSpPr txBox="1"/>
          <p:nvPr>
            <p:custDataLst>
              <p:tags r:id="rId116"/>
            </p:custDataLst>
          </p:nvPr>
        </p:nvSpPr>
        <p:spPr>
          <a:xfrm>
            <a:off x="15163800" y="11628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7" name="OTLSHAPE_SLT_8f957454831645f4998f988fd9ea5593_EndDate" hidden="1">
            <a:extLst>
              <a:ext uri="{0DD00CD7-C206-4696-BBA9-AADE3B84C518}">
                <a16:creationId xmlns:p14="http://schemas.microsoft.com/office/powerpoint/2010/main" xmlns:a16="http://schemas.microsoft.com/office/drawing/2014/main\" xmlns="" id="EFF34CAC-9231-4F48-ADF3-717D98B24024"/>
              </a:ext>
            </a:extLst>
          </p:cNvPr>
          <p:cNvSpPr txBox="1"/>
          <p:nvPr>
            <p:custDataLst>
              <p:tags r:id="rId117"/>
            </p:custDataLst>
          </p:nvPr>
        </p:nvSpPr>
        <p:spPr>
          <a:xfrm>
            <a:off x="15163800" y="11628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1" name="OTLSHAPE_SLM_e4bb13853dc14cc0aeacf24d88ef6b1d_Date" hidden="1">
            <a:extLst>
              <a:ext uri="{7B1064F7-6466-49F9-A5CC-6956E1E5207D}">
                <a16:creationId xmlns:p14="http://schemas.microsoft.com/office/powerpoint/2010/main" xmlns:a16="http://schemas.microsoft.com/office/drawing/2014/main\" xmlns="" id="A0929654-2C1E-4EA0-B0ED-760580A5CD98"/>
              </a:ext>
            </a:extLst>
          </p:cNvPr>
          <p:cNvSpPr txBox="1"/>
          <p:nvPr>
            <p:custDataLst>
              <p:tags r:id="rId118"/>
            </p:custDataLst>
          </p:nvPr>
        </p:nvSpPr>
        <p:spPr>
          <a:xfrm>
            <a:off x="20091400" y="11984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How can you learn more?">
            <a:extLst>
              <a:ext uri="{FF2B5EF4-FFF2-40B4-BE49-F238E27FC236}">
                <a16:creationId xmlns:a16="http://schemas.microsoft.com/office/drawing/2014/main" id="{DBE67BBA-95CF-6F17-5B8A-09DB5A27801E}"/>
              </a:ext>
            </a:extLst>
          </p:cNvPr>
          <p:cNvSpPr txBox="1"/>
          <p:nvPr/>
        </p:nvSpPr>
        <p:spPr>
          <a:xfrm>
            <a:off x="-1" y="1723372"/>
            <a:ext cx="24345902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lvl="1" indent="0" algn="l" defTabSz="1828800" hangingPunct="1"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NZ" sz="96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It’s time to vote!</a:t>
            </a:r>
            <a:endParaRPr sz="96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  <p:pic>
        <p:nvPicPr>
          <p:cNvPr id="7" name="Picture 6" descr="A group of text on a white background&#10;&#10;Description automatically generated">
            <a:extLst>
              <a:ext uri="{FF2B5EF4-FFF2-40B4-BE49-F238E27FC236}">
                <a16:creationId xmlns:a16="http://schemas.microsoft.com/office/drawing/2014/main" id="{E0144581-8EA1-7AB3-D9FF-DC1B2AA2FCFE}"/>
              </a:ext>
            </a:extLst>
          </p:cNvPr>
          <p:cNvPicPr>
            <a:picLocks noChangeAspect="1"/>
          </p:cNvPicPr>
          <p:nvPr/>
        </p:nvPicPr>
        <p:blipFill rotWithShape="1"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51"/>
          <a:stretch/>
        </p:blipFill>
        <p:spPr>
          <a:xfrm>
            <a:off x="0" y="3595122"/>
            <a:ext cx="18285714" cy="4335295"/>
          </a:xfrm>
          <a:prstGeom prst="rect">
            <a:avLst/>
          </a:prstGeom>
        </p:spPr>
      </p:pic>
      <p:pic>
        <p:nvPicPr>
          <p:cNvPr id="8" name="Picture 7" descr="A group of text on a white background&#10;&#10;Description automatically generated">
            <a:extLst>
              <a:ext uri="{FF2B5EF4-FFF2-40B4-BE49-F238E27FC236}">
                <a16:creationId xmlns:a16="http://schemas.microsoft.com/office/drawing/2014/main" id="{1270A416-72F1-D648-41E9-06D377D28D42}"/>
              </a:ext>
            </a:extLst>
          </p:cNvPr>
          <p:cNvPicPr>
            <a:picLocks noChangeAspect="1"/>
          </p:cNvPicPr>
          <p:nvPr/>
        </p:nvPicPr>
        <p:blipFill rotWithShape="1"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1" b="15190"/>
          <a:stretch/>
        </p:blipFill>
        <p:spPr>
          <a:xfrm>
            <a:off x="6098286" y="9218507"/>
            <a:ext cx="18285714" cy="34549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5333502"/>
      </p:ext>
      <p:ext uri="db4824ee-58ba-4bd1-b029-b0e19f59b0e4">
        <p14:creationId xmlns="" xmlns:p14="http://schemas.microsoft.com/office/powerpoint/2010/main" xmlns:a16="http://schemas.microsoft.com/office/drawing/2014/main\" val="271479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035A2F-4EA9-A9A0-4DEB-7611CBB587A7}"/>
              </a:ext>
            </a:extLst>
          </p:cNvPr>
          <p:cNvSpPr/>
          <p:nvPr/>
        </p:nvSpPr>
        <p:spPr>
          <a:xfrm>
            <a:off x="-50800" y="-201529"/>
            <a:ext cx="24434800" cy="3454945"/>
          </a:xfrm>
          <a:prstGeom prst="rect">
            <a:avLst/>
          </a:prstGeom>
          <a:solidFill>
            <a:srgbClr val="43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6000">
              <a:solidFill>
                <a:srgbClr val="222A35"/>
              </a:solidFill>
            </a:endParaRPr>
          </a:p>
        </p:txBody>
      </p:sp>
      <p:sp>
        <p:nvSpPr>
          <p:cNvPr id="13" name="OTLSHAPE_TB_00000000000000000000000000000000_ElapsedTime" hidden="1"/>
          <p:cNvSpPr/>
          <p:nvPr>
            <p:custDataLst>
              <p:tags r:id="rId2"/>
            </p:custDataLst>
          </p:nvPr>
        </p:nvSpPr>
        <p:spPr>
          <a:xfrm>
            <a:off x="2006600" y="1270000"/>
            <a:ext cx="0" cy="0"/>
          </a:xfrm>
          <a:prstGeom prst="rect">
            <a:avLst/>
          </a:prstGeom>
          <a:solidFill>
            <a:srgbClr val="000000">
              <a:alpha val="10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4" name="OTLSHAPE_TB_00000000000000000000000000000000_TodayMarkerShape" hidden="1"/>
          <p:cNvSpPr/>
          <p:nvPr>
            <p:custDataLst>
              <p:tags r:id="rId3"/>
            </p:custDataLst>
          </p:nvPr>
        </p:nvSpPr>
        <p:spPr>
          <a:xfrm>
            <a:off x="5181600" y="2032000"/>
            <a:ext cx="228600" cy="254000"/>
          </a:xfrm>
          <a:prstGeom prst="triangle">
            <a:avLst/>
          </a:prstGeom>
          <a:solidFill>
            <a:srgbClr val="FF0000">
              <a:alpha val="10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5" name="OTLSHAPE_TB_00000000000000000000000000000000_TodayMarkerText" hidden="1">
            <a:extLst>
              <a:ext uri="{4A201385-C31D-47CC-BD62-8ED7052B087C}">
                <a16:creationId xmlns="" xmlns:a16="http://schemas.microsoft.com/office/drawing/2014/main\" xmlns:p14="http://schemas.microsoft.com/office/powerpoint/2010/main" id="9C8C2A7E-72DC-459F-B056-AEFD234142F6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91819" y="2116727"/>
            <a:ext cx="833562" cy="33855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2200">
                <a:solidFill>
                  <a:srgbClr val="000000">
                    <a:alpha val="100000"/>
                  </a:srgbClr>
                </a:solidFill>
                <a:latin typeface="Arial" panose="02040604050505020304" pitchFamily="18" charset="0"/>
              </a:rPr>
              <a:t>Today</a:t>
            </a:r>
          </a:p>
        </p:txBody>
      </p:sp>
      <p:cxnSp>
        <p:nvCxnSpPr>
          <p:cNvPr id="18" name="OTLSHAPE_TB_00000000000000000000000000000000_MinorTickMarkAbove1" hidden="1"/>
          <p:cNvCxnSpPr/>
          <p:nvPr>
            <p:custDataLst>
              <p:tags r:id="rId5"/>
            </p:custDataLst>
          </p:nvPr>
        </p:nvCxnSpPr>
        <p:spPr>
          <a:xfrm>
            <a:off x="4064000" y="14478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9" name="OTLSHAPE_TB_00000000000000000000000000000000_MinorTickMarkBelow1" hidden="1"/>
          <p:cNvCxnSpPr/>
          <p:nvPr>
            <p:custDataLst>
              <p:tags r:id="rId6"/>
            </p:custDataLst>
          </p:nvPr>
        </p:nvCxnSpPr>
        <p:spPr>
          <a:xfrm>
            <a:off x="4064000" y="18034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2" name="OTLSHAPE_TB_00000000000000000000000000000000_MinorTickMarkAbove2" hidden="1"/>
          <p:cNvCxnSpPr/>
          <p:nvPr>
            <p:custDataLst>
              <p:tags r:id="rId7"/>
            </p:custDataLst>
          </p:nvPr>
        </p:nvCxnSpPr>
        <p:spPr>
          <a:xfrm>
            <a:off x="8153400" y="14478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3" name="OTLSHAPE_TB_00000000000000000000000000000000_MinorTickMarkBelow2" hidden="1"/>
          <p:cNvCxnSpPr/>
          <p:nvPr>
            <p:custDataLst>
              <p:tags r:id="rId8"/>
            </p:custDataLst>
          </p:nvPr>
        </p:nvCxnSpPr>
        <p:spPr>
          <a:xfrm>
            <a:off x="8153400" y="18034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6" name="OTLSHAPE_TB_00000000000000000000000000000000_MinorTickMarkAbove3" hidden="1"/>
          <p:cNvCxnSpPr/>
          <p:nvPr>
            <p:custDataLst>
              <p:tags r:id="rId9"/>
            </p:custDataLst>
          </p:nvPr>
        </p:nvCxnSpPr>
        <p:spPr>
          <a:xfrm>
            <a:off x="12242800" y="14478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7" name="OTLSHAPE_TB_00000000000000000000000000000000_MinorTickMarkBelow3" hidden="1"/>
          <p:cNvCxnSpPr/>
          <p:nvPr>
            <p:custDataLst>
              <p:tags r:id="rId10"/>
            </p:custDataLst>
          </p:nvPr>
        </p:nvCxnSpPr>
        <p:spPr>
          <a:xfrm>
            <a:off x="12242800" y="18034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0" name="OTLSHAPE_TB_00000000000000000000000000000000_MinorTickMarkAbove4" hidden="1"/>
          <p:cNvCxnSpPr/>
          <p:nvPr>
            <p:custDataLst>
              <p:tags r:id="rId11"/>
            </p:custDataLst>
          </p:nvPr>
        </p:nvCxnSpPr>
        <p:spPr>
          <a:xfrm>
            <a:off x="16332200" y="14478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1" name="OTLSHAPE_TB_00000000000000000000000000000000_MinorTickMarkBelow4" hidden="1"/>
          <p:cNvCxnSpPr/>
          <p:nvPr>
            <p:custDataLst>
              <p:tags r:id="rId12"/>
            </p:custDataLst>
          </p:nvPr>
        </p:nvCxnSpPr>
        <p:spPr>
          <a:xfrm>
            <a:off x="16332200" y="18034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4" name="OTLSHAPE_TB_00000000000000000000000000000000_MinorTickMarkAbove5" hidden="1"/>
          <p:cNvCxnSpPr/>
          <p:nvPr>
            <p:custDataLst>
              <p:tags r:id="rId13"/>
            </p:custDataLst>
          </p:nvPr>
        </p:nvCxnSpPr>
        <p:spPr>
          <a:xfrm>
            <a:off x="20421600" y="14478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5" name="OTLSHAPE_TB_00000000000000000000000000000000_MinorTickMarkBelow5" hidden="1"/>
          <p:cNvCxnSpPr/>
          <p:nvPr>
            <p:custDataLst>
              <p:tags r:id="rId14"/>
            </p:custDataLst>
          </p:nvPr>
        </p:nvCxnSpPr>
        <p:spPr>
          <a:xfrm>
            <a:off x="20421600" y="18034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4" name="OTLSHAPE_G_00000000000000000000000000000000_ShapeBelow0" hidden="1"/>
          <p:cNvCxnSpPr/>
          <p:nvPr>
            <p:custDataLst>
              <p:tags r:id="rId15"/>
            </p:custDataLst>
          </p:nvPr>
        </p:nvCxnSpPr>
        <p:spPr>
          <a:xfrm>
            <a:off x="6096000" y="2032000"/>
            <a:ext cx="0" cy="10591800"/>
          </a:xfrm>
          <a:prstGeom prst="line">
            <a:avLst/>
          </a:prstGeom>
          <a:ln w="0" cap="flat" cmpd="sng" algn="ctr">
            <a:solidFill>
              <a:srgbClr val="5B9BD5">
                <a:alpha val="15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5" name="OTLSHAPE_G_00000000000000000000000000000000_ShapeBelow1" hidden="1"/>
          <p:cNvCxnSpPr/>
          <p:nvPr>
            <p:custDataLst>
              <p:tags r:id="rId16"/>
            </p:custDataLst>
          </p:nvPr>
        </p:nvCxnSpPr>
        <p:spPr>
          <a:xfrm>
            <a:off x="10185400" y="2032000"/>
            <a:ext cx="0" cy="10591800"/>
          </a:xfrm>
          <a:prstGeom prst="line">
            <a:avLst/>
          </a:prstGeom>
          <a:ln w="0" cap="flat" cmpd="sng" algn="ctr">
            <a:solidFill>
              <a:srgbClr val="5B9BD5">
                <a:alpha val="15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6" name="OTLSHAPE_G_00000000000000000000000000000000_ShapeBelow2" hidden="1"/>
          <p:cNvCxnSpPr/>
          <p:nvPr>
            <p:custDataLst>
              <p:tags r:id="rId17"/>
            </p:custDataLst>
          </p:nvPr>
        </p:nvCxnSpPr>
        <p:spPr>
          <a:xfrm>
            <a:off x="14300200" y="2032000"/>
            <a:ext cx="0" cy="10591800"/>
          </a:xfrm>
          <a:prstGeom prst="line">
            <a:avLst/>
          </a:prstGeom>
          <a:ln w="0" cap="flat" cmpd="sng" algn="ctr">
            <a:solidFill>
              <a:srgbClr val="5B9BD5">
                <a:alpha val="15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7" name="OTLSHAPE_G_00000000000000000000000000000000_ShapeBelow3" hidden="1"/>
          <p:cNvCxnSpPr/>
          <p:nvPr>
            <p:custDataLst>
              <p:tags r:id="rId18"/>
            </p:custDataLst>
          </p:nvPr>
        </p:nvCxnSpPr>
        <p:spPr>
          <a:xfrm>
            <a:off x="18389600" y="2032000"/>
            <a:ext cx="0" cy="10591800"/>
          </a:xfrm>
          <a:prstGeom prst="line">
            <a:avLst/>
          </a:prstGeom>
          <a:ln w="0" cap="flat" cmpd="sng" algn="ctr">
            <a:solidFill>
              <a:srgbClr val="5B9BD5">
                <a:alpha val="15000"/>
              </a:srgbClr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58" name="OTLSHAPE_SL2A_2719152896d840e98885a8f08133bfbe_HeaderRectangle" hidden="1"/>
          <p:cNvSpPr/>
          <p:nvPr>
            <p:custDataLst>
              <p:tags r:id="rId19"/>
            </p:custDataLst>
          </p:nvPr>
        </p:nvSpPr>
        <p:spPr>
          <a:xfrm>
            <a:off x="1752600" y="24384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59" name="OTLSHAPE_SL2A_2719152896d840e98885a8f08133bfbe_Header" hidden="1">
            <a:extLst>
              <a:ext uri="{FCD9E0B2-CE05-4A57-B7E7-1A396402FA6A}">
                <a16:creationId xmlns="" xmlns:a16="http://schemas.microsoft.com/office/drawing/2014/main\" xmlns:p14="http://schemas.microsoft.com/office/powerpoint/2010/main" id="B5381979-7A39-438F-A434-F7E08C72B494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879600" y="3170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OTLSHAPE_SL2A_2719152896d840e98885a8f08133bfbe_BackgroundRectangle" hidden="1"/>
          <p:cNvSpPr/>
          <p:nvPr>
            <p:custDataLst>
              <p:tags r:id="rId21"/>
            </p:custDataLst>
          </p:nvPr>
        </p:nvSpPr>
        <p:spPr>
          <a:xfrm>
            <a:off x="1752600" y="2438400"/>
            <a:ext cx="20701000" cy="2362200"/>
          </a:xfrm>
          <a:prstGeom prst="rect">
            <a:avLst/>
          </a:prstGeom>
          <a:solidFill>
            <a:srgbClr val="C0504D">
              <a:alpha val="2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62" name="OTLSHAPE_SLM_3d2bb9c88ee44ed591fbb9f76a894e33_Date" hidden="1">
            <a:extLst>
              <a:ext uri="{1EC92943-F7CF-4EBF-8669-A409548A57B7}">
                <a16:creationId xmlns="" xmlns:a16="http://schemas.microsoft.com/office/drawing/2014/main\" xmlns:p14="http://schemas.microsoft.com/office/powerpoint/2010/main" id="5B1FBAA1-06BB-428C-9EEC-2C6C6EE65929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2794000" y="2306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5" name="OTLSHAPE_SLT_befdaf39085e473b8b97415abb965762_ShapePercentage" hidden="1"/>
          <p:cNvSpPr/>
          <p:nvPr>
            <p:custDataLst>
              <p:tags r:id="rId23"/>
            </p:custDataLst>
          </p:nvPr>
        </p:nvSpPr>
        <p:spPr>
          <a:xfrm>
            <a:off x="3505200" y="31496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66" name="OTLSHAPE_SLT_befdaf39085e473b8b97415abb965762_Duration" hidden="1">
            <a:extLst>
              <a:ext uri="{1A74E829-389C-4876-9BE1-C13B7BD6695A}">
                <a16:creationId xmlns="" xmlns:a16="http://schemas.microsoft.com/office/drawing/2014/main\" xmlns:p14="http://schemas.microsoft.com/office/powerpoint/2010/main" id="1FFFC600-A54D-4C4D-A614-91E5626D0531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3505200" y="31381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109 days</a:t>
            </a:r>
          </a:p>
        </p:txBody>
      </p:sp>
      <p:sp>
        <p:nvSpPr>
          <p:cNvPr id="67" name="OTLSHAPE_SLT_befdaf39085e473b8b97415abb965762_TextPercentage" hidden="1">
            <a:extLst>
              <a:ext uri="{0AF33E1E-1C84-420B-B96E-2D4411D30FBF}">
                <a16:creationId xmlns="" xmlns:a16="http://schemas.microsoft.com/office/drawing/2014/main\" xmlns:p14="http://schemas.microsoft.com/office/powerpoint/2010/main" id="756BF9C4-435D-4451-B235-F958FF8131CF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3505200" y="3417504"/>
            <a:ext cx="736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100%</a:t>
            </a:r>
          </a:p>
        </p:txBody>
      </p:sp>
      <p:sp>
        <p:nvSpPr>
          <p:cNvPr id="68" name="OTLSHAPE_SLT_befdaf39085e473b8b97415abb965762_JoinedDate" hidden="1">
            <a:extLst>
              <a:ext uri="{D4AB28E9-4DAC-4AC0-A132-4185B06B47D6}">
                <a16:creationId xmlns="" xmlns:a16="http://schemas.microsoft.com/office/drawing/2014/main\" xmlns:p14="http://schemas.microsoft.com/office/powerpoint/2010/main" id="003090A3-0FA4-43E4-8083-38BC39F70C7F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3505200" y="3221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9" name="OTLSHAPE_SLT_befdaf39085e473b8b97415abb965762_StartDate" hidden="1">
            <a:extLst>
              <a:ext uri="{C39451EC-FF6E-4703-9A41-91ECF983AE8A}">
                <a16:creationId xmlns="" xmlns:a16="http://schemas.microsoft.com/office/drawing/2014/main\" xmlns:p14="http://schemas.microsoft.com/office/powerpoint/2010/main" id="AF54539B-51D3-47E2-A0AB-C2E9C1088529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3505200" y="3221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0" name="OTLSHAPE_SLT_befdaf39085e473b8b97415abb965762_EndDate" hidden="1">
            <a:extLst>
              <a:ext uri="{E280C2DF-A659-4951-AFC6-DB0B839E40C0}">
                <a16:creationId xmlns="" xmlns:a16="http://schemas.microsoft.com/office/drawing/2014/main\" xmlns:p14="http://schemas.microsoft.com/office/powerpoint/2010/main" id="46A309DE-6C33-4DCB-BC51-12AF775CFEA7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3505200" y="3221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3" name="OTLSHAPE_SLT_dbda404e63214ec4a97be48cb466c358_ShapePercentage" hidden="1"/>
          <p:cNvSpPr/>
          <p:nvPr>
            <p:custDataLst>
              <p:tags r:id="rId29"/>
            </p:custDataLst>
          </p:nvPr>
        </p:nvSpPr>
        <p:spPr>
          <a:xfrm>
            <a:off x="4902200" y="36830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74" name="OTLSHAPE_SLT_dbda404e63214ec4a97be48cb466c358_Duration" hidden="1">
            <a:extLst>
              <a:ext uri="{D4CB00CD-11E2-4D7B-A873-284F26F06B55}">
                <a16:creationId xmlns="" xmlns:a16="http://schemas.microsoft.com/office/drawing/2014/main\" xmlns:p14="http://schemas.microsoft.com/office/powerpoint/2010/main" id="822BEE3C-F288-49A0-AF39-D06BD9D14A12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4902200" y="36715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20 days</a:t>
            </a:r>
          </a:p>
        </p:txBody>
      </p:sp>
      <p:sp>
        <p:nvSpPr>
          <p:cNvPr id="75" name="OTLSHAPE_SLT_dbda404e63214ec4a97be48cb466c358_TextPercentage" hidden="1">
            <a:extLst>
              <a:ext uri="{6E0CC60C-B94B-41E7-9741-B3FAC942F96A}">
                <a16:creationId xmlns="" xmlns:a16="http://schemas.microsoft.com/office/drawing/2014/main\" xmlns:p14="http://schemas.microsoft.com/office/powerpoint/2010/main" id="DA8731EA-1F27-41DB-BC81-6430381FD9E6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4902200" y="3950904"/>
            <a:ext cx="736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100%</a:t>
            </a:r>
          </a:p>
        </p:txBody>
      </p:sp>
      <p:sp>
        <p:nvSpPr>
          <p:cNvPr id="76" name="OTLSHAPE_SLT_dbda404e63214ec4a97be48cb466c358_JoinedDate" hidden="1">
            <a:extLst>
              <a:ext uri="{85AD45CB-69DF-4AC4-8A79-7925BFB1E1FB}">
                <a16:creationId xmlns="" xmlns:a16="http://schemas.microsoft.com/office/drawing/2014/main\" xmlns:p14="http://schemas.microsoft.com/office/powerpoint/2010/main" id="0172748E-7610-49E6-983B-D93761D0D65E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4902200" y="3754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7" name="OTLSHAPE_SLT_dbda404e63214ec4a97be48cb466c358_StartDate" hidden="1">
            <a:extLst>
              <a:ext uri="{C912BAE6-9C47-4880-92C2-96727614C4AC}">
                <a16:creationId xmlns="" xmlns:a16="http://schemas.microsoft.com/office/drawing/2014/main\" xmlns:p14="http://schemas.microsoft.com/office/powerpoint/2010/main" id="C8BC0D9D-4005-4CD2-B847-3E2AE2643C2C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4902200" y="3754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8" name="OTLSHAPE_SLT_dbda404e63214ec4a97be48cb466c358_EndDate" hidden="1">
            <a:extLst>
              <a:ext uri="{7014EF2F-02C7-40B6-B928-2955BD0116EF}">
                <a16:creationId xmlns="" xmlns:a16="http://schemas.microsoft.com/office/drawing/2014/main\" xmlns:p14="http://schemas.microsoft.com/office/powerpoint/2010/main" id="AA0F9B96-A0A5-4AEC-B3B2-3BB4559A60AD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4902200" y="3754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OTLSHAPE_SLM_41f5d329f80c409598758bb1380793bc_Date" hidden="1">
            <a:extLst>
              <a:ext uri="{025527A7-90FA-411B-94D1-EA0B8D4E77CA}">
                <a16:creationId xmlns="" xmlns:a16="http://schemas.microsoft.com/office/drawing/2014/main\" xmlns:p14="http://schemas.microsoft.com/office/powerpoint/2010/main" id="EA257C3E-1DCD-40D6-949C-730D61EDDB68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4953000" y="4008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3" name="OTLSHAPE_SL2A_17c114150e7649949a4ce84592591a80_HeaderRectangle" hidden="1"/>
          <p:cNvSpPr/>
          <p:nvPr>
            <p:custDataLst>
              <p:tags r:id="rId36"/>
            </p:custDataLst>
          </p:nvPr>
        </p:nvSpPr>
        <p:spPr>
          <a:xfrm>
            <a:off x="1752600" y="49276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84" name="OTLSHAPE_SL2A_17c114150e7649949a4ce84592591a80_Header" hidden="1">
            <a:extLst>
              <a:ext uri="{65489617-9C01-4022-A759-091C12F67D1D}">
                <a16:creationId xmlns="" xmlns:a16="http://schemas.microsoft.com/office/drawing/2014/main\" xmlns:p14="http://schemas.microsoft.com/office/powerpoint/2010/main" id="463243F4-3D03-4921-BC52-2B4A3705CD0E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1879600" y="53041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5" name="OTLSHAPE_SL2A_17c114150e7649949a4ce84592591a80_BackgroundRectangle" hidden="1"/>
          <p:cNvSpPr/>
          <p:nvPr>
            <p:custDataLst>
              <p:tags r:id="rId38"/>
            </p:custDataLst>
          </p:nvPr>
        </p:nvSpPr>
        <p:spPr>
          <a:xfrm>
            <a:off x="1752600" y="4927600"/>
            <a:ext cx="20701000" cy="1676400"/>
          </a:xfrm>
          <a:prstGeom prst="rect">
            <a:avLst/>
          </a:prstGeom>
          <a:solidFill>
            <a:srgbClr val="9BBB59">
              <a:alpha val="2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87" name="OTLSHAPE_SLT_4e2bf142e2434f46b49f19835a13e719_ShapePercentage" hidden="1"/>
          <p:cNvSpPr/>
          <p:nvPr>
            <p:custDataLst>
              <p:tags r:id="rId39"/>
            </p:custDataLst>
          </p:nvPr>
        </p:nvSpPr>
        <p:spPr>
          <a:xfrm>
            <a:off x="2362200" y="50038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88" name="OTLSHAPE_SLT_4e2bf142e2434f46b49f19835a13e719_Duration" hidden="1">
            <a:extLst>
              <a:ext uri="{01E06392-E407-4F27-9A0D-C959497B0D4C}">
                <a16:creationId xmlns="" xmlns:a16="http://schemas.microsoft.com/office/drawing/2014/main\" xmlns:p14="http://schemas.microsoft.com/office/powerpoint/2010/main" id="B49D1567-C5DC-4687-906A-6839B66FF31F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2362200" y="49923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699 days</a:t>
            </a:r>
          </a:p>
        </p:txBody>
      </p:sp>
      <p:sp>
        <p:nvSpPr>
          <p:cNvPr id="89" name="OTLSHAPE_SLT_4e2bf142e2434f46b49f19835a13e719_TextPercentage" hidden="1">
            <a:extLst>
              <a:ext uri="{085A55B4-A934-4DCA-B26B-47D1408E2D02}">
                <a16:creationId xmlns="" xmlns:a16="http://schemas.microsoft.com/office/drawing/2014/main\" xmlns:p14="http://schemas.microsoft.com/office/powerpoint/2010/main" id="02DDDBF6-4CFA-4773-9DE5-B921C4F1CA43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2362200" y="52717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90" name="OTLSHAPE_SLT_4e2bf142e2434f46b49f19835a13e719_JoinedDate" hidden="1">
            <a:extLst>
              <a:ext uri="{CD6C3FA3-F171-4B15-8997-DFA41436BF31}">
                <a16:creationId xmlns="" xmlns:a16="http://schemas.microsoft.com/office/drawing/2014/main\" xmlns:p14="http://schemas.microsoft.com/office/powerpoint/2010/main" id="B6A60620-5B1E-401D-8B90-687579CE1D2B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2362200" y="5075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1" name="OTLSHAPE_SLT_4e2bf142e2434f46b49f19835a13e719_StartDate" hidden="1">
            <a:extLst>
              <a:ext uri="{1AC6C256-745C-4224-B652-23990465A0FD}">
                <a16:creationId xmlns="" xmlns:a16="http://schemas.microsoft.com/office/drawing/2014/main\" xmlns:p14="http://schemas.microsoft.com/office/powerpoint/2010/main" id="3E055503-73D9-4F64-9F0F-01D43E84BB49"/>
              </a:ext>
            </a:extLst>
          </p:cNvPr>
          <p:cNvSpPr txBox="1"/>
          <p:nvPr>
            <p:custDataLst>
              <p:tags r:id="rId43"/>
            </p:custDataLst>
          </p:nvPr>
        </p:nvSpPr>
        <p:spPr>
          <a:xfrm>
            <a:off x="2362200" y="5075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2" name="OTLSHAPE_SLT_4e2bf142e2434f46b49f19835a13e719_EndDate" hidden="1">
            <a:extLst>
              <a:ext uri="{BA024E3E-3EB4-4186-A857-2E3EF6E1A244}">
                <a16:creationId xmlns="" xmlns:a16="http://schemas.microsoft.com/office/drawing/2014/main\" xmlns:p14="http://schemas.microsoft.com/office/powerpoint/2010/main" id="8E4B3DAB-210B-446D-965C-FB4AF26E2032"/>
              </a:ext>
            </a:extLst>
          </p:cNvPr>
          <p:cNvSpPr txBox="1"/>
          <p:nvPr>
            <p:custDataLst>
              <p:tags r:id="rId44"/>
            </p:custDataLst>
          </p:nvPr>
        </p:nvSpPr>
        <p:spPr>
          <a:xfrm>
            <a:off x="2362200" y="5075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5" name="OTLSHAPE_SLT_31ffbc7173214ff4ac79cf81a7d7590f_ShapePercentage" hidden="1"/>
          <p:cNvSpPr/>
          <p:nvPr>
            <p:custDataLst>
              <p:tags r:id="rId45"/>
            </p:custDataLst>
          </p:nvPr>
        </p:nvSpPr>
        <p:spPr>
          <a:xfrm>
            <a:off x="6756400" y="54864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96" name="OTLSHAPE_SLT_31ffbc7173214ff4ac79cf81a7d7590f_Duration" hidden="1">
            <a:extLst>
              <a:ext uri="{E4E2FE2E-2C20-4474-8C1B-904B58F0B0D5}">
                <a16:creationId xmlns="" xmlns:a16="http://schemas.microsoft.com/office/drawing/2014/main\" xmlns:p14="http://schemas.microsoft.com/office/powerpoint/2010/main" id="83958B24-06F0-41CA-BBA8-9FAB277EBD91"/>
              </a:ext>
            </a:extLst>
          </p:cNvPr>
          <p:cNvSpPr txBox="1"/>
          <p:nvPr>
            <p:custDataLst>
              <p:tags r:id="rId46"/>
            </p:custDataLst>
          </p:nvPr>
        </p:nvSpPr>
        <p:spPr>
          <a:xfrm>
            <a:off x="6756400" y="54749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92 days</a:t>
            </a:r>
          </a:p>
        </p:txBody>
      </p:sp>
      <p:sp>
        <p:nvSpPr>
          <p:cNvPr id="97" name="OTLSHAPE_SLT_31ffbc7173214ff4ac79cf81a7d7590f_TextPercentage" hidden="1">
            <a:extLst>
              <a:ext uri="{AFA93EF4-258D-41AF-A284-8FA36627D40B}">
                <a16:creationId xmlns="" xmlns:a16="http://schemas.microsoft.com/office/drawing/2014/main\" xmlns:p14="http://schemas.microsoft.com/office/powerpoint/2010/main" id="1EC037D7-3730-4550-AE17-FF16FBF50491"/>
              </a:ext>
            </a:extLst>
          </p:cNvPr>
          <p:cNvSpPr txBox="1"/>
          <p:nvPr>
            <p:custDataLst>
              <p:tags r:id="rId47"/>
            </p:custDataLst>
          </p:nvPr>
        </p:nvSpPr>
        <p:spPr>
          <a:xfrm>
            <a:off x="6756400" y="57543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98" name="OTLSHAPE_SLT_31ffbc7173214ff4ac79cf81a7d7590f_JoinedDate" hidden="1">
            <a:extLst>
              <a:ext uri="{2FB2A440-5B6B-4CBA-BE93-85639DF5AE54}">
                <a16:creationId xmlns="" xmlns:a16="http://schemas.microsoft.com/office/drawing/2014/main\" xmlns:p14="http://schemas.microsoft.com/office/powerpoint/2010/main" id="56AC9B45-DE51-4872-B53B-586538B470BC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6756400" y="55581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9" name="OTLSHAPE_SLT_31ffbc7173214ff4ac79cf81a7d7590f_StartDate" hidden="1">
            <a:extLst>
              <a:ext uri="{54A135F8-1FC2-4045-9ED3-5E3B6C850BE8}">
                <a16:creationId xmlns="" xmlns:a16="http://schemas.microsoft.com/office/drawing/2014/main\" xmlns:p14="http://schemas.microsoft.com/office/powerpoint/2010/main" id="81E4A317-7BA7-445A-89FA-9FA95194BB03"/>
              </a:ext>
            </a:extLst>
          </p:cNvPr>
          <p:cNvSpPr txBox="1"/>
          <p:nvPr>
            <p:custDataLst>
              <p:tags r:id="rId49"/>
            </p:custDataLst>
          </p:nvPr>
        </p:nvSpPr>
        <p:spPr>
          <a:xfrm>
            <a:off x="6756400" y="55581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0" name="OTLSHAPE_SLT_31ffbc7173214ff4ac79cf81a7d7590f_EndDate" hidden="1">
            <a:extLst>
              <a:ext uri="{23E5A61B-C67B-405F-9E63-EA85DE2A5C76}">
                <a16:creationId xmlns="" xmlns:a16="http://schemas.microsoft.com/office/drawing/2014/main\" xmlns:p14="http://schemas.microsoft.com/office/powerpoint/2010/main" id="86518EF3-C5E9-484A-94AC-BEE3EDC43F6E"/>
              </a:ext>
            </a:extLst>
          </p:cNvPr>
          <p:cNvSpPr txBox="1"/>
          <p:nvPr>
            <p:custDataLst>
              <p:tags r:id="rId50"/>
            </p:custDataLst>
          </p:nvPr>
        </p:nvSpPr>
        <p:spPr>
          <a:xfrm>
            <a:off x="6756400" y="55581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" name="OTLSHAPE_SLM_a3b508801b344506ac1eeea7ae668767_Date" hidden="1">
            <a:extLst>
              <a:ext uri="{86A709D6-4845-471C-9E3A-11E7B1250D56}">
                <a16:creationId xmlns="" xmlns:a16="http://schemas.microsoft.com/office/drawing/2014/main\" xmlns:p14="http://schemas.microsoft.com/office/powerpoint/2010/main" id="9E368E24-92F9-4D5A-A806-C4EDD629CFD9"/>
              </a:ext>
            </a:extLst>
          </p:cNvPr>
          <p:cNvSpPr txBox="1"/>
          <p:nvPr>
            <p:custDataLst>
              <p:tags r:id="rId51"/>
            </p:custDataLst>
          </p:nvPr>
        </p:nvSpPr>
        <p:spPr>
          <a:xfrm>
            <a:off x="5969000" y="58121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5" name="OTLSHAPE_SL2A_780ce29694e64a82a31fdc9a06185f63_HeaderRectangle" hidden="1"/>
          <p:cNvSpPr/>
          <p:nvPr>
            <p:custDataLst>
              <p:tags r:id="rId52"/>
            </p:custDataLst>
          </p:nvPr>
        </p:nvSpPr>
        <p:spPr>
          <a:xfrm>
            <a:off x="1752600" y="67310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06" name="OTLSHAPE_SL2A_780ce29694e64a82a31fdc9a06185f63_Header" hidden="1">
            <a:extLst>
              <a:ext uri="{5B8F94F8-F428-43CB-8B39-8BD2B4F74531}">
                <a16:creationId xmlns="" xmlns:a16="http://schemas.microsoft.com/office/drawing/2014/main\" xmlns:p14="http://schemas.microsoft.com/office/powerpoint/2010/main" id="C385C14A-ED29-4A9F-9782-775E744E06B7"/>
              </a:ext>
            </a:extLst>
          </p:cNvPr>
          <p:cNvSpPr txBox="1"/>
          <p:nvPr>
            <p:custDataLst>
              <p:tags r:id="rId53"/>
            </p:custDataLst>
          </p:nvPr>
        </p:nvSpPr>
        <p:spPr>
          <a:xfrm>
            <a:off x="1879600" y="7056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7" name="OTLSHAPE_SL2A_780ce29694e64a82a31fdc9a06185f63_BackgroundRectangle" hidden="1"/>
          <p:cNvSpPr/>
          <p:nvPr>
            <p:custDataLst>
              <p:tags r:id="rId54"/>
            </p:custDataLst>
          </p:nvPr>
        </p:nvSpPr>
        <p:spPr>
          <a:xfrm>
            <a:off x="1752600" y="6731000"/>
            <a:ext cx="20701000" cy="1574800"/>
          </a:xfrm>
          <a:prstGeom prst="rect">
            <a:avLst/>
          </a:prstGeom>
          <a:solidFill>
            <a:srgbClr val="9BBB59">
              <a:alpha val="2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09" name="OTLSHAPE_SLT_c10bb09732d74b8fba7b041df5d151bc_ShapePercentage" hidden="1"/>
          <p:cNvSpPr/>
          <p:nvPr>
            <p:custDataLst>
              <p:tags r:id="rId55"/>
            </p:custDataLst>
          </p:nvPr>
        </p:nvSpPr>
        <p:spPr>
          <a:xfrm>
            <a:off x="6096000" y="68072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10" name="OTLSHAPE_SLT_c10bb09732d74b8fba7b041df5d151bc_Duration" hidden="1">
            <a:extLst>
              <a:ext uri="{AFF91E07-DBAB-4047-8436-30745761882E}">
                <a16:creationId xmlns="" xmlns:a16="http://schemas.microsoft.com/office/drawing/2014/main\" xmlns:p14="http://schemas.microsoft.com/office/powerpoint/2010/main" id="474FA588-EEA9-41D7-8DE9-0AF48292C42D"/>
              </a:ext>
            </a:extLst>
          </p:cNvPr>
          <p:cNvSpPr txBox="1"/>
          <p:nvPr>
            <p:custDataLst>
              <p:tags r:id="rId56"/>
            </p:custDataLst>
          </p:nvPr>
        </p:nvSpPr>
        <p:spPr>
          <a:xfrm>
            <a:off x="6096000" y="67957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365 days</a:t>
            </a:r>
          </a:p>
        </p:txBody>
      </p:sp>
      <p:sp>
        <p:nvSpPr>
          <p:cNvPr id="111" name="OTLSHAPE_SLT_c10bb09732d74b8fba7b041df5d151bc_TextPercentage" hidden="1">
            <a:extLst>
              <a:ext uri="{A9CA97B6-9942-411A-9554-239B8169C6D7}">
                <a16:creationId xmlns="" xmlns:a16="http://schemas.microsoft.com/office/drawing/2014/main\" xmlns:p14="http://schemas.microsoft.com/office/powerpoint/2010/main" id="14F40304-D7DA-46C2-B6C0-68D082BB8B41"/>
              </a:ext>
            </a:extLst>
          </p:cNvPr>
          <p:cNvSpPr txBox="1"/>
          <p:nvPr>
            <p:custDataLst>
              <p:tags r:id="rId57"/>
            </p:custDataLst>
          </p:nvPr>
        </p:nvSpPr>
        <p:spPr>
          <a:xfrm>
            <a:off x="6096000" y="70751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12" name="OTLSHAPE_SLT_c10bb09732d74b8fba7b041df5d151bc_JoinedDate" hidden="1">
            <a:extLst>
              <a:ext uri="{3D04474B-A242-429D-9C25-50D9748C3464}">
                <a16:creationId xmlns="" xmlns:a16="http://schemas.microsoft.com/office/drawing/2014/main\" xmlns:p14="http://schemas.microsoft.com/office/powerpoint/2010/main" id="2C42E1D1-BEA9-498A-8284-43865584EEBA"/>
              </a:ext>
            </a:extLst>
          </p:cNvPr>
          <p:cNvSpPr txBox="1"/>
          <p:nvPr>
            <p:custDataLst>
              <p:tags r:id="rId58"/>
            </p:custDataLst>
          </p:nvPr>
        </p:nvSpPr>
        <p:spPr>
          <a:xfrm>
            <a:off x="6096000" y="6878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3" name="OTLSHAPE_SLT_c10bb09732d74b8fba7b041df5d151bc_StartDate" hidden="1">
            <a:extLst>
              <a:ext uri="{AEAFD3F2-434D-47B4-A602-7B90003BB0C4}">
                <a16:creationId xmlns="" xmlns:a16="http://schemas.microsoft.com/office/drawing/2014/main\" xmlns:p14="http://schemas.microsoft.com/office/powerpoint/2010/main" id="4D2E428B-8B0D-4CD4-8E6F-0088BEA4A51B"/>
              </a:ext>
            </a:extLst>
          </p:cNvPr>
          <p:cNvSpPr txBox="1"/>
          <p:nvPr>
            <p:custDataLst>
              <p:tags r:id="rId59"/>
            </p:custDataLst>
          </p:nvPr>
        </p:nvSpPr>
        <p:spPr>
          <a:xfrm>
            <a:off x="6096000" y="6878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4" name="OTLSHAPE_SLT_c10bb09732d74b8fba7b041df5d151bc_EndDate" hidden="1">
            <a:extLst>
              <a:ext uri="{97FAA078-3D12-42E0-A3F6-789B79FCE7AD}">
                <a16:creationId xmlns="" xmlns:a16="http://schemas.microsoft.com/office/drawing/2014/main\" xmlns:p14="http://schemas.microsoft.com/office/powerpoint/2010/main" id="8BD63ACB-6613-4919-9266-CEF6EEDF81F9"/>
              </a:ext>
            </a:extLst>
          </p:cNvPr>
          <p:cNvSpPr txBox="1"/>
          <p:nvPr>
            <p:custDataLst>
              <p:tags r:id="rId60"/>
            </p:custDataLst>
          </p:nvPr>
        </p:nvSpPr>
        <p:spPr>
          <a:xfrm>
            <a:off x="6096000" y="6878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7" name="OTLSHAPE_SLT_467882467cd34e7b84337290a31ff0db_ShapePercentage" hidden="1"/>
          <p:cNvSpPr/>
          <p:nvPr>
            <p:custDataLst>
              <p:tags r:id="rId61"/>
            </p:custDataLst>
          </p:nvPr>
        </p:nvSpPr>
        <p:spPr>
          <a:xfrm>
            <a:off x="5410200" y="73406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18" name="OTLSHAPE_SLT_467882467cd34e7b84337290a31ff0db_Duration" hidden="1">
            <a:extLst>
              <a:ext uri="{C496AEB1-37A2-4A90-9472-4FE4F9CCE8E2}">
                <a16:creationId xmlns="" xmlns:a16="http://schemas.microsoft.com/office/drawing/2014/main\" xmlns:p14="http://schemas.microsoft.com/office/powerpoint/2010/main" id="5DBD0C34-E0FC-4F01-B1CF-09910381103D"/>
              </a:ext>
            </a:extLst>
          </p:cNvPr>
          <p:cNvSpPr txBox="1"/>
          <p:nvPr>
            <p:custDataLst>
              <p:tags r:id="rId62"/>
            </p:custDataLst>
          </p:nvPr>
        </p:nvSpPr>
        <p:spPr>
          <a:xfrm>
            <a:off x="5410200" y="73291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426 days</a:t>
            </a:r>
          </a:p>
        </p:txBody>
      </p:sp>
      <p:sp>
        <p:nvSpPr>
          <p:cNvPr id="119" name="OTLSHAPE_SLT_467882467cd34e7b84337290a31ff0db_TextPercentage" hidden="1">
            <a:extLst>
              <a:ext uri="{67C91EDC-83A8-492C-98AB-85EE49802D65}">
                <a16:creationId xmlns="" xmlns:a16="http://schemas.microsoft.com/office/drawing/2014/main\" xmlns:p14="http://schemas.microsoft.com/office/powerpoint/2010/main" id="AC156E7D-0FC4-4BEB-9168-F158E50CDB6A"/>
              </a:ext>
            </a:extLst>
          </p:cNvPr>
          <p:cNvSpPr txBox="1"/>
          <p:nvPr>
            <p:custDataLst>
              <p:tags r:id="rId63"/>
            </p:custDataLst>
          </p:nvPr>
        </p:nvSpPr>
        <p:spPr>
          <a:xfrm>
            <a:off x="5410200" y="76085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20" name="OTLSHAPE_SLT_467882467cd34e7b84337290a31ff0db_JoinedDate" hidden="1">
            <a:extLst>
              <a:ext uri="{1916D54A-1B60-4488-8FA8-A5D83DEF5115}">
                <a16:creationId xmlns="" xmlns:a16="http://schemas.microsoft.com/office/drawing/2014/main\" xmlns:p14="http://schemas.microsoft.com/office/powerpoint/2010/main" id="3C602482-A7F5-4F5A-BA7A-30FCE417D99F"/>
              </a:ext>
            </a:extLst>
          </p:cNvPr>
          <p:cNvSpPr txBox="1"/>
          <p:nvPr>
            <p:custDataLst>
              <p:tags r:id="rId64"/>
            </p:custDataLst>
          </p:nvPr>
        </p:nvSpPr>
        <p:spPr>
          <a:xfrm>
            <a:off x="5410200" y="7412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1" name="OTLSHAPE_SLT_467882467cd34e7b84337290a31ff0db_StartDate" hidden="1">
            <a:extLst>
              <a:ext uri="{3EEC923C-0CD0-40A8-B4AE-555DF4C2F538}">
                <a16:creationId xmlns="" xmlns:a16="http://schemas.microsoft.com/office/drawing/2014/main\" xmlns:p14="http://schemas.microsoft.com/office/powerpoint/2010/main" id="35DE02EF-F552-46B0-A7DE-E383A445A9D2"/>
              </a:ext>
            </a:extLst>
          </p:cNvPr>
          <p:cNvSpPr txBox="1"/>
          <p:nvPr>
            <p:custDataLst>
              <p:tags r:id="rId65"/>
            </p:custDataLst>
          </p:nvPr>
        </p:nvSpPr>
        <p:spPr>
          <a:xfrm>
            <a:off x="5410200" y="7412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2" name="OTLSHAPE_SLT_467882467cd34e7b84337290a31ff0db_EndDate" hidden="1">
            <a:extLst>
              <a:ext uri="{0775C46A-D090-4730-BB91-2003340AA437}">
                <a16:creationId xmlns="" xmlns:a16="http://schemas.microsoft.com/office/drawing/2014/main\" xmlns:p14="http://schemas.microsoft.com/office/powerpoint/2010/main" id="840EA0C1-0D33-4435-BDC7-DA20A52D3F90"/>
              </a:ext>
            </a:extLst>
          </p:cNvPr>
          <p:cNvSpPr txBox="1"/>
          <p:nvPr>
            <p:custDataLst>
              <p:tags r:id="rId66"/>
            </p:custDataLst>
          </p:nvPr>
        </p:nvSpPr>
        <p:spPr>
          <a:xfrm>
            <a:off x="5410200" y="7412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5" name="OTLSHAPE_SLT_b0e1707ed3cb4adeaf1125b7b977e146_ShapePercentage" hidden="1"/>
          <p:cNvSpPr/>
          <p:nvPr>
            <p:custDataLst>
              <p:tags r:id="rId67"/>
            </p:custDataLst>
          </p:nvPr>
        </p:nvSpPr>
        <p:spPr>
          <a:xfrm>
            <a:off x="5410200" y="78232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26" name="OTLSHAPE_SLT_b0e1707ed3cb4adeaf1125b7b977e146_Duration" hidden="1">
            <a:extLst>
              <a:ext uri="{038636AA-DDE2-42D6-AF4F-D5320FD76F34}">
                <a16:creationId xmlns="" xmlns:a16="http://schemas.microsoft.com/office/drawing/2014/main\" xmlns:p14="http://schemas.microsoft.com/office/powerpoint/2010/main" id="BD5793CD-3931-4B16-BF6E-DB191AF38A55"/>
              </a:ext>
            </a:extLst>
          </p:cNvPr>
          <p:cNvSpPr txBox="1"/>
          <p:nvPr>
            <p:custDataLst>
              <p:tags r:id="rId68"/>
            </p:custDataLst>
          </p:nvPr>
        </p:nvSpPr>
        <p:spPr>
          <a:xfrm>
            <a:off x="5410200" y="78117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120 days</a:t>
            </a:r>
          </a:p>
        </p:txBody>
      </p:sp>
      <p:sp>
        <p:nvSpPr>
          <p:cNvPr id="127" name="OTLSHAPE_SLT_b0e1707ed3cb4adeaf1125b7b977e146_TextPercentage" hidden="1">
            <a:extLst>
              <a:ext uri="{3BEBAA35-6157-4588-8D8B-E48B19DB867A}">
                <a16:creationId xmlns="" xmlns:a16="http://schemas.microsoft.com/office/drawing/2014/main\" xmlns:p14="http://schemas.microsoft.com/office/powerpoint/2010/main" id="F0EF3A33-6E93-4265-A1A7-AD8FAC3722A0"/>
              </a:ext>
            </a:extLst>
          </p:cNvPr>
          <p:cNvSpPr txBox="1"/>
          <p:nvPr>
            <p:custDataLst>
              <p:tags r:id="rId69"/>
            </p:custDataLst>
          </p:nvPr>
        </p:nvSpPr>
        <p:spPr>
          <a:xfrm>
            <a:off x="5410200" y="80911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28" name="OTLSHAPE_SLT_b0e1707ed3cb4adeaf1125b7b977e146_JoinedDate" hidden="1">
            <a:extLst>
              <a:ext uri="{54ED8A79-D4EE-4F30-AC02-8686B6B5C0C6}">
                <a16:creationId xmlns="" xmlns:a16="http://schemas.microsoft.com/office/drawing/2014/main\" xmlns:p14="http://schemas.microsoft.com/office/powerpoint/2010/main" id="29F4B795-00E4-4B32-AD2B-59914CCEDE79"/>
              </a:ext>
            </a:extLst>
          </p:cNvPr>
          <p:cNvSpPr txBox="1"/>
          <p:nvPr>
            <p:custDataLst>
              <p:tags r:id="rId70"/>
            </p:custDataLst>
          </p:nvPr>
        </p:nvSpPr>
        <p:spPr>
          <a:xfrm>
            <a:off x="5410200" y="7894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9" name="OTLSHAPE_SLT_b0e1707ed3cb4adeaf1125b7b977e146_StartDate" hidden="1">
            <a:extLst>
              <a:ext uri="{562D0D79-450C-41BB-9A39-4498501A62A2}">
                <a16:creationId xmlns="" xmlns:a16="http://schemas.microsoft.com/office/drawing/2014/main\" xmlns:p14="http://schemas.microsoft.com/office/powerpoint/2010/main" id="3B7A71EF-7B45-4C0A-ABB7-B10FD1C3A60F"/>
              </a:ext>
            </a:extLst>
          </p:cNvPr>
          <p:cNvSpPr txBox="1"/>
          <p:nvPr>
            <p:custDataLst>
              <p:tags r:id="rId71"/>
            </p:custDataLst>
          </p:nvPr>
        </p:nvSpPr>
        <p:spPr>
          <a:xfrm>
            <a:off x="5410200" y="7894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0" name="OTLSHAPE_SLT_b0e1707ed3cb4adeaf1125b7b977e146_EndDate" hidden="1">
            <a:extLst>
              <a:ext uri="{43F1F23E-74D3-4048-9E6E-57809DDD5299}">
                <a16:creationId xmlns="" xmlns:a16="http://schemas.microsoft.com/office/drawing/2014/main\" xmlns:p14="http://schemas.microsoft.com/office/powerpoint/2010/main" id="5E89D620-75CD-45D6-8928-5BFFAAB0B381"/>
              </a:ext>
            </a:extLst>
          </p:cNvPr>
          <p:cNvSpPr txBox="1"/>
          <p:nvPr>
            <p:custDataLst>
              <p:tags r:id="rId72"/>
            </p:custDataLst>
          </p:nvPr>
        </p:nvSpPr>
        <p:spPr>
          <a:xfrm>
            <a:off x="5410200" y="7894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2" name="OTLSHAPE_SL2A_80a06e1cc0e8458680a60381ffd35b20_HeaderRectangle" hidden="1"/>
          <p:cNvSpPr/>
          <p:nvPr>
            <p:custDataLst>
              <p:tags r:id="rId73"/>
            </p:custDataLst>
          </p:nvPr>
        </p:nvSpPr>
        <p:spPr>
          <a:xfrm>
            <a:off x="1752600" y="84328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33" name="OTLSHAPE_SL2A_80a06e1cc0e8458680a60381ffd35b20_Header" hidden="1">
            <a:extLst>
              <a:ext uri="{13B7AA90-DB06-4C96-9EAC-61E18EB3563D}">
                <a16:creationId xmlns="" xmlns:a16="http://schemas.microsoft.com/office/drawing/2014/main\" xmlns:p14="http://schemas.microsoft.com/office/powerpoint/2010/main" id="957B0D36-2880-4314-89D3-BF8FB45A853E"/>
              </a:ext>
            </a:extLst>
          </p:cNvPr>
          <p:cNvSpPr txBox="1"/>
          <p:nvPr>
            <p:custDataLst>
              <p:tags r:id="rId74"/>
            </p:custDataLst>
          </p:nvPr>
        </p:nvSpPr>
        <p:spPr>
          <a:xfrm>
            <a:off x="1879600" y="8758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4" name="OTLSHAPE_SL2A_80a06e1cc0e8458680a60381ffd35b20_BackgroundRectangle" hidden="1"/>
          <p:cNvSpPr/>
          <p:nvPr>
            <p:custDataLst>
              <p:tags r:id="rId75"/>
            </p:custDataLst>
          </p:nvPr>
        </p:nvSpPr>
        <p:spPr>
          <a:xfrm>
            <a:off x="1752600" y="8432800"/>
            <a:ext cx="20701000" cy="1574800"/>
          </a:xfrm>
          <a:prstGeom prst="rect">
            <a:avLst/>
          </a:prstGeom>
          <a:solidFill>
            <a:srgbClr val="9BBB59">
              <a:alpha val="2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36" name="OTLSHAPE_SLT_5b9e2354e3fe4de0958f7f15e9ef050b_ShapePercentage" hidden="1"/>
          <p:cNvSpPr/>
          <p:nvPr>
            <p:custDataLst>
              <p:tags r:id="rId76"/>
            </p:custDataLst>
          </p:nvPr>
        </p:nvSpPr>
        <p:spPr>
          <a:xfrm>
            <a:off x="12242800" y="85090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37" name="OTLSHAPE_SLT_5b9e2354e3fe4de0958f7f15e9ef050b_Duration" hidden="1">
            <a:extLst>
              <a:ext uri="{02A4C8BB-E942-4DB2-A6D9-4FCC7DE19B9A}">
                <a16:creationId xmlns="" xmlns:a16="http://schemas.microsoft.com/office/drawing/2014/main\" xmlns:p14="http://schemas.microsoft.com/office/powerpoint/2010/main" id="C15515B5-8CB1-4EA1-AF9D-C1C7308E90B8"/>
              </a:ext>
            </a:extLst>
          </p:cNvPr>
          <p:cNvSpPr txBox="1"/>
          <p:nvPr>
            <p:custDataLst>
              <p:tags r:id="rId77"/>
            </p:custDataLst>
          </p:nvPr>
        </p:nvSpPr>
        <p:spPr>
          <a:xfrm>
            <a:off x="2971800" y="84975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365 days</a:t>
            </a:r>
          </a:p>
        </p:txBody>
      </p:sp>
      <p:sp>
        <p:nvSpPr>
          <p:cNvPr id="138" name="OTLSHAPE_SLT_5b9e2354e3fe4de0958f7f15e9ef050b_TextPercentage" hidden="1">
            <a:extLst>
              <a:ext uri="{5DB7284E-E3B4-4D43-B8FA-DBD6D20C23DF}">
                <a16:creationId xmlns="" xmlns:a16="http://schemas.microsoft.com/office/drawing/2014/main\" xmlns:p14="http://schemas.microsoft.com/office/powerpoint/2010/main" id="5F146E90-6971-4DC5-8272-949BD48C4BD0"/>
              </a:ext>
            </a:extLst>
          </p:cNvPr>
          <p:cNvSpPr txBox="1"/>
          <p:nvPr>
            <p:custDataLst>
              <p:tags r:id="rId78"/>
            </p:custDataLst>
          </p:nvPr>
        </p:nvSpPr>
        <p:spPr>
          <a:xfrm>
            <a:off x="2971800" y="87769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39" name="OTLSHAPE_SLT_5b9e2354e3fe4de0958f7f15e9ef050b_JoinedDate" hidden="1">
            <a:extLst>
              <a:ext uri="{E921804A-21BA-4B8C-89B8-B41B9DD3ED2E}">
                <a16:creationId xmlns="" xmlns:a16="http://schemas.microsoft.com/office/drawing/2014/main\" xmlns:p14="http://schemas.microsoft.com/office/powerpoint/2010/main" id="080E9572-9A32-43F8-9111-6BA5E1AD9C19"/>
              </a:ext>
            </a:extLst>
          </p:cNvPr>
          <p:cNvSpPr txBox="1"/>
          <p:nvPr>
            <p:custDataLst>
              <p:tags r:id="rId79"/>
            </p:custDataLst>
          </p:nvPr>
        </p:nvSpPr>
        <p:spPr>
          <a:xfrm>
            <a:off x="2971800" y="8580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0" name="OTLSHAPE_SLT_5b9e2354e3fe4de0958f7f15e9ef050b_StartDate" hidden="1">
            <a:extLst>
              <a:ext uri="{647AEA1B-1395-42EE-9608-98D142484B33}">
                <a16:creationId xmlns="" xmlns:a16="http://schemas.microsoft.com/office/drawing/2014/main\" xmlns:p14="http://schemas.microsoft.com/office/powerpoint/2010/main" id="1E6036DB-2EDE-4074-BCEA-A3FD2DE833C0"/>
              </a:ext>
            </a:extLst>
          </p:cNvPr>
          <p:cNvSpPr txBox="1"/>
          <p:nvPr>
            <p:custDataLst>
              <p:tags r:id="rId80"/>
            </p:custDataLst>
          </p:nvPr>
        </p:nvSpPr>
        <p:spPr>
          <a:xfrm>
            <a:off x="2971800" y="8580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1" name="OTLSHAPE_SLT_5b9e2354e3fe4de0958f7f15e9ef050b_EndDate" hidden="1">
            <a:extLst>
              <a:ext uri="{38EBE533-99A4-4F06-8DF0-870430B98E12}">
                <a16:creationId xmlns="" xmlns:a16="http://schemas.microsoft.com/office/drawing/2014/main\" xmlns:p14="http://schemas.microsoft.com/office/powerpoint/2010/main" id="7819E641-6C37-41E9-B2A5-01010A093E18"/>
              </a:ext>
            </a:extLst>
          </p:cNvPr>
          <p:cNvSpPr txBox="1"/>
          <p:nvPr>
            <p:custDataLst>
              <p:tags r:id="rId81"/>
            </p:custDataLst>
          </p:nvPr>
        </p:nvSpPr>
        <p:spPr>
          <a:xfrm>
            <a:off x="2971800" y="8580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4" name="OTLSHAPE_SLT_a0170d36f3ce4b82a30b12d1ef0ebb2e_ShapePercentage" hidden="1"/>
          <p:cNvSpPr/>
          <p:nvPr>
            <p:custDataLst>
              <p:tags r:id="rId82"/>
            </p:custDataLst>
          </p:nvPr>
        </p:nvSpPr>
        <p:spPr>
          <a:xfrm>
            <a:off x="7797800" y="89916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45" name="OTLSHAPE_SLT_a0170d36f3ce4b82a30b12d1ef0ebb2e_Duration" hidden="1">
            <a:extLst>
              <a:ext uri="{C36DD7CD-B6AD-4BBD-B59C-61F0797E7E8F}">
                <a16:creationId xmlns="" xmlns:a16="http://schemas.microsoft.com/office/drawing/2014/main\" xmlns:p14="http://schemas.microsoft.com/office/powerpoint/2010/main" id="FE869560-843E-4030-A574-095BA188D13F"/>
              </a:ext>
            </a:extLst>
          </p:cNvPr>
          <p:cNvSpPr txBox="1"/>
          <p:nvPr>
            <p:custDataLst>
              <p:tags r:id="rId83"/>
            </p:custDataLst>
          </p:nvPr>
        </p:nvSpPr>
        <p:spPr>
          <a:xfrm>
            <a:off x="7797800" y="89801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122 days</a:t>
            </a:r>
          </a:p>
        </p:txBody>
      </p:sp>
      <p:sp>
        <p:nvSpPr>
          <p:cNvPr id="146" name="OTLSHAPE_SLT_a0170d36f3ce4b82a30b12d1ef0ebb2e_TextPercentage" hidden="1">
            <a:extLst>
              <a:ext uri="{4C3C1655-CA00-4095-9759-5B639A6758D2}">
                <a16:creationId xmlns="" xmlns:a16="http://schemas.microsoft.com/office/drawing/2014/main\" xmlns:p14="http://schemas.microsoft.com/office/powerpoint/2010/main" id="28D46D38-4A0C-4943-B811-FE340C32022D"/>
              </a:ext>
            </a:extLst>
          </p:cNvPr>
          <p:cNvSpPr txBox="1"/>
          <p:nvPr>
            <p:custDataLst>
              <p:tags r:id="rId84"/>
            </p:custDataLst>
          </p:nvPr>
        </p:nvSpPr>
        <p:spPr>
          <a:xfrm>
            <a:off x="7797800" y="92595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47" name="OTLSHAPE_SLT_a0170d36f3ce4b82a30b12d1ef0ebb2e_JoinedDate" hidden="1">
            <a:extLst>
              <a:ext uri="{3889B278-743F-42FC-94AF-B601A7C3DF25}">
                <a16:creationId xmlns="" xmlns:a16="http://schemas.microsoft.com/office/drawing/2014/main\" xmlns:p14="http://schemas.microsoft.com/office/powerpoint/2010/main" id="5C1AAE37-BCB6-46C7-A729-0FDFC1B328DB"/>
              </a:ext>
            </a:extLst>
          </p:cNvPr>
          <p:cNvSpPr txBox="1"/>
          <p:nvPr>
            <p:custDataLst>
              <p:tags r:id="rId85"/>
            </p:custDataLst>
          </p:nvPr>
        </p:nvSpPr>
        <p:spPr>
          <a:xfrm>
            <a:off x="7797800" y="9063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8" name="OTLSHAPE_SLT_a0170d36f3ce4b82a30b12d1ef0ebb2e_StartDate" hidden="1">
            <a:extLst>
              <a:ext uri="{D9C3E18B-A2D0-4924-8ED1-721565FFDE12}">
                <a16:creationId xmlns="" xmlns:a16="http://schemas.microsoft.com/office/drawing/2014/main\" xmlns:p14="http://schemas.microsoft.com/office/powerpoint/2010/main" id="27AA30A5-2312-44BA-9DB0-0DF4CAC55A1B"/>
              </a:ext>
            </a:extLst>
          </p:cNvPr>
          <p:cNvSpPr txBox="1"/>
          <p:nvPr>
            <p:custDataLst>
              <p:tags r:id="rId86"/>
            </p:custDataLst>
          </p:nvPr>
        </p:nvSpPr>
        <p:spPr>
          <a:xfrm>
            <a:off x="7797800" y="9063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9" name="OTLSHAPE_SLT_a0170d36f3ce4b82a30b12d1ef0ebb2e_EndDate" hidden="1">
            <a:extLst>
              <a:ext uri="{0B80D180-9250-4934-BA98-03796693701A}">
                <a16:creationId xmlns="" xmlns:a16="http://schemas.microsoft.com/office/drawing/2014/main\" xmlns:p14="http://schemas.microsoft.com/office/powerpoint/2010/main" id="3B4CDAE0-AD51-4A23-A2C5-389D7A885906"/>
              </a:ext>
            </a:extLst>
          </p:cNvPr>
          <p:cNvSpPr txBox="1"/>
          <p:nvPr>
            <p:custDataLst>
              <p:tags r:id="rId87"/>
            </p:custDataLst>
          </p:nvPr>
        </p:nvSpPr>
        <p:spPr>
          <a:xfrm>
            <a:off x="7797800" y="9063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2" name="OTLSHAPE_SLT_79430b48d6594425890ffbed48ad27a4_ShapePercentage" hidden="1"/>
          <p:cNvSpPr/>
          <p:nvPr>
            <p:custDataLst>
              <p:tags r:id="rId88"/>
            </p:custDataLst>
          </p:nvPr>
        </p:nvSpPr>
        <p:spPr>
          <a:xfrm>
            <a:off x="8839200" y="95250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53" name="OTLSHAPE_SLT_79430b48d6594425890ffbed48ad27a4_Duration" hidden="1">
            <a:extLst>
              <a:ext uri="{FFB1D3DD-C353-498E-9874-D11823EBA6F7}">
                <a16:creationId xmlns="" xmlns:a16="http://schemas.microsoft.com/office/drawing/2014/main\" xmlns:p14="http://schemas.microsoft.com/office/powerpoint/2010/main" id="6FC3804E-A6EB-4AA1-9FD1-8DC24C05C928"/>
              </a:ext>
            </a:extLst>
          </p:cNvPr>
          <p:cNvSpPr txBox="1"/>
          <p:nvPr>
            <p:custDataLst>
              <p:tags r:id="rId89"/>
            </p:custDataLst>
          </p:nvPr>
        </p:nvSpPr>
        <p:spPr>
          <a:xfrm>
            <a:off x="8839200" y="95135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91 days</a:t>
            </a:r>
          </a:p>
        </p:txBody>
      </p:sp>
      <p:sp>
        <p:nvSpPr>
          <p:cNvPr id="154" name="OTLSHAPE_SLT_79430b48d6594425890ffbed48ad27a4_TextPercentage" hidden="1">
            <a:extLst>
              <a:ext uri="{CA8FD1ED-742C-4C69-8208-0B9FB902C015}">
                <a16:creationId xmlns="" xmlns:a16="http://schemas.microsoft.com/office/drawing/2014/main\" xmlns:p14="http://schemas.microsoft.com/office/powerpoint/2010/main" id="B02203F7-66E7-428B-89C2-111A94A3AA8F"/>
              </a:ext>
            </a:extLst>
          </p:cNvPr>
          <p:cNvSpPr txBox="1"/>
          <p:nvPr>
            <p:custDataLst>
              <p:tags r:id="rId90"/>
            </p:custDataLst>
          </p:nvPr>
        </p:nvSpPr>
        <p:spPr>
          <a:xfrm>
            <a:off x="8839200" y="97929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55" name="OTLSHAPE_SLT_79430b48d6594425890ffbed48ad27a4_JoinedDate" hidden="1">
            <a:extLst>
              <a:ext uri="{CC7AD076-4819-4237-A039-F5C00974D0DE}">
                <a16:creationId xmlns="" xmlns:a16="http://schemas.microsoft.com/office/drawing/2014/main\" xmlns:p14="http://schemas.microsoft.com/office/powerpoint/2010/main" id="D1954D65-CB65-48DD-9690-C17CE1A86F9E"/>
              </a:ext>
            </a:extLst>
          </p:cNvPr>
          <p:cNvSpPr txBox="1"/>
          <p:nvPr>
            <p:custDataLst>
              <p:tags r:id="rId91"/>
            </p:custDataLst>
          </p:nvPr>
        </p:nvSpPr>
        <p:spPr>
          <a:xfrm>
            <a:off x="8839200" y="9596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6" name="OTLSHAPE_SLT_79430b48d6594425890ffbed48ad27a4_StartDate" hidden="1">
            <a:extLst>
              <a:ext uri="{5E11F78D-962F-40D8-829C-36F4B445F5C4}">
                <a16:creationId xmlns="" xmlns:a16="http://schemas.microsoft.com/office/drawing/2014/main\" xmlns:p14="http://schemas.microsoft.com/office/powerpoint/2010/main" id="68CB49D4-2CC5-427F-8FAF-5752C63614E8"/>
              </a:ext>
            </a:extLst>
          </p:cNvPr>
          <p:cNvSpPr txBox="1"/>
          <p:nvPr>
            <p:custDataLst>
              <p:tags r:id="rId92"/>
            </p:custDataLst>
          </p:nvPr>
        </p:nvSpPr>
        <p:spPr>
          <a:xfrm>
            <a:off x="8839200" y="9596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7" name="OTLSHAPE_SLT_79430b48d6594425890ffbed48ad27a4_EndDate" hidden="1">
            <a:extLst>
              <a:ext uri="{470D615F-B816-46F1-A98F-32C3B81182E7}">
                <a16:creationId xmlns="" xmlns:a16="http://schemas.microsoft.com/office/drawing/2014/main\" xmlns:p14="http://schemas.microsoft.com/office/powerpoint/2010/main" id="02A2DE2F-F4A7-4ACC-A9B7-573467496787"/>
              </a:ext>
            </a:extLst>
          </p:cNvPr>
          <p:cNvSpPr txBox="1"/>
          <p:nvPr>
            <p:custDataLst>
              <p:tags r:id="rId93"/>
            </p:custDataLst>
          </p:nvPr>
        </p:nvSpPr>
        <p:spPr>
          <a:xfrm>
            <a:off x="8839200" y="9596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9" name="OTLSHAPE_SL2A_41b19e5480c447038769a8a08a10f61e_HeaderRectangle" hidden="1"/>
          <p:cNvSpPr/>
          <p:nvPr>
            <p:custDataLst>
              <p:tags r:id="rId94"/>
            </p:custDataLst>
          </p:nvPr>
        </p:nvSpPr>
        <p:spPr>
          <a:xfrm>
            <a:off x="1752600" y="101346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60" name="OTLSHAPE_SL2A_41b19e5480c447038769a8a08a10f61e_Header" hidden="1">
            <a:extLst>
              <a:ext uri="{AA45EFE0-A2CA-4708-9753-03C8E4107308}">
                <a16:creationId xmlns="" xmlns:a16="http://schemas.microsoft.com/office/drawing/2014/main\" xmlns:p14="http://schemas.microsoft.com/office/powerpoint/2010/main" id="ABC1B3CB-4D3E-431D-9244-EE6B16778363"/>
              </a:ext>
            </a:extLst>
          </p:cNvPr>
          <p:cNvSpPr txBox="1"/>
          <p:nvPr>
            <p:custDataLst>
              <p:tags r:id="rId95"/>
            </p:custDataLst>
          </p:nvPr>
        </p:nvSpPr>
        <p:spPr>
          <a:xfrm>
            <a:off x="1879600" y="10282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1" name="OTLSHAPE_SL2A_41b19e5480c447038769a8a08a10f61e_BackgroundRectangle" hidden="1"/>
          <p:cNvSpPr/>
          <p:nvPr>
            <p:custDataLst>
              <p:tags r:id="rId96"/>
            </p:custDataLst>
          </p:nvPr>
        </p:nvSpPr>
        <p:spPr>
          <a:xfrm>
            <a:off x="1752600" y="10134600"/>
            <a:ext cx="20701000" cy="1219200"/>
          </a:xfrm>
          <a:prstGeom prst="rect">
            <a:avLst/>
          </a:prstGeom>
          <a:solidFill>
            <a:srgbClr val="9BBB59">
              <a:alpha val="2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63" name="OTLSHAPE_SLT_c1b01250af8e4c509664f533c5145d76_ShapePercentage" hidden="1"/>
          <p:cNvSpPr/>
          <p:nvPr>
            <p:custDataLst>
              <p:tags r:id="rId97"/>
            </p:custDataLst>
          </p:nvPr>
        </p:nvSpPr>
        <p:spPr>
          <a:xfrm>
            <a:off x="10185400" y="103124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64" name="OTLSHAPE_SLT_c1b01250af8e4c509664f533c5145d76_Duration" hidden="1">
            <a:extLst>
              <a:ext uri="{B8F18299-E167-47FF-BE8C-219F14F8D4D3}">
                <a16:creationId xmlns="" xmlns:a16="http://schemas.microsoft.com/office/drawing/2014/main\" xmlns:p14="http://schemas.microsoft.com/office/powerpoint/2010/main" id="E9C66242-36C4-42ED-95E7-2715AB106A79"/>
              </a:ext>
            </a:extLst>
          </p:cNvPr>
          <p:cNvSpPr txBox="1"/>
          <p:nvPr>
            <p:custDataLst>
              <p:tags r:id="rId98"/>
            </p:custDataLst>
          </p:nvPr>
        </p:nvSpPr>
        <p:spPr>
          <a:xfrm>
            <a:off x="10185400" y="101993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912 days</a:t>
            </a:r>
          </a:p>
        </p:txBody>
      </p:sp>
      <p:sp>
        <p:nvSpPr>
          <p:cNvPr id="165" name="OTLSHAPE_SLT_c1b01250af8e4c509664f533c5145d76_TextPercentage" hidden="1">
            <a:extLst>
              <a:ext uri="{9C26F5E8-8414-421F-B460-62EF2B4C7432}">
                <a16:creationId xmlns="" xmlns:a16="http://schemas.microsoft.com/office/drawing/2014/main\" xmlns:p14="http://schemas.microsoft.com/office/powerpoint/2010/main" id="12F87B18-C862-4641-AB63-92DA5AB25B0F"/>
              </a:ext>
            </a:extLst>
          </p:cNvPr>
          <p:cNvSpPr txBox="1"/>
          <p:nvPr>
            <p:custDataLst>
              <p:tags r:id="rId99"/>
            </p:custDataLst>
          </p:nvPr>
        </p:nvSpPr>
        <p:spPr>
          <a:xfrm>
            <a:off x="10185400" y="104787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66" name="OTLSHAPE_SLT_c1b01250af8e4c509664f533c5145d76_JoinedDate" hidden="1">
            <a:extLst>
              <a:ext uri="{A11C5F75-4AAE-4727-95BF-D96C08011612}">
                <a16:creationId xmlns="" xmlns:a16="http://schemas.microsoft.com/office/drawing/2014/main\" xmlns:p14="http://schemas.microsoft.com/office/powerpoint/2010/main" id="E587286B-2562-4484-82EC-991766EA5CB7"/>
              </a:ext>
            </a:extLst>
          </p:cNvPr>
          <p:cNvSpPr txBox="1"/>
          <p:nvPr>
            <p:custDataLst>
              <p:tags r:id="rId100"/>
            </p:custDataLst>
          </p:nvPr>
        </p:nvSpPr>
        <p:spPr>
          <a:xfrm>
            <a:off x="10185400" y="10282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7" name="OTLSHAPE_SLT_c1b01250af8e4c509664f533c5145d76_StartDate" hidden="1">
            <a:extLst>
              <a:ext uri="{164146D6-B1B5-48E8-954F-2371F09D2CCA}">
                <a16:creationId xmlns="" xmlns:a16="http://schemas.microsoft.com/office/drawing/2014/main\" xmlns:p14="http://schemas.microsoft.com/office/powerpoint/2010/main" id="E6A74273-2950-41E8-84D2-958F2D1D42F7"/>
              </a:ext>
            </a:extLst>
          </p:cNvPr>
          <p:cNvSpPr txBox="1"/>
          <p:nvPr>
            <p:custDataLst>
              <p:tags r:id="rId101"/>
            </p:custDataLst>
          </p:nvPr>
        </p:nvSpPr>
        <p:spPr>
          <a:xfrm>
            <a:off x="10185400" y="10282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8" name="OTLSHAPE_SLT_c1b01250af8e4c509664f533c5145d76_EndDate" hidden="1">
            <a:extLst>
              <a:ext uri="{C8D298AA-F2F2-4B50-A8F2-C4FF50F1D57E}">
                <a16:creationId xmlns="" xmlns:a16="http://schemas.microsoft.com/office/drawing/2014/main\" xmlns:p14="http://schemas.microsoft.com/office/powerpoint/2010/main" id="097B41B0-2172-45BB-8977-120871E04922"/>
              </a:ext>
            </a:extLst>
          </p:cNvPr>
          <p:cNvSpPr txBox="1"/>
          <p:nvPr>
            <p:custDataLst>
              <p:tags r:id="rId102"/>
            </p:custDataLst>
          </p:nvPr>
        </p:nvSpPr>
        <p:spPr>
          <a:xfrm>
            <a:off x="10185400" y="10282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1" name="OTLSHAPE_SLT_6143cf9a014f45b0aae8feb81cd7b802_ShapePercentage" hidden="1"/>
          <p:cNvSpPr/>
          <p:nvPr>
            <p:custDataLst>
              <p:tags r:id="rId103"/>
            </p:custDataLst>
          </p:nvPr>
        </p:nvSpPr>
        <p:spPr>
          <a:xfrm>
            <a:off x="10185400" y="108712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72" name="OTLSHAPE_SLT_6143cf9a014f45b0aae8feb81cd7b802_Duration" hidden="1">
            <a:extLst>
              <a:ext uri="{23AD40F1-4358-4950-946E-0155B3E4A04E}">
                <a16:creationId xmlns="" xmlns:a16="http://schemas.microsoft.com/office/drawing/2014/main\" xmlns:p14="http://schemas.microsoft.com/office/powerpoint/2010/main" id="C4BD28B3-2039-4950-9D95-CCC793AAF85C"/>
              </a:ext>
            </a:extLst>
          </p:cNvPr>
          <p:cNvSpPr txBox="1"/>
          <p:nvPr>
            <p:custDataLst>
              <p:tags r:id="rId104"/>
            </p:custDataLst>
          </p:nvPr>
        </p:nvSpPr>
        <p:spPr>
          <a:xfrm>
            <a:off x="5816600" y="108597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912 days</a:t>
            </a:r>
          </a:p>
        </p:txBody>
      </p:sp>
      <p:sp>
        <p:nvSpPr>
          <p:cNvPr id="173" name="OTLSHAPE_SLT_6143cf9a014f45b0aae8feb81cd7b802_TextPercentage" hidden="1">
            <a:extLst>
              <a:ext uri="{A303907D-0EE5-4342-8247-5A73FAA6C4A7}">
                <a16:creationId xmlns="" xmlns:a16="http://schemas.microsoft.com/office/drawing/2014/main\" xmlns:p14="http://schemas.microsoft.com/office/powerpoint/2010/main" id="88C0F3C5-04C3-4141-A2E8-155E04442CE1"/>
              </a:ext>
            </a:extLst>
          </p:cNvPr>
          <p:cNvSpPr txBox="1"/>
          <p:nvPr>
            <p:custDataLst>
              <p:tags r:id="rId105"/>
            </p:custDataLst>
          </p:nvPr>
        </p:nvSpPr>
        <p:spPr>
          <a:xfrm>
            <a:off x="5816600" y="111391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74" name="OTLSHAPE_SLT_6143cf9a014f45b0aae8feb81cd7b802_JoinedDate" hidden="1">
            <a:extLst>
              <a:ext uri="{0BAF31FC-1F38-4AE7-A756-67C82EDF900E}">
                <a16:creationId xmlns="" xmlns:a16="http://schemas.microsoft.com/office/drawing/2014/main\" xmlns:p14="http://schemas.microsoft.com/office/powerpoint/2010/main" id="F0B334E9-6E7D-4CC2-8764-92950A640B62"/>
              </a:ext>
            </a:extLst>
          </p:cNvPr>
          <p:cNvSpPr txBox="1"/>
          <p:nvPr>
            <p:custDataLst>
              <p:tags r:id="rId106"/>
            </p:custDataLst>
          </p:nvPr>
        </p:nvSpPr>
        <p:spPr>
          <a:xfrm>
            <a:off x="5816600" y="10942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5" name="OTLSHAPE_SLT_6143cf9a014f45b0aae8feb81cd7b802_StartDate" hidden="1">
            <a:extLst>
              <a:ext uri="{FBBC5BC1-3F3D-4916-8639-3404CC8CACDB}">
                <a16:creationId xmlns="" xmlns:a16="http://schemas.microsoft.com/office/drawing/2014/main\" xmlns:p14="http://schemas.microsoft.com/office/powerpoint/2010/main" id="AEB44C48-8FEF-4F2A-ABA5-AFAE815C3BBB"/>
              </a:ext>
            </a:extLst>
          </p:cNvPr>
          <p:cNvSpPr txBox="1"/>
          <p:nvPr>
            <p:custDataLst>
              <p:tags r:id="rId107"/>
            </p:custDataLst>
          </p:nvPr>
        </p:nvSpPr>
        <p:spPr>
          <a:xfrm>
            <a:off x="5816600" y="10942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6" name="OTLSHAPE_SLT_6143cf9a014f45b0aae8feb81cd7b802_EndDate" hidden="1">
            <a:extLst>
              <a:ext uri="{561CEF6C-0073-4456-B5D0-E19A93314187}">
                <a16:creationId xmlns="" xmlns:a16="http://schemas.microsoft.com/office/drawing/2014/main\" xmlns:p14="http://schemas.microsoft.com/office/powerpoint/2010/main" id="50FB0FCB-F378-4FFB-9695-35DE1E2FD6DC"/>
              </a:ext>
            </a:extLst>
          </p:cNvPr>
          <p:cNvSpPr txBox="1"/>
          <p:nvPr>
            <p:custDataLst>
              <p:tags r:id="rId108"/>
            </p:custDataLst>
          </p:nvPr>
        </p:nvSpPr>
        <p:spPr>
          <a:xfrm>
            <a:off x="5816600" y="10942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8" name="OTLSHAPE_SL2A_2c933fb080794c239b7b57b196795eae_HeaderRectangle" hidden="1"/>
          <p:cNvSpPr/>
          <p:nvPr>
            <p:custDataLst>
              <p:tags r:id="rId109"/>
            </p:custDataLst>
          </p:nvPr>
        </p:nvSpPr>
        <p:spPr>
          <a:xfrm>
            <a:off x="1752600" y="114808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79" name="OTLSHAPE_SL2A_2c933fb080794c239b7b57b196795eae_Header" hidden="1">
            <a:extLst>
              <a:ext uri="{08D7E581-4DCA-4D3C-96A8-9BF5DB11C081}">
                <a16:creationId xmlns="" xmlns:a16="http://schemas.microsoft.com/office/drawing/2014/main\" xmlns:p14="http://schemas.microsoft.com/office/powerpoint/2010/main" id="8E667A96-7153-4D1E-84A5-A961F342EE7D"/>
              </a:ext>
            </a:extLst>
          </p:cNvPr>
          <p:cNvSpPr txBox="1"/>
          <p:nvPr>
            <p:custDataLst>
              <p:tags r:id="rId110"/>
            </p:custDataLst>
          </p:nvPr>
        </p:nvSpPr>
        <p:spPr>
          <a:xfrm>
            <a:off x="1879600" y="11603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0" name="OTLSHAPE_SL2A_2c933fb080794c239b7b57b196795eae_BackgroundRectangle" hidden="1"/>
          <p:cNvSpPr/>
          <p:nvPr>
            <p:custDataLst>
              <p:tags r:id="rId111"/>
            </p:custDataLst>
          </p:nvPr>
        </p:nvSpPr>
        <p:spPr>
          <a:xfrm>
            <a:off x="1752600" y="11480800"/>
            <a:ext cx="20701000" cy="1143000"/>
          </a:xfrm>
          <a:prstGeom prst="rect">
            <a:avLst/>
          </a:prstGeom>
          <a:solidFill>
            <a:srgbClr val="9BBB59">
              <a:alpha val="2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82" name="OTLSHAPE_SLT_8f957454831645f4998f988fd9ea5593_ShapePercentage" hidden="1"/>
          <p:cNvSpPr/>
          <p:nvPr>
            <p:custDataLst>
              <p:tags r:id="rId112"/>
            </p:custDataLst>
          </p:nvPr>
        </p:nvSpPr>
        <p:spPr>
          <a:xfrm>
            <a:off x="17348200" y="115570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83" name="OTLSHAPE_SLT_8f957454831645f4998f988fd9ea5593_Duration" hidden="1">
            <a:extLst>
              <a:ext uri="{80C2093F-7EFF-4CE7-8BF1-813A1BEE305F}">
                <a16:creationId xmlns="" xmlns:a16="http://schemas.microsoft.com/office/drawing/2014/main\" xmlns:p14="http://schemas.microsoft.com/office/powerpoint/2010/main" id="9F38746A-1C7C-4C76-AAF2-DE708A59B706"/>
              </a:ext>
            </a:extLst>
          </p:cNvPr>
          <p:cNvSpPr txBox="1"/>
          <p:nvPr>
            <p:custDataLst>
              <p:tags r:id="rId113"/>
            </p:custDataLst>
          </p:nvPr>
        </p:nvSpPr>
        <p:spPr>
          <a:xfrm>
            <a:off x="15163800" y="115455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212 days</a:t>
            </a:r>
          </a:p>
        </p:txBody>
      </p:sp>
      <p:sp>
        <p:nvSpPr>
          <p:cNvPr id="184" name="OTLSHAPE_SLT_8f957454831645f4998f988fd9ea5593_TextPercentage" hidden="1">
            <a:extLst>
              <a:ext uri="{DC9155D0-7912-46D9-9848-5A016EA3B450}">
                <a16:creationId xmlns="" xmlns:a16="http://schemas.microsoft.com/office/drawing/2014/main\" xmlns:p14="http://schemas.microsoft.com/office/powerpoint/2010/main" id="52AECE95-C61B-4B69-9A8F-05C92F551368"/>
              </a:ext>
            </a:extLst>
          </p:cNvPr>
          <p:cNvSpPr txBox="1"/>
          <p:nvPr>
            <p:custDataLst>
              <p:tags r:id="rId114"/>
            </p:custDataLst>
          </p:nvPr>
        </p:nvSpPr>
        <p:spPr>
          <a:xfrm>
            <a:off x="15163800" y="118249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85" name="OTLSHAPE_SLT_8f957454831645f4998f988fd9ea5593_JoinedDate" hidden="1">
            <a:extLst>
              <a:ext uri="{14EC9A78-F678-42F1-80EB-DCFBEA82A4CE}">
                <a16:creationId xmlns="" xmlns:a16="http://schemas.microsoft.com/office/drawing/2014/main\" xmlns:p14="http://schemas.microsoft.com/office/powerpoint/2010/main" id="DE30D73F-DA79-476C-8E6D-D673DBEAFD98"/>
              </a:ext>
            </a:extLst>
          </p:cNvPr>
          <p:cNvSpPr txBox="1"/>
          <p:nvPr>
            <p:custDataLst>
              <p:tags r:id="rId115"/>
            </p:custDataLst>
          </p:nvPr>
        </p:nvSpPr>
        <p:spPr>
          <a:xfrm>
            <a:off x="15163800" y="11628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6" name="OTLSHAPE_SLT_8f957454831645f4998f988fd9ea5593_StartDate" hidden="1">
            <a:extLst>
              <a:ext uri="{8AEFCA9C-542D-4390-BA59-1BA47B4D53DA}">
                <a16:creationId xmlns="" xmlns:a16="http://schemas.microsoft.com/office/drawing/2014/main\" xmlns:p14="http://schemas.microsoft.com/office/powerpoint/2010/main" id="E8434169-5532-4CA2-B666-97EF34CAF718"/>
              </a:ext>
            </a:extLst>
          </p:cNvPr>
          <p:cNvSpPr txBox="1"/>
          <p:nvPr>
            <p:custDataLst>
              <p:tags r:id="rId116"/>
            </p:custDataLst>
          </p:nvPr>
        </p:nvSpPr>
        <p:spPr>
          <a:xfrm>
            <a:off x="15163800" y="11628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7" name="OTLSHAPE_SLT_8f957454831645f4998f988fd9ea5593_EndDate" hidden="1">
            <a:extLst>
              <a:ext uri="{0DD00CD7-C206-4696-BBA9-AADE3B84C518}">
                <a16:creationId xmlns="" xmlns:a16="http://schemas.microsoft.com/office/drawing/2014/main\" xmlns:p14="http://schemas.microsoft.com/office/powerpoint/2010/main" id="EFF34CAC-9231-4F48-ADF3-717D98B24024"/>
              </a:ext>
            </a:extLst>
          </p:cNvPr>
          <p:cNvSpPr txBox="1"/>
          <p:nvPr>
            <p:custDataLst>
              <p:tags r:id="rId117"/>
            </p:custDataLst>
          </p:nvPr>
        </p:nvSpPr>
        <p:spPr>
          <a:xfrm>
            <a:off x="15163800" y="11628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1" name="OTLSHAPE_SLM_e4bb13853dc14cc0aeacf24d88ef6b1d_Date" hidden="1">
            <a:extLst>
              <a:ext uri="{7B1064F7-6466-49F9-A5CC-6956E1E5207D}">
                <a16:creationId xmlns="" xmlns:a16="http://schemas.microsoft.com/office/drawing/2014/main\" xmlns:p14="http://schemas.microsoft.com/office/powerpoint/2010/main" id="A0929654-2C1E-4EA0-B0ED-760580A5CD98"/>
              </a:ext>
            </a:extLst>
          </p:cNvPr>
          <p:cNvSpPr txBox="1"/>
          <p:nvPr>
            <p:custDataLst>
              <p:tags r:id="rId118"/>
            </p:custDataLst>
          </p:nvPr>
        </p:nvSpPr>
        <p:spPr>
          <a:xfrm>
            <a:off x="20091400" y="11984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How can you learn more?">
            <a:extLst>
              <a:ext uri="{FF2B5EF4-FFF2-40B4-BE49-F238E27FC236}">
                <a16:creationId xmlns:a16="http://schemas.microsoft.com/office/drawing/2014/main" id="{DBE67BBA-95CF-6F17-5B8A-09DB5A27801E}"/>
              </a:ext>
            </a:extLst>
          </p:cNvPr>
          <p:cNvSpPr txBox="1"/>
          <p:nvPr/>
        </p:nvSpPr>
        <p:spPr>
          <a:xfrm>
            <a:off x="-1" y="1684462"/>
            <a:ext cx="24345902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lvl="1" indent="0" algn="l" defTabSz="1828800" hangingPunct="1"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NZ" sz="96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How to vote</a:t>
            </a:r>
            <a:endParaRPr sz="96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37383B98-CE1D-FB9B-6A10-556D7CC0C977}"/>
              </a:ext>
            </a:extLst>
          </p:cNvPr>
          <p:cNvSpPr txBox="1">
            <a:spLocks/>
          </p:cNvSpPr>
          <p:nvPr/>
        </p:nvSpPr>
        <p:spPr>
          <a:xfrm>
            <a:off x="0" y="4591385"/>
            <a:ext cx="9338553" cy="756186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t">
            <a:noAutofit/>
          </a:bodyPr>
          <a:lstStyle>
            <a:lvl1pPr marL="31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3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5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7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8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90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22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54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85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3">
              <a:lnSpc>
                <a:spcPct val="114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3500" b="1" dirty="0">
                <a:solidFill>
                  <a:srgbClr val="58585A"/>
                </a:solidFill>
                <a:latin typeface="Arial" panose="02040604050505020304" pitchFamily="18" charset="0"/>
              </a:rPr>
              <a:t>Club Presidents </a:t>
            </a:r>
            <a:r>
              <a:rPr lang="en-US" sz="3500" dirty="0">
                <a:solidFill>
                  <a:srgbClr val="58585A"/>
                </a:solidFill>
                <a:latin typeface="Arial" panose="02040604050505020304" pitchFamily="18" charset="0"/>
              </a:rPr>
              <a:t>will vote electronically on behalf of their club, and must submit a vote for all Regional Council roles listed on the ballot</a:t>
            </a:r>
          </a:p>
          <a:p>
            <a:pPr lvl="3">
              <a:lnSpc>
                <a:spcPct val="114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35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a Club President and have not received the link to vote, email </a:t>
            </a:r>
            <a:r>
              <a:rPr lang="en-US" sz="35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hlinkClick r:id="rId121"/>
              </a:rPr>
              <a:t>Zone8Elections@rotary.org</a:t>
            </a:r>
            <a:r>
              <a:rPr lang="en-US" sz="35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assistance</a:t>
            </a:r>
            <a:endParaRPr lang="en-US" sz="3500" dirty="0">
              <a:solidFill>
                <a:srgbClr val="58585A"/>
              </a:solidFill>
              <a:latin typeface="Arial" panose="02040604050505020304" pitchFamily="18" charset="0"/>
            </a:endParaRPr>
          </a:p>
          <a:p>
            <a:pPr lvl="3">
              <a:lnSpc>
                <a:spcPct val="114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3500" dirty="0">
                <a:solidFill>
                  <a:srgbClr val="58585A"/>
                </a:solidFill>
                <a:latin typeface="Arial" panose="02040604050505020304" pitchFamily="18" charset="0"/>
              </a:rPr>
              <a:t>Each club can only vote </a:t>
            </a:r>
            <a:r>
              <a:rPr lang="en-US" sz="3500" b="1" dirty="0">
                <a:solidFill>
                  <a:srgbClr val="58585A"/>
                </a:solidFill>
                <a:latin typeface="Arial" panose="02040604050505020304" pitchFamily="18" charset="0"/>
              </a:rPr>
              <a:t>once</a:t>
            </a:r>
            <a:endParaRPr lang="en-US" sz="3500" dirty="0">
              <a:solidFill>
                <a:srgbClr val="58585A"/>
              </a:solidFill>
              <a:latin typeface="Arial" panose="02040604050505020304" pitchFamily="18" charset="0"/>
            </a:endParaRPr>
          </a:p>
          <a:p>
            <a:pPr lvl="3">
              <a:lnSpc>
                <a:spcPct val="114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3500" dirty="0">
                <a:solidFill>
                  <a:srgbClr val="58585A"/>
                </a:solidFill>
                <a:latin typeface="Arial" panose="02040604050505020304" pitchFamily="18" charset="0"/>
              </a:rPr>
              <a:t>Voting is </a:t>
            </a:r>
            <a:r>
              <a:rPr lang="en-US" sz="3500" b="1" dirty="0">
                <a:solidFill>
                  <a:srgbClr val="58585A"/>
                </a:solidFill>
                <a:latin typeface="Arial" panose="02040604050505020304" pitchFamily="18" charset="0"/>
              </a:rPr>
              <a:t>preferential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F4771B8-35E9-5E6B-0D8C-52DF291A9A19}"/>
              </a:ext>
            </a:extLst>
          </p:cNvPr>
          <p:cNvPicPr>
            <a:picLocks noChangeAspect="1"/>
          </p:cNvPicPr>
          <p:nvPr/>
        </p:nvPicPr>
        <p:blipFill rotWithShape="1"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5" t="27966" r="12943" b="13782"/>
          <a:stretch/>
        </p:blipFill>
        <p:spPr>
          <a:xfrm>
            <a:off x="9591472" y="5008148"/>
            <a:ext cx="14242934" cy="67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046203"/>
      </p:ext>
      <p:ext uri="db4824ee-58ba-4bd1-b029-b0e19f59b0e4">
        <p14:creationId xmlns:a16="http://schemas.microsoft.com/office/drawing/2014/main\" xmlns:p14="http://schemas.microsoft.com/office/powerpoint/2010/main" xmlns="" val="271479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035A2F-4EA9-A9A0-4DEB-7611CBB587A7}"/>
              </a:ext>
            </a:extLst>
          </p:cNvPr>
          <p:cNvSpPr/>
          <p:nvPr/>
        </p:nvSpPr>
        <p:spPr>
          <a:xfrm>
            <a:off x="-50800" y="-201529"/>
            <a:ext cx="24434800" cy="3454945"/>
          </a:xfrm>
          <a:prstGeom prst="rect">
            <a:avLst/>
          </a:prstGeom>
          <a:solidFill>
            <a:srgbClr val="43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6000">
              <a:solidFill>
                <a:srgbClr val="222A35"/>
              </a:solidFill>
            </a:endParaRPr>
          </a:p>
        </p:txBody>
      </p:sp>
      <p:sp>
        <p:nvSpPr>
          <p:cNvPr id="13" name="OTLSHAPE_TB_00000000000000000000000000000000_ElapsedTime" hidden="1"/>
          <p:cNvSpPr/>
          <p:nvPr>
            <p:custDataLst>
              <p:tags r:id="rId2"/>
            </p:custDataLst>
          </p:nvPr>
        </p:nvSpPr>
        <p:spPr>
          <a:xfrm>
            <a:off x="2006600" y="1270000"/>
            <a:ext cx="0" cy="0"/>
          </a:xfrm>
          <a:prstGeom prst="rect">
            <a:avLst/>
          </a:prstGeom>
          <a:solidFill>
            <a:srgbClr val="000000">
              <a:alpha val="10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4" name="OTLSHAPE_TB_00000000000000000000000000000000_TodayMarkerShape" hidden="1"/>
          <p:cNvSpPr/>
          <p:nvPr>
            <p:custDataLst>
              <p:tags r:id="rId3"/>
            </p:custDataLst>
          </p:nvPr>
        </p:nvSpPr>
        <p:spPr>
          <a:xfrm>
            <a:off x="5181600" y="2032000"/>
            <a:ext cx="228600" cy="254000"/>
          </a:xfrm>
          <a:prstGeom prst="triangle">
            <a:avLst/>
          </a:prstGeom>
          <a:solidFill>
            <a:srgbClr val="FF0000">
              <a:alpha val="10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5" name="OTLSHAPE_TB_00000000000000000000000000000000_TodayMarkerText" hidden="1">
            <a:extLst>
              <a:ext uri="{4A201385-C31D-47CC-BD62-8ED7052B087C}">
                <a16:creationId xmlns:p14="http://schemas.microsoft.com/office/powerpoint/2010/main" xmlns:a16="http://schemas.microsoft.com/office/drawing/2014/main\" xmlns="" id="9C8C2A7E-72DC-459F-B056-AEFD234142F6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91819" y="2116727"/>
            <a:ext cx="833562" cy="33855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2200">
                <a:solidFill>
                  <a:srgbClr val="000000">
                    <a:alpha val="100000"/>
                  </a:srgbClr>
                </a:solidFill>
                <a:latin typeface="Arial" panose="02040604050505020304" pitchFamily="18" charset="0"/>
              </a:rPr>
              <a:t>Today</a:t>
            </a:r>
          </a:p>
        </p:txBody>
      </p:sp>
      <p:cxnSp>
        <p:nvCxnSpPr>
          <p:cNvPr id="18" name="OTLSHAPE_TB_00000000000000000000000000000000_MinorTickMarkAbove1" hidden="1"/>
          <p:cNvCxnSpPr/>
          <p:nvPr>
            <p:custDataLst>
              <p:tags r:id="rId5"/>
            </p:custDataLst>
          </p:nvPr>
        </p:nvCxnSpPr>
        <p:spPr>
          <a:xfrm>
            <a:off x="4064000" y="14478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9" name="OTLSHAPE_TB_00000000000000000000000000000000_MinorTickMarkBelow1" hidden="1"/>
          <p:cNvCxnSpPr/>
          <p:nvPr>
            <p:custDataLst>
              <p:tags r:id="rId6"/>
            </p:custDataLst>
          </p:nvPr>
        </p:nvCxnSpPr>
        <p:spPr>
          <a:xfrm>
            <a:off x="4064000" y="18034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2" name="OTLSHAPE_TB_00000000000000000000000000000000_MinorTickMarkAbove2" hidden="1"/>
          <p:cNvCxnSpPr/>
          <p:nvPr>
            <p:custDataLst>
              <p:tags r:id="rId7"/>
            </p:custDataLst>
          </p:nvPr>
        </p:nvCxnSpPr>
        <p:spPr>
          <a:xfrm>
            <a:off x="8153400" y="14478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3" name="OTLSHAPE_TB_00000000000000000000000000000000_MinorTickMarkBelow2" hidden="1"/>
          <p:cNvCxnSpPr/>
          <p:nvPr>
            <p:custDataLst>
              <p:tags r:id="rId8"/>
            </p:custDataLst>
          </p:nvPr>
        </p:nvCxnSpPr>
        <p:spPr>
          <a:xfrm>
            <a:off x="8153400" y="18034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6" name="OTLSHAPE_TB_00000000000000000000000000000000_MinorTickMarkAbove3" hidden="1"/>
          <p:cNvCxnSpPr/>
          <p:nvPr>
            <p:custDataLst>
              <p:tags r:id="rId9"/>
            </p:custDataLst>
          </p:nvPr>
        </p:nvCxnSpPr>
        <p:spPr>
          <a:xfrm>
            <a:off x="12242800" y="14478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7" name="OTLSHAPE_TB_00000000000000000000000000000000_MinorTickMarkBelow3" hidden="1"/>
          <p:cNvCxnSpPr/>
          <p:nvPr>
            <p:custDataLst>
              <p:tags r:id="rId10"/>
            </p:custDataLst>
          </p:nvPr>
        </p:nvCxnSpPr>
        <p:spPr>
          <a:xfrm>
            <a:off x="12242800" y="18034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0" name="OTLSHAPE_TB_00000000000000000000000000000000_MinorTickMarkAbove4" hidden="1"/>
          <p:cNvCxnSpPr/>
          <p:nvPr>
            <p:custDataLst>
              <p:tags r:id="rId11"/>
            </p:custDataLst>
          </p:nvPr>
        </p:nvCxnSpPr>
        <p:spPr>
          <a:xfrm>
            <a:off x="16332200" y="14478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1" name="OTLSHAPE_TB_00000000000000000000000000000000_MinorTickMarkBelow4" hidden="1"/>
          <p:cNvCxnSpPr/>
          <p:nvPr>
            <p:custDataLst>
              <p:tags r:id="rId12"/>
            </p:custDataLst>
          </p:nvPr>
        </p:nvCxnSpPr>
        <p:spPr>
          <a:xfrm>
            <a:off x="16332200" y="18034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4" name="OTLSHAPE_TB_00000000000000000000000000000000_MinorTickMarkAbove5" hidden="1"/>
          <p:cNvCxnSpPr/>
          <p:nvPr>
            <p:custDataLst>
              <p:tags r:id="rId13"/>
            </p:custDataLst>
          </p:nvPr>
        </p:nvCxnSpPr>
        <p:spPr>
          <a:xfrm>
            <a:off x="20421600" y="14478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5" name="OTLSHAPE_TB_00000000000000000000000000000000_MinorTickMarkBelow5" hidden="1"/>
          <p:cNvCxnSpPr/>
          <p:nvPr>
            <p:custDataLst>
              <p:tags r:id="rId14"/>
            </p:custDataLst>
          </p:nvPr>
        </p:nvCxnSpPr>
        <p:spPr>
          <a:xfrm>
            <a:off x="20421600" y="1803400"/>
            <a:ext cx="0" cy="50800"/>
          </a:xfrm>
          <a:prstGeom prst="line">
            <a:avLst/>
          </a:prstGeom>
          <a:ln w="0" cap="flat" cmpd="sng" algn="ctr">
            <a:solidFill>
              <a:srgbClr val="FFFFFF">
                <a:alpha val="3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4" name="OTLSHAPE_G_00000000000000000000000000000000_ShapeBelow0" hidden="1"/>
          <p:cNvCxnSpPr/>
          <p:nvPr>
            <p:custDataLst>
              <p:tags r:id="rId15"/>
            </p:custDataLst>
          </p:nvPr>
        </p:nvCxnSpPr>
        <p:spPr>
          <a:xfrm>
            <a:off x="6096000" y="2032000"/>
            <a:ext cx="0" cy="10591800"/>
          </a:xfrm>
          <a:prstGeom prst="line">
            <a:avLst/>
          </a:prstGeom>
          <a:ln w="0" cap="flat" cmpd="sng" algn="ctr">
            <a:solidFill>
              <a:srgbClr val="5B9BD5">
                <a:alpha val="15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5" name="OTLSHAPE_G_00000000000000000000000000000000_ShapeBelow1" hidden="1"/>
          <p:cNvCxnSpPr/>
          <p:nvPr>
            <p:custDataLst>
              <p:tags r:id="rId16"/>
            </p:custDataLst>
          </p:nvPr>
        </p:nvCxnSpPr>
        <p:spPr>
          <a:xfrm>
            <a:off x="10185400" y="2032000"/>
            <a:ext cx="0" cy="10591800"/>
          </a:xfrm>
          <a:prstGeom prst="line">
            <a:avLst/>
          </a:prstGeom>
          <a:ln w="0" cap="flat" cmpd="sng" algn="ctr">
            <a:solidFill>
              <a:srgbClr val="5B9BD5">
                <a:alpha val="15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6" name="OTLSHAPE_G_00000000000000000000000000000000_ShapeBelow2" hidden="1"/>
          <p:cNvCxnSpPr/>
          <p:nvPr>
            <p:custDataLst>
              <p:tags r:id="rId17"/>
            </p:custDataLst>
          </p:nvPr>
        </p:nvCxnSpPr>
        <p:spPr>
          <a:xfrm>
            <a:off x="14300200" y="2032000"/>
            <a:ext cx="0" cy="10591800"/>
          </a:xfrm>
          <a:prstGeom prst="line">
            <a:avLst/>
          </a:prstGeom>
          <a:ln w="0" cap="flat" cmpd="sng" algn="ctr">
            <a:solidFill>
              <a:srgbClr val="5B9BD5">
                <a:alpha val="15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7" name="OTLSHAPE_G_00000000000000000000000000000000_ShapeBelow3" hidden="1"/>
          <p:cNvCxnSpPr/>
          <p:nvPr>
            <p:custDataLst>
              <p:tags r:id="rId18"/>
            </p:custDataLst>
          </p:nvPr>
        </p:nvCxnSpPr>
        <p:spPr>
          <a:xfrm>
            <a:off x="18389600" y="2032000"/>
            <a:ext cx="0" cy="10591800"/>
          </a:xfrm>
          <a:prstGeom prst="line">
            <a:avLst/>
          </a:prstGeom>
          <a:ln w="0" cap="flat" cmpd="sng" algn="ctr">
            <a:solidFill>
              <a:srgbClr val="5B9BD5">
                <a:alpha val="15000"/>
              </a:srgbClr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58" name="OTLSHAPE_SL2A_2719152896d840e98885a8f08133bfbe_HeaderRectangle" hidden="1"/>
          <p:cNvSpPr/>
          <p:nvPr>
            <p:custDataLst>
              <p:tags r:id="rId19"/>
            </p:custDataLst>
          </p:nvPr>
        </p:nvSpPr>
        <p:spPr>
          <a:xfrm>
            <a:off x="1752600" y="24384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59" name="OTLSHAPE_SL2A_2719152896d840e98885a8f08133bfbe_Header" hidden="1">
            <a:extLst>
              <a:ext uri="{FCD9E0B2-CE05-4A57-B7E7-1A396402FA6A}">
                <a16:creationId xmlns:p14="http://schemas.microsoft.com/office/powerpoint/2010/main" xmlns:a16="http://schemas.microsoft.com/office/drawing/2014/main\" xmlns="" id="B5381979-7A39-438F-A434-F7E08C72B494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879600" y="3170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OTLSHAPE_SL2A_2719152896d840e98885a8f08133bfbe_BackgroundRectangle" hidden="1"/>
          <p:cNvSpPr/>
          <p:nvPr>
            <p:custDataLst>
              <p:tags r:id="rId21"/>
            </p:custDataLst>
          </p:nvPr>
        </p:nvSpPr>
        <p:spPr>
          <a:xfrm>
            <a:off x="1752600" y="2438400"/>
            <a:ext cx="20701000" cy="2362200"/>
          </a:xfrm>
          <a:prstGeom prst="rect">
            <a:avLst/>
          </a:prstGeom>
          <a:solidFill>
            <a:srgbClr val="C0504D">
              <a:alpha val="2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62" name="OTLSHAPE_SLM_3d2bb9c88ee44ed591fbb9f76a894e33_Date" hidden="1">
            <a:extLst>
              <a:ext uri="{1EC92943-F7CF-4EBF-8669-A409548A57B7}">
                <a16:creationId xmlns:p14="http://schemas.microsoft.com/office/powerpoint/2010/main" xmlns:a16="http://schemas.microsoft.com/office/drawing/2014/main\" xmlns="" id="5B1FBAA1-06BB-428C-9EEC-2C6C6EE65929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2794000" y="2306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5" name="OTLSHAPE_SLT_befdaf39085e473b8b97415abb965762_ShapePercentage" hidden="1"/>
          <p:cNvSpPr/>
          <p:nvPr>
            <p:custDataLst>
              <p:tags r:id="rId23"/>
            </p:custDataLst>
          </p:nvPr>
        </p:nvSpPr>
        <p:spPr>
          <a:xfrm>
            <a:off x="3505200" y="31496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66" name="OTLSHAPE_SLT_befdaf39085e473b8b97415abb965762_Duration" hidden="1">
            <a:extLst>
              <a:ext uri="{1A74E829-389C-4876-9BE1-C13B7BD6695A}">
                <a16:creationId xmlns:p14="http://schemas.microsoft.com/office/powerpoint/2010/main" xmlns:a16="http://schemas.microsoft.com/office/drawing/2014/main\" xmlns="" id="1FFFC600-A54D-4C4D-A614-91E5626D0531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3505200" y="31381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109 days</a:t>
            </a:r>
          </a:p>
        </p:txBody>
      </p:sp>
      <p:sp>
        <p:nvSpPr>
          <p:cNvPr id="67" name="OTLSHAPE_SLT_befdaf39085e473b8b97415abb965762_TextPercentage" hidden="1">
            <a:extLst>
              <a:ext uri="{0AF33E1E-1C84-420B-B96E-2D4411D30FBF}">
                <a16:creationId xmlns:p14="http://schemas.microsoft.com/office/powerpoint/2010/main" xmlns:a16="http://schemas.microsoft.com/office/drawing/2014/main\" xmlns="" id="756BF9C4-435D-4451-B235-F958FF8131CF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3505200" y="3417504"/>
            <a:ext cx="736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100%</a:t>
            </a:r>
          </a:p>
        </p:txBody>
      </p:sp>
      <p:sp>
        <p:nvSpPr>
          <p:cNvPr id="68" name="OTLSHAPE_SLT_befdaf39085e473b8b97415abb965762_JoinedDate" hidden="1">
            <a:extLst>
              <a:ext uri="{D4AB28E9-4DAC-4AC0-A132-4185B06B47D6}">
                <a16:creationId xmlns:p14="http://schemas.microsoft.com/office/powerpoint/2010/main" xmlns:a16="http://schemas.microsoft.com/office/drawing/2014/main\" xmlns="" id="003090A3-0FA4-43E4-8083-38BC39F70C7F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3505200" y="3221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9" name="OTLSHAPE_SLT_befdaf39085e473b8b97415abb965762_StartDate" hidden="1">
            <a:extLst>
              <a:ext uri="{C39451EC-FF6E-4703-9A41-91ECF983AE8A}">
                <a16:creationId xmlns:p14="http://schemas.microsoft.com/office/powerpoint/2010/main" xmlns:a16="http://schemas.microsoft.com/office/drawing/2014/main\" xmlns="" id="AF54539B-51D3-47E2-A0AB-C2E9C1088529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3505200" y="3221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0" name="OTLSHAPE_SLT_befdaf39085e473b8b97415abb965762_EndDate" hidden="1">
            <a:extLst>
              <a:ext uri="{E280C2DF-A659-4951-AFC6-DB0B839E40C0}">
                <a16:creationId xmlns:p14="http://schemas.microsoft.com/office/powerpoint/2010/main" xmlns:a16="http://schemas.microsoft.com/office/drawing/2014/main\" xmlns="" id="46A309DE-6C33-4DCB-BC51-12AF775CFEA7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3505200" y="3221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3" name="OTLSHAPE_SLT_dbda404e63214ec4a97be48cb466c358_ShapePercentage" hidden="1"/>
          <p:cNvSpPr/>
          <p:nvPr>
            <p:custDataLst>
              <p:tags r:id="rId29"/>
            </p:custDataLst>
          </p:nvPr>
        </p:nvSpPr>
        <p:spPr>
          <a:xfrm>
            <a:off x="4902200" y="36830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74" name="OTLSHAPE_SLT_dbda404e63214ec4a97be48cb466c358_Duration" hidden="1">
            <a:extLst>
              <a:ext uri="{D4CB00CD-11E2-4D7B-A873-284F26F06B55}">
                <a16:creationId xmlns:p14="http://schemas.microsoft.com/office/powerpoint/2010/main" xmlns:a16="http://schemas.microsoft.com/office/drawing/2014/main\" xmlns="" id="822BEE3C-F288-49A0-AF39-D06BD9D14A12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4902200" y="36715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20 days</a:t>
            </a:r>
          </a:p>
        </p:txBody>
      </p:sp>
      <p:sp>
        <p:nvSpPr>
          <p:cNvPr id="75" name="OTLSHAPE_SLT_dbda404e63214ec4a97be48cb466c358_TextPercentage" hidden="1">
            <a:extLst>
              <a:ext uri="{6E0CC60C-B94B-41E7-9741-B3FAC942F96A}">
                <a16:creationId xmlns:p14="http://schemas.microsoft.com/office/powerpoint/2010/main" xmlns:a16="http://schemas.microsoft.com/office/drawing/2014/main\" xmlns="" id="DA8731EA-1F27-41DB-BC81-6430381FD9E6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4902200" y="3950904"/>
            <a:ext cx="736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100%</a:t>
            </a:r>
          </a:p>
        </p:txBody>
      </p:sp>
      <p:sp>
        <p:nvSpPr>
          <p:cNvPr id="76" name="OTLSHAPE_SLT_dbda404e63214ec4a97be48cb466c358_JoinedDate" hidden="1">
            <a:extLst>
              <a:ext uri="{85AD45CB-69DF-4AC4-8A79-7925BFB1E1FB}">
                <a16:creationId xmlns:p14="http://schemas.microsoft.com/office/powerpoint/2010/main" xmlns:a16="http://schemas.microsoft.com/office/drawing/2014/main\" xmlns="" id="0172748E-7610-49E6-983B-D93761D0D65E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4902200" y="3754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7" name="OTLSHAPE_SLT_dbda404e63214ec4a97be48cb466c358_StartDate" hidden="1">
            <a:extLst>
              <a:ext uri="{C912BAE6-9C47-4880-92C2-96727614C4AC}">
                <a16:creationId xmlns:p14="http://schemas.microsoft.com/office/powerpoint/2010/main" xmlns:a16="http://schemas.microsoft.com/office/drawing/2014/main\" xmlns="" id="C8BC0D9D-4005-4CD2-B847-3E2AE2643C2C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4902200" y="3754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8" name="OTLSHAPE_SLT_dbda404e63214ec4a97be48cb466c358_EndDate" hidden="1">
            <a:extLst>
              <a:ext uri="{7014EF2F-02C7-40B6-B928-2955BD0116EF}">
                <a16:creationId xmlns:p14="http://schemas.microsoft.com/office/powerpoint/2010/main" xmlns:a16="http://schemas.microsoft.com/office/drawing/2014/main\" xmlns="" id="AA0F9B96-A0A5-4AEC-B3B2-3BB4559A60AD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4902200" y="3754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OTLSHAPE_SLM_41f5d329f80c409598758bb1380793bc_Date" hidden="1">
            <a:extLst>
              <a:ext uri="{025527A7-90FA-411B-94D1-EA0B8D4E77CA}">
                <a16:creationId xmlns:p14="http://schemas.microsoft.com/office/powerpoint/2010/main" xmlns:a16="http://schemas.microsoft.com/office/drawing/2014/main\" xmlns="" id="EA257C3E-1DCD-40D6-949C-730D61EDDB68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4953000" y="4008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3" name="OTLSHAPE_SL2A_17c114150e7649949a4ce84592591a80_HeaderRectangle" hidden="1"/>
          <p:cNvSpPr/>
          <p:nvPr>
            <p:custDataLst>
              <p:tags r:id="rId36"/>
            </p:custDataLst>
          </p:nvPr>
        </p:nvSpPr>
        <p:spPr>
          <a:xfrm>
            <a:off x="1752600" y="49276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84" name="OTLSHAPE_SL2A_17c114150e7649949a4ce84592591a80_Header" hidden="1">
            <a:extLst>
              <a:ext uri="{65489617-9C01-4022-A759-091C12F67D1D}">
                <a16:creationId xmlns:p14="http://schemas.microsoft.com/office/powerpoint/2010/main" xmlns:a16="http://schemas.microsoft.com/office/drawing/2014/main\" xmlns="" id="463243F4-3D03-4921-BC52-2B4A3705CD0E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1879600" y="53041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5" name="OTLSHAPE_SL2A_17c114150e7649949a4ce84592591a80_BackgroundRectangle" hidden="1"/>
          <p:cNvSpPr/>
          <p:nvPr>
            <p:custDataLst>
              <p:tags r:id="rId38"/>
            </p:custDataLst>
          </p:nvPr>
        </p:nvSpPr>
        <p:spPr>
          <a:xfrm>
            <a:off x="1752600" y="4927600"/>
            <a:ext cx="20701000" cy="1676400"/>
          </a:xfrm>
          <a:prstGeom prst="rect">
            <a:avLst/>
          </a:prstGeom>
          <a:solidFill>
            <a:srgbClr val="9BBB59">
              <a:alpha val="2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87" name="OTLSHAPE_SLT_4e2bf142e2434f46b49f19835a13e719_ShapePercentage" hidden="1"/>
          <p:cNvSpPr/>
          <p:nvPr>
            <p:custDataLst>
              <p:tags r:id="rId39"/>
            </p:custDataLst>
          </p:nvPr>
        </p:nvSpPr>
        <p:spPr>
          <a:xfrm>
            <a:off x="2362200" y="50038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88" name="OTLSHAPE_SLT_4e2bf142e2434f46b49f19835a13e719_Duration" hidden="1">
            <a:extLst>
              <a:ext uri="{01E06392-E407-4F27-9A0D-C959497B0D4C}">
                <a16:creationId xmlns:p14="http://schemas.microsoft.com/office/powerpoint/2010/main" xmlns:a16="http://schemas.microsoft.com/office/drawing/2014/main\" xmlns="" id="B49D1567-C5DC-4687-906A-6839B66FF31F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2362200" y="49923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699 days</a:t>
            </a:r>
          </a:p>
        </p:txBody>
      </p:sp>
      <p:sp>
        <p:nvSpPr>
          <p:cNvPr id="89" name="OTLSHAPE_SLT_4e2bf142e2434f46b49f19835a13e719_TextPercentage" hidden="1">
            <a:extLst>
              <a:ext uri="{085A55B4-A934-4DCA-B26B-47D1408E2D02}">
                <a16:creationId xmlns:p14="http://schemas.microsoft.com/office/powerpoint/2010/main" xmlns:a16="http://schemas.microsoft.com/office/drawing/2014/main\" xmlns="" id="02DDDBF6-4CFA-4773-9DE5-B921C4F1CA43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2362200" y="52717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90" name="OTLSHAPE_SLT_4e2bf142e2434f46b49f19835a13e719_JoinedDate" hidden="1">
            <a:extLst>
              <a:ext uri="{CD6C3FA3-F171-4B15-8997-DFA41436BF31}">
                <a16:creationId xmlns:p14="http://schemas.microsoft.com/office/powerpoint/2010/main" xmlns:a16="http://schemas.microsoft.com/office/drawing/2014/main\" xmlns="" id="B6A60620-5B1E-401D-8B90-687579CE1D2B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2362200" y="5075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1" name="OTLSHAPE_SLT_4e2bf142e2434f46b49f19835a13e719_StartDate" hidden="1">
            <a:extLst>
              <a:ext uri="{1AC6C256-745C-4224-B652-23990465A0FD}">
                <a16:creationId xmlns:p14="http://schemas.microsoft.com/office/powerpoint/2010/main" xmlns:a16="http://schemas.microsoft.com/office/drawing/2014/main\" xmlns="" id="3E055503-73D9-4F64-9F0F-01D43E84BB49"/>
              </a:ext>
            </a:extLst>
          </p:cNvPr>
          <p:cNvSpPr txBox="1"/>
          <p:nvPr>
            <p:custDataLst>
              <p:tags r:id="rId43"/>
            </p:custDataLst>
          </p:nvPr>
        </p:nvSpPr>
        <p:spPr>
          <a:xfrm>
            <a:off x="2362200" y="5075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2" name="OTLSHAPE_SLT_4e2bf142e2434f46b49f19835a13e719_EndDate" hidden="1">
            <a:extLst>
              <a:ext uri="{BA024E3E-3EB4-4186-A857-2E3EF6E1A244}">
                <a16:creationId xmlns:p14="http://schemas.microsoft.com/office/powerpoint/2010/main" xmlns:a16="http://schemas.microsoft.com/office/drawing/2014/main\" xmlns="" id="8E4B3DAB-210B-446D-965C-FB4AF26E2032"/>
              </a:ext>
            </a:extLst>
          </p:cNvPr>
          <p:cNvSpPr txBox="1"/>
          <p:nvPr>
            <p:custDataLst>
              <p:tags r:id="rId44"/>
            </p:custDataLst>
          </p:nvPr>
        </p:nvSpPr>
        <p:spPr>
          <a:xfrm>
            <a:off x="2362200" y="5075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5" name="OTLSHAPE_SLT_31ffbc7173214ff4ac79cf81a7d7590f_ShapePercentage" hidden="1"/>
          <p:cNvSpPr/>
          <p:nvPr>
            <p:custDataLst>
              <p:tags r:id="rId45"/>
            </p:custDataLst>
          </p:nvPr>
        </p:nvSpPr>
        <p:spPr>
          <a:xfrm>
            <a:off x="6756400" y="54864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96" name="OTLSHAPE_SLT_31ffbc7173214ff4ac79cf81a7d7590f_Duration" hidden="1">
            <a:extLst>
              <a:ext uri="{E4E2FE2E-2C20-4474-8C1B-904B58F0B0D5}">
                <a16:creationId xmlns:p14="http://schemas.microsoft.com/office/powerpoint/2010/main" xmlns:a16="http://schemas.microsoft.com/office/drawing/2014/main\" xmlns="" id="83958B24-06F0-41CA-BBA8-9FAB277EBD91"/>
              </a:ext>
            </a:extLst>
          </p:cNvPr>
          <p:cNvSpPr txBox="1"/>
          <p:nvPr>
            <p:custDataLst>
              <p:tags r:id="rId46"/>
            </p:custDataLst>
          </p:nvPr>
        </p:nvSpPr>
        <p:spPr>
          <a:xfrm>
            <a:off x="6756400" y="54749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92 days</a:t>
            </a:r>
          </a:p>
        </p:txBody>
      </p:sp>
      <p:sp>
        <p:nvSpPr>
          <p:cNvPr id="97" name="OTLSHAPE_SLT_31ffbc7173214ff4ac79cf81a7d7590f_TextPercentage" hidden="1">
            <a:extLst>
              <a:ext uri="{AFA93EF4-258D-41AF-A284-8FA36627D40B}">
                <a16:creationId xmlns:p14="http://schemas.microsoft.com/office/powerpoint/2010/main" xmlns:a16="http://schemas.microsoft.com/office/drawing/2014/main\" xmlns="" id="1EC037D7-3730-4550-AE17-FF16FBF50491"/>
              </a:ext>
            </a:extLst>
          </p:cNvPr>
          <p:cNvSpPr txBox="1"/>
          <p:nvPr>
            <p:custDataLst>
              <p:tags r:id="rId47"/>
            </p:custDataLst>
          </p:nvPr>
        </p:nvSpPr>
        <p:spPr>
          <a:xfrm>
            <a:off x="6756400" y="57543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98" name="OTLSHAPE_SLT_31ffbc7173214ff4ac79cf81a7d7590f_JoinedDate" hidden="1">
            <a:extLst>
              <a:ext uri="{2FB2A440-5B6B-4CBA-BE93-85639DF5AE54}">
                <a16:creationId xmlns:p14="http://schemas.microsoft.com/office/powerpoint/2010/main" xmlns:a16="http://schemas.microsoft.com/office/drawing/2014/main\" xmlns="" id="56AC9B45-DE51-4872-B53B-586538B470BC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6756400" y="55581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9" name="OTLSHAPE_SLT_31ffbc7173214ff4ac79cf81a7d7590f_StartDate" hidden="1">
            <a:extLst>
              <a:ext uri="{54A135F8-1FC2-4045-9ED3-5E3B6C850BE8}">
                <a16:creationId xmlns:p14="http://schemas.microsoft.com/office/powerpoint/2010/main" xmlns:a16="http://schemas.microsoft.com/office/drawing/2014/main\" xmlns="" id="81E4A317-7BA7-445A-89FA-9FA95194BB03"/>
              </a:ext>
            </a:extLst>
          </p:cNvPr>
          <p:cNvSpPr txBox="1"/>
          <p:nvPr>
            <p:custDataLst>
              <p:tags r:id="rId49"/>
            </p:custDataLst>
          </p:nvPr>
        </p:nvSpPr>
        <p:spPr>
          <a:xfrm>
            <a:off x="6756400" y="55581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0" name="OTLSHAPE_SLT_31ffbc7173214ff4ac79cf81a7d7590f_EndDate" hidden="1">
            <a:extLst>
              <a:ext uri="{23E5A61B-C67B-405F-9E63-EA85DE2A5C76}">
                <a16:creationId xmlns:p14="http://schemas.microsoft.com/office/powerpoint/2010/main" xmlns:a16="http://schemas.microsoft.com/office/drawing/2014/main\" xmlns="" id="86518EF3-C5E9-484A-94AC-BEE3EDC43F6E"/>
              </a:ext>
            </a:extLst>
          </p:cNvPr>
          <p:cNvSpPr txBox="1"/>
          <p:nvPr>
            <p:custDataLst>
              <p:tags r:id="rId50"/>
            </p:custDataLst>
          </p:nvPr>
        </p:nvSpPr>
        <p:spPr>
          <a:xfrm>
            <a:off x="6756400" y="55581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" name="OTLSHAPE_SLM_a3b508801b344506ac1eeea7ae668767_Date" hidden="1">
            <a:extLst>
              <a:ext uri="{86A709D6-4845-471C-9E3A-11E7B1250D56}">
                <a16:creationId xmlns:p14="http://schemas.microsoft.com/office/powerpoint/2010/main" xmlns:a16="http://schemas.microsoft.com/office/drawing/2014/main\" xmlns="" id="9E368E24-92F9-4D5A-A806-C4EDD629CFD9"/>
              </a:ext>
            </a:extLst>
          </p:cNvPr>
          <p:cNvSpPr txBox="1"/>
          <p:nvPr>
            <p:custDataLst>
              <p:tags r:id="rId51"/>
            </p:custDataLst>
          </p:nvPr>
        </p:nvSpPr>
        <p:spPr>
          <a:xfrm>
            <a:off x="5969000" y="58121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5" name="OTLSHAPE_SL2A_780ce29694e64a82a31fdc9a06185f63_HeaderRectangle" hidden="1"/>
          <p:cNvSpPr/>
          <p:nvPr>
            <p:custDataLst>
              <p:tags r:id="rId52"/>
            </p:custDataLst>
          </p:nvPr>
        </p:nvSpPr>
        <p:spPr>
          <a:xfrm>
            <a:off x="1752600" y="67310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06" name="OTLSHAPE_SL2A_780ce29694e64a82a31fdc9a06185f63_Header" hidden="1">
            <a:extLst>
              <a:ext uri="{5B8F94F8-F428-43CB-8B39-8BD2B4F74531}">
                <a16:creationId xmlns:p14="http://schemas.microsoft.com/office/powerpoint/2010/main" xmlns:a16="http://schemas.microsoft.com/office/drawing/2014/main\" xmlns="" id="C385C14A-ED29-4A9F-9782-775E744E06B7"/>
              </a:ext>
            </a:extLst>
          </p:cNvPr>
          <p:cNvSpPr txBox="1"/>
          <p:nvPr>
            <p:custDataLst>
              <p:tags r:id="rId53"/>
            </p:custDataLst>
          </p:nvPr>
        </p:nvSpPr>
        <p:spPr>
          <a:xfrm>
            <a:off x="1879600" y="7056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7" name="OTLSHAPE_SL2A_780ce29694e64a82a31fdc9a06185f63_BackgroundRectangle" hidden="1"/>
          <p:cNvSpPr/>
          <p:nvPr>
            <p:custDataLst>
              <p:tags r:id="rId54"/>
            </p:custDataLst>
          </p:nvPr>
        </p:nvSpPr>
        <p:spPr>
          <a:xfrm>
            <a:off x="1752600" y="6731000"/>
            <a:ext cx="20701000" cy="1574800"/>
          </a:xfrm>
          <a:prstGeom prst="rect">
            <a:avLst/>
          </a:prstGeom>
          <a:solidFill>
            <a:srgbClr val="9BBB59">
              <a:alpha val="2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09" name="OTLSHAPE_SLT_c10bb09732d74b8fba7b041df5d151bc_ShapePercentage" hidden="1"/>
          <p:cNvSpPr/>
          <p:nvPr>
            <p:custDataLst>
              <p:tags r:id="rId55"/>
            </p:custDataLst>
          </p:nvPr>
        </p:nvSpPr>
        <p:spPr>
          <a:xfrm>
            <a:off x="6096000" y="68072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10" name="OTLSHAPE_SLT_c10bb09732d74b8fba7b041df5d151bc_Duration" hidden="1">
            <a:extLst>
              <a:ext uri="{AFF91E07-DBAB-4047-8436-30745761882E}">
                <a16:creationId xmlns:p14="http://schemas.microsoft.com/office/powerpoint/2010/main" xmlns:a16="http://schemas.microsoft.com/office/drawing/2014/main\" xmlns="" id="474FA588-EEA9-41D7-8DE9-0AF48292C42D"/>
              </a:ext>
            </a:extLst>
          </p:cNvPr>
          <p:cNvSpPr txBox="1"/>
          <p:nvPr>
            <p:custDataLst>
              <p:tags r:id="rId56"/>
            </p:custDataLst>
          </p:nvPr>
        </p:nvSpPr>
        <p:spPr>
          <a:xfrm>
            <a:off x="6096000" y="67957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365 days</a:t>
            </a:r>
          </a:p>
        </p:txBody>
      </p:sp>
      <p:sp>
        <p:nvSpPr>
          <p:cNvPr id="111" name="OTLSHAPE_SLT_c10bb09732d74b8fba7b041df5d151bc_TextPercentage" hidden="1">
            <a:extLst>
              <a:ext uri="{A9CA97B6-9942-411A-9554-239B8169C6D7}">
                <a16:creationId xmlns:p14="http://schemas.microsoft.com/office/powerpoint/2010/main" xmlns:a16="http://schemas.microsoft.com/office/drawing/2014/main\" xmlns="" id="14F40304-D7DA-46C2-B6C0-68D082BB8B41"/>
              </a:ext>
            </a:extLst>
          </p:cNvPr>
          <p:cNvSpPr txBox="1"/>
          <p:nvPr>
            <p:custDataLst>
              <p:tags r:id="rId57"/>
            </p:custDataLst>
          </p:nvPr>
        </p:nvSpPr>
        <p:spPr>
          <a:xfrm>
            <a:off x="6096000" y="70751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12" name="OTLSHAPE_SLT_c10bb09732d74b8fba7b041df5d151bc_JoinedDate" hidden="1">
            <a:extLst>
              <a:ext uri="{3D04474B-A242-429D-9C25-50D9748C3464}">
                <a16:creationId xmlns:p14="http://schemas.microsoft.com/office/powerpoint/2010/main" xmlns:a16="http://schemas.microsoft.com/office/drawing/2014/main\" xmlns="" id="2C42E1D1-BEA9-498A-8284-43865584EEBA"/>
              </a:ext>
            </a:extLst>
          </p:cNvPr>
          <p:cNvSpPr txBox="1"/>
          <p:nvPr>
            <p:custDataLst>
              <p:tags r:id="rId58"/>
            </p:custDataLst>
          </p:nvPr>
        </p:nvSpPr>
        <p:spPr>
          <a:xfrm>
            <a:off x="6096000" y="6878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3" name="OTLSHAPE_SLT_c10bb09732d74b8fba7b041df5d151bc_StartDate" hidden="1">
            <a:extLst>
              <a:ext uri="{AEAFD3F2-434D-47B4-A602-7B90003BB0C4}">
                <a16:creationId xmlns:p14="http://schemas.microsoft.com/office/powerpoint/2010/main" xmlns:a16="http://schemas.microsoft.com/office/drawing/2014/main\" xmlns="" id="4D2E428B-8B0D-4CD4-8E6F-0088BEA4A51B"/>
              </a:ext>
            </a:extLst>
          </p:cNvPr>
          <p:cNvSpPr txBox="1"/>
          <p:nvPr>
            <p:custDataLst>
              <p:tags r:id="rId59"/>
            </p:custDataLst>
          </p:nvPr>
        </p:nvSpPr>
        <p:spPr>
          <a:xfrm>
            <a:off x="6096000" y="6878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4" name="OTLSHAPE_SLT_c10bb09732d74b8fba7b041df5d151bc_EndDate" hidden="1">
            <a:extLst>
              <a:ext uri="{97FAA078-3D12-42E0-A3F6-789B79FCE7AD}">
                <a16:creationId xmlns:p14="http://schemas.microsoft.com/office/powerpoint/2010/main" xmlns:a16="http://schemas.microsoft.com/office/drawing/2014/main\" xmlns="" id="8BD63ACB-6613-4919-9266-CEF6EEDF81F9"/>
              </a:ext>
            </a:extLst>
          </p:cNvPr>
          <p:cNvSpPr txBox="1"/>
          <p:nvPr>
            <p:custDataLst>
              <p:tags r:id="rId60"/>
            </p:custDataLst>
          </p:nvPr>
        </p:nvSpPr>
        <p:spPr>
          <a:xfrm>
            <a:off x="6096000" y="6878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7" name="OTLSHAPE_SLT_467882467cd34e7b84337290a31ff0db_ShapePercentage" hidden="1"/>
          <p:cNvSpPr/>
          <p:nvPr>
            <p:custDataLst>
              <p:tags r:id="rId61"/>
            </p:custDataLst>
          </p:nvPr>
        </p:nvSpPr>
        <p:spPr>
          <a:xfrm>
            <a:off x="5410200" y="73406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18" name="OTLSHAPE_SLT_467882467cd34e7b84337290a31ff0db_Duration" hidden="1">
            <a:extLst>
              <a:ext uri="{C496AEB1-37A2-4A90-9472-4FE4F9CCE8E2}">
                <a16:creationId xmlns:p14="http://schemas.microsoft.com/office/powerpoint/2010/main" xmlns:a16="http://schemas.microsoft.com/office/drawing/2014/main\" xmlns="" id="5DBD0C34-E0FC-4F01-B1CF-09910381103D"/>
              </a:ext>
            </a:extLst>
          </p:cNvPr>
          <p:cNvSpPr txBox="1"/>
          <p:nvPr>
            <p:custDataLst>
              <p:tags r:id="rId62"/>
            </p:custDataLst>
          </p:nvPr>
        </p:nvSpPr>
        <p:spPr>
          <a:xfrm>
            <a:off x="5410200" y="73291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426 days</a:t>
            </a:r>
          </a:p>
        </p:txBody>
      </p:sp>
      <p:sp>
        <p:nvSpPr>
          <p:cNvPr id="119" name="OTLSHAPE_SLT_467882467cd34e7b84337290a31ff0db_TextPercentage" hidden="1">
            <a:extLst>
              <a:ext uri="{67C91EDC-83A8-492C-98AB-85EE49802D65}">
                <a16:creationId xmlns:p14="http://schemas.microsoft.com/office/powerpoint/2010/main" xmlns:a16="http://schemas.microsoft.com/office/drawing/2014/main\" xmlns="" id="AC156E7D-0FC4-4BEB-9168-F158E50CDB6A"/>
              </a:ext>
            </a:extLst>
          </p:cNvPr>
          <p:cNvSpPr txBox="1"/>
          <p:nvPr>
            <p:custDataLst>
              <p:tags r:id="rId63"/>
            </p:custDataLst>
          </p:nvPr>
        </p:nvSpPr>
        <p:spPr>
          <a:xfrm>
            <a:off x="5410200" y="76085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20" name="OTLSHAPE_SLT_467882467cd34e7b84337290a31ff0db_JoinedDate" hidden="1">
            <a:extLst>
              <a:ext uri="{1916D54A-1B60-4488-8FA8-A5D83DEF5115}">
                <a16:creationId xmlns:p14="http://schemas.microsoft.com/office/powerpoint/2010/main" xmlns:a16="http://schemas.microsoft.com/office/drawing/2014/main\" xmlns="" id="3C602482-A7F5-4F5A-BA7A-30FCE417D99F"/>
              </a:ext>
            </a:extLst>
          </p:cNvPr>
          <p:cNvSpPr txBox="1"/>
          <p:nvPr>
            <p:custDataLst>
              <p:tags r:id="rId64"/>
            </p:custDataLst>
          </p:nvPr>
        </p:nvSpPr>
        <p:spPr>
          <a:xfrm>
            <a:off x="5410200" y="7412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1" name="OTLSHAPE_SLT_467882467cd34e7b84337290a31ff0db_StartDate" hidden="1">
            <a:extLst>
              <a:ext uri="{3EEC923C-0CD0-40A8-B4AE-555DF4C2F538}">
                <a16:creationId xmlns:p14="http://schemas.microsoft.com/office/powerpoint/2010/main" xmlns:a16="http://schemas.microsoft.com/office/drawing/2014/main\" xmlns="" id="35DE02EF-F552-46B0-A7DE-E383A445A9D2"/>
              </a:ext>
            </a:extLst>
          </p:cNvPr>
          <p:cNvSpPr txBox="1"/>
          <p:nvPr>
            <p:custDataLst>
              <p:tags r:id="rId65"/>
            </p:custDataLst>
          </p:nvPr>
        </p:nvSpPr>
        <p:spPr>
          <a:xfrm>
            <a:off x="5410200" y="7412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2" name="OTLSHAPE_SLT_467882467cd34e7b84337290a31ff0db_EndDate" hidden="1">
            <a:extLst>
              <a:ext uri="{0775C46A-D090-4730-BB91-2003340AA437}">
                <a16:creationId xmlns:p14="http://schemas.microsoft.com/office/powerpoint/2010/main" xmlns:a16="http://schemas.microsoft.com/office/drawing/2014/main\" xmlns="" id="840EA0C1-0D33-4435-BDC7-DA20A52D3F90"/>
              </a:ext>
            </a:extLst>
          </p:cNvPr>
          <p:cNvSpPr txBox="1"/>
          <p:nvPr>
            <p:custDataLst>
              <p:tags r:id="rId66"/>
            </p:custDataLst>
          </p:nvPr>
        </p:nvSpPr>
        <p:spPr>
          <a:xfrm>
            <a:off x="5410200" y="7412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5" name="OTLSHAPE_SLT_b0e1707ed3cb4adeaf1125b7b977e146_ShapePercentage" hidden="1"/>
          <p:cNvSpPr/>
          <p:nvPr>
            <p:custDataLst>
              <p:tags r:id="rId67"/>
            </p:custDataLst>
          </p:nvPr>
        </p:nvSpPr>
        <p:spPr>
          <a:xfrm>
            <a:off x="5410200" y="78232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26" name="OTLSHAPE_SLT_b0e1707ed3cb4adeaf1125b7b977e146_Duration" hidden="1">
            <a:extLst>
              <a:ext uri="{038636AA-DDE2-42D6-AF4F-D5320FD76F34}">
                <a16:creationId xmlns:p14="http://schemas.microsoft.com/office/powerpoint/2010/main" xmlns:a16="http://schemas.microsoft.com/office/drawing/2014/main\" xmlns="" id="BD5793CD-3931-4B16-BF6E-DB191AF38A55"/>
              </a:ext>
            </a:extLst>
          </p:cNvPr>
          <p:cNvSpPr txBox="1"/>
          <p:nvPr>
            <p:custDataLst>
              <p:tags r:id="rId68"/>
            </p:custDataLst>
          </p:nvPr>
        </p:nvSpPr>
        <p:spPr>
          <a:xfrm>
            <a:off x="5410200" y="78117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120 days</a:t>
            </a:r>
          </a:p>
        </p:txBody>
      </p:sp>
      <p:sp>
        <p:nvSpPr>
          <p:cNvPr id="127" name="OTLSHAPE_SLT_b0e1707ed3cb4adeaf1125b7b977e146_TextPercentage" hidden="1">
            <a:extLst>
              <a:ext uri="{3BEBAA35-6157-4588-8D8B-E48B19DB867A}">
                <a16:creationId xmlns:p14="http://schemas.microsoft.com/office/powerpoint/2010/main" xmlns:a16="http://schemas.microsoft.com/office/drawing/2014/main\" xmlns="" id="F0EF3A33-6E93-4265-A1A7-AD8FAC3722A0"/>
              </a:ext>
            </a:extLst>
          </p:cNvPr>
          <p:cNvSpPr txBox="1"/>
          <p:nvPr>
            <p:custDataLst>
              <p:tags r:id="rId69"/>
            </p:custDataLst>
          </p:nvPr>
        </p:nvSpPr>
        <p:spPr>
          <a:xfrm>
            <a:off x="5410200" y="80911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28" name="OTLSHAPE_SLT_b0e1707ed3cb4adeaf1125b7b977e146_JoinedDate" hidden="1">
            <a:extLst>
              <a:ext uri="{54ED8A79-D4EE-4F30-AC02-8686B6B5C0C6}">
                <a16:creationId xmlns:p14="http://schemas.microsoft.com/office/powerpoint/2010/main" xmlns:a16="http://schemas.microsoft.com/office/drawing/2014/main\" xmlns="" id="29F4B795-00E4-4B32-AD2B-59914CCEDE79"/>
              </a:ext>
            </a:extLst>
          </p:cNvPr>
          <p:cNvSpPr txBox="1"/>
          <p:nvPr>
            <p:custDataLst>
              <p:tags r:id="rId70"/>
            </p:custDataLst>
          </p:nvPr>
        </p:nvSpPr>
        <p:spPr>
          <a:xfrm>
            <a:off x="5410200" y="7894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9" name="OTLSHAPE_SLT_b0e1707ed3cb4adeaf1125b7b977e146_StartDate" hidden="1">
            <a:extLst>
              <a:ext uri="{562D0D79-450C-41BB-9A39-4498501A62A2}">
                <a16:creationId xmlns:p14="http://schemas.microsoft.com/office/powerpoint/2010/main" xmlns:a16="http://schemas.microsoft.com/office/drawing/2014/main\" xmlns="" id="3B7A71EF-7B45-4C0A-ABB7-B10FD1C3A60F"/>
              </a:ext>
            </a:extLst>
          </p:cNvPr>
          <p:cNvSpPr txBox="1"/>
          <p:nvPr>
            <p:custDataLst>
              <p:tags r:id="rId71"/>
            </p:custDataLst>
          </p:nvPr>
        </p:nvSpPr>
        <p:spPr>
          <a:xfrm>
            <a:off x="5410200" y="7894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0" name="OTLSHAPE_SLT_b0e1707ed3cb4adeaf1125b7b977e146_EndDate" hidden="1">
            <a:extLst>
              <a:ext uri="{43F1F23E-74D3-4048-9E6E-57809DDD5299}">
                <a16:creationId xmlns:p14="http://schemas.microsoft.com/office/powerpoint/2010/main" xmlns:a16="http://schemas.microsoft.com/office/drawing/2014/main\" xmlns="" id="5E89D620-75CD-45D6-8928-5BFFAAB0B381"/>
              </a:ext>
            </a:extLst>
          </p:cNvPr>
          <p:cNvSpPr txBox="1"/>
          <p:nvPr>
            <p:custDataLst>
              <p:tags r:id="rId72"/>
            </p:custDataLst>
          </p:nvPr>
        </p:nvSpPr>
        <p:spPr>
          <a:xfrm>
            <a:off x="5410200" y="7894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2" name="OTLSHAPE_SL2A_80a06e1cc0e8458680a60381ffd35b20_HeaderRectangle" hidden="1"/>
          <p:cNvSpPr/>
          <p:nvPr>
            <p:custDataLst>
              <p:tags r:id="rId73"/>
            </p:custDataLst>
          </p:nvPr>
        </p:nvSpPr>
        <p:spPr>
          <a:xfrm>
            <a:off x="1752600" y="84328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33" name="OTLSHAPE_SL2A_80a06e1cc0e8458680a60381ffd35b20_Header" hidden="1">
            <a:extLst>
              <a:ext uri="{13B7AA90-DB06-4C96-9EAC-61E18EB3563D}">
                <a16:creationId xmlns:p14="http://schemas.microsoft.com/office/powerpoint/2010/main" xmlns:a16="http://schemas.microsoft.com/office/drawing/2014/main\" xmlns="" id="957B0D36-2880-4314-89D3-BF8FB45A853E"/>
              </a:ext>
            </a:extLst>
          </p:cNvPr>
          <p:cNvSpPr txBox="1"/>
          <p:nvPr>
            <p:custDataLst>
              <p:tags r:id="rId74"/>
            </p:custDataLst>
          </p:nvPr>
        </p:nvSpPr>
        <p:spPr>
          <a:xfrm>
            <a:off x="1879600" y="8758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4" name="OTLSHAPE_SL2A_80a06e1cc0e8458680a60381ffd35b20_BackgroundRectangle" hidden="1"/>
          <p:cNvSpPr/>
          <p:nvPr>
            <p:custDataLst>
              <p:tags r:id="rId75"/>
            </p:custDataLst>
          </p:nvPr>
        </p:nvSpPr>
        <p:spPr>
          <a:xfrm>
            <a:off x="1752600" y="8432800"/>
            <a:ext cx="20701000" cy="1574800"/>
          </a:xfrm>
          <a:prstGeom prst="rect">
            <a:avLst/>
          </a:prstGeom>
          <a:solidFill>
            <a:srgbClr val="9BBB59">
              <a:alpha val="2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36" name="OTLSHAPE_SLT_5b9e2354e3fe4de0958f7f15e9ef050b_ShapePercentage" hidden="1"/>
          <p:cNvSpPr/>
          <p:nvPr>
            <p:custDataLst>
              <p:tags r:id="rId76"/>
            </p:custDataLst>
          </p:nvPr>
        </p:nvSpPr>
        <p:spPr>
          <a:xfrm>
            <a:off x="12242800" y="85090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37" name="OTLSHAPE_SLT_5b9e2354e3fe4de0958f7f15e9ef050b_Duration" hidden="1">
            <a:extLst>
              <a:ext uri="{02A4C8BB-E942-4DB2-A6D9-4FCC7DE19B9A}">
                <a16:creationId xmlns:p14="http://schemas.microsoft.com/office/powerpoint/2010/main" xmlns:a16="http://schemas.microsoft.com/office/drawing/2014/main\" xmlns="" id="C15515B5-8CB1-4EA1-AF9D-C1C7308E90B8"/>
              </a:ext>
            </a:extLst>
          </p:cNvPr>
          <p:cNvSpPr txBox="1"/>
          <p:nvPr>
            <p:custDataLst>
              <p:tags r:id="rId77"/>
            </p:custDataLst>
          </p:nvPr>
        </p:nvSpPr>
        <p:spPr>
          <a:xfrm>
            <a:off x="2971800" y="84975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365 days</a:t>
            </a:r>
          </a:p>
        </p:txBody>
      </p:sp>
      <p:sp>
        <p:nvSpPr>
          <p:cNvPr id="138" name="OTLSHAPE_SLT_5b9e2354e3fe4de0958f7f15e9ef050b_TextPercentage" hidden="1">
            <a:extLst>
              <a:ext uri="{5DB7284E-E3B4-4D43-B8FA-DBD6D20C23DF}">
                <a16:creationId xmlns:p14="http://schemas.microsoft.com/office/powerpoint/2010/main" xmlns:a16="http://schemas.microsoft.com/office/drawing/2014/main\" xmlns="" id="5F146E90-6971-4DC5-8272-949BD48C4BD0"/>
              </a:ext>
            </a:extLst>
          </p:cNvPr>
          <p:cNvSpPr txBox="1"/>
          <p:nvPr>
            <p:custDataLst>
              <p:tags r:id="rId78"/>
            </p:custDataLst>
          </p:nvPr>
        </p:nvSpPr>
        <p:spPr>
          <a:xfrm>
            <a:off x="2971800" y="87769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39" name="OTLSHAPE_SLT_5b9e2354e3fe4de0958f7f15e9ef050b_JoinedDate" hidden="1">
            <a:extLst>
              <a:ext uri="{E921804A-21BA-4B8C-89B8-B41B9DD3ED2E}">
                <a16:creationId xmlns:p14="http://schemas.microsoft.com/office/powerpoint/2010/main" xmlns:a16="http://schemas.microsoft.com/office/drawing/2014/main\" xmlns="" id="080E9572-9A32-43F8-9111-6BA5E1AD9C19"/>
              </a:ext>
            </a:extLst>
          </p:cNvPr>
          <p:cNvSpPr txBox="1"/>
          <p:nvPr>
            <p:custDataLst>
              <p:tags r:id="rId79"/>
            </p:custDataLst>
          </p:nvPr>
        </p:nvSpPr>
        <p:spPr>
          <a:xfrm>
            <a:off x="2971800" y="8580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0" name="OTLSHAPE_SLT_5b9e2354e3fe4de0958f7f15e9ef050b_StartDate" hidden="1">
            <a:extLst>
              <a:ext uri="{647AEA1B-1395-42EE-9608-98D142484B33}">
                <a16:creationId xmlns:p14="http://schemas.microsoft.com/office/powerpoint/2010/main" xmlns:a16="http://schemas.microsoft.com/office/drawing/2014/main\" xmlns="" id="1E6036DB-2EDE-4074-BCEA-A3FD2DE833C0"/>
              </a:ext>
            </a:extLst>
          </p:cNvPr>
          <p:cNvSpPr txBox="1"/>
          <p:nvPr>
            <p:custDataLst>
              <p:tags r:id="rId80"/>
            </p:custDataLst>
          </p:nvPr>
        </p:nvSpPr>
        <p:spPr>
          <a:xfrm>
            <a:off x="2971800" y="8580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1" name="OTLSHAPE_SLT_5b9e2354e3fe4de0958f7f15e9ef050b_EndDate" hidden="1">
            <a:extLst>
              <a:ext uri="{38EBE533-99A4-4F06-8DF0-870430B98E12}">
                <a16:creationId xmlns:p14="http://schemas.microsoft.com/office/powerpoint/2010/main" xmlns:a16="http://schemas.microsoft.com/office/drawing/2014/main\" xmlns="" id="7819E641-6C37-41E9-B2A5-01010A093E18"/>
              </a:ext>
            </a:extLst>
          </p:cNvPr>
          <p:cNvSpPr txBox="1"/>
          <p:nvPr>
            <p:custDataLst>
              <p:tags r:id="rId81"/>
            </p:custDataLst>
          </p:nvPr>
        </p:nvSpPr>
        <p:spPr>
          <a:xfrm>
            <a:off x="2971800" y="8580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4" name="OTLSHAPE_SLT_a0170d36f3ce4b82a30b12d1ef0ebb2e_ShapePercentage" hidden="1"/>
          <p:cNvSpPr/>
          <p:nvPr>
            <p:custDataLst>
              <p:tags r:id="rId82"/>
            </p:custDataLst>
          </p:nvPr>
        </p:nvSpPr>
        <p:spPr>
          <a:xfrm>
            <a:off x="7797800" y="89916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45" name="OTLSHAPE_SLT_a0170d36f3ce4b82a30b12d1ef0ebb2e_Duration" hidden="1">
            <a:extLst>
              <a:ext uri="{C36DD7CD-B6AD-4BBD-B59C-61F0797E7E8F}">
                <a16:creationId xmlns:p14="http://schemas.microsoft.com/office/powerpoint/2010/main" xmlns:a16="http://schemas.microsoft.com/office/drawing/2014/main\" xmlns="" id="FE869560-843E-4030-A574-095BA188D13F"/>
              </a:ext>
            </a:extLst>
          </p:cNvPr>
          <p:cNvSpPr txBox="1"/>
          <p:nvPr>
            <p:custDataLst>
              <p:tags r:id="rId83"/>
            </p:custDataLst>
          </p:nvPr>
        </p:nvSpPr>
        <p:spPr>
          <a:xfrm>
            <a:off x="7797800" y="89801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122 days</a:t>
            </a:r>
          </a:p>
        </p:txBody>
      </p:sp>
      <p:sp>
        <p:nvSpPr>
          <p:cNvPr id="146" name="OTLSHAPE_SLT_a0170d36f3ce4b82a30b12d1ef0ebb2e_TextPercentage" hidden="1">
            <a:extLst>
              <a:ext uri="{4C3C1655-CA00-4095-9759-5B639A6758D2}">
                <a16:creationId xmlns:p14="http://schemas.microsoft.com/office/powerpoint/2010/main" xmlns:a16="http://schemas.microsoft.com/office/drawing/2014/main\" xmlns="" id="28D46D38-4A0C-4943-B811-FE340C32022D"/>
              </a:ext>
            </a:extLst>
          </p:cNvPr>
          <p:cNvSpPr txBox="1"/>
          <p:nvPr>
            <p:custDataLst>
              <p:tags r:id="rId84"/>
            </p:custDataLst>
          </p:nvPr>
        </p:nvSpPr>
        <p:spPr>
          <a:xfrm>
            <a:off x="7797800" y="92595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47" name="OTLSHAPE_SLT_a0170d36f3ce4b82a30b12d1ef0ebb2e_JoinedDate" hidden="1">
            <a:extLst>
              <a:ext uri="{3889B278-743F-42FC-94AF-B601A7C3DF25}">
                <a16:creationId xmlns:p14="http://schemas.microsoft.com/office/powerpoint/2010/main" xmlns:a16="http://schemas.microsoft.com/office/drawing/2014/main\" xmlns="" id="5C1AAE37-BCB6-46C7-A729-0FDFC1B328DB"/>
              </a:ext>
            </a:extLst>
          </p:cNvPr>
          <p:cNvSpPr txBox="1"/>
          <p:nvPr>
            <p:custDataLst>
              <p:tags r:id="rId85"/>
            </p:custDataLst>
          </p:nvPr>
        </p:nvSpPr>
        <p:spPr>
          <a:xfrm>
            <a:off x="7797800" y="9063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8" name="OTLSHAPE_SLT_a0170d36f3ce4b82a30b12d1ef0ebb2e_StartDate" hidden="1">
            <a:extLst>
              <a:ext uri="{D9C3E18B-A2D0-4924-8ED1-721565FFDE12}">
                <a16:creationId xmlns:p14="http://schemas.microsoft.com/office/powerpoint/2010/main" xmlns:a16="http://schemas.microsoft.com/office/drawing/2014/main\" xmlns="" id="27AA30A5-2312-44BA-9DB0-0DF4CAC55A1B"/>
              </a:ext>
            </a:extLst>
          </p:cNvPr>
          <p:cNvSpPr txBox="1"/>
          <p:nvPr>
            <p:custDataLst>
              <p:tags r:id="rId86"/>
            </p:custDataLst>
          </p:nvPr>
        </p:nvSpPr>
        <p:spPr>
          <a:xfrm>
            <a:off x="7797800" y="9063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9" name="OTLSHAPE_SLT_a0170d36f3ce4b82a30b12d1ef0ebb2e_EndDate" hidden="1">
            <a:extLst>
              <a:ext uri="{0B80D180-9250-4934-BA98-03796693701A}">
                <a16:creationId xmlns:p14="http://schemas.microsoft.com/office/powerpoint/2010/main" xmlns:a16="http://schemas.microsoft.com/office/drawing/2014/main\" xmlns="" id="3B4CDAE0-AD51-4A23-A2C5-389D7A885906"/>
              </a:ext>
            </a:extLst>
          </p:cNvPr>
          <p:cNvSpPr txBox="1"/>
          <p:nvPr>
            <p:custDataLst>
              <p:tags r:id="rId87"/>
            </p:custDataLst>
          </p:nvPr>
        </p:nvSpPr>
        <p:spPr>
          <a:xfrm>
            <a:off x="7797800" y="9063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2" name="OTLSHAPE_SLT_79430b48d6594425890ffbed48ad27a4_ShapePercentage" hidden="1"/>
          <p:cNvSpPr/>
          <p:nvPr>
            <p:custDataLst>
              <p:tags r:id="rId88"/>
            </p:custDataLst>
          </p:nvPr>
        </p:nvSpPr>
        <p:spPr>
          <a:xfrm>
            <a:off x="8839200" y="95250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53" name="OTLSHAPE_SLT_79430b48d6594425890ffbed48ad27a4_Duration" hidden="1">
            <a:extLst>
              <a:ext uri="{FFB1D3DD-C353-498E-9874-D11823EBA6F7}">
                <a16:creationId xmlns:p14="http://schemas.microsoft.com/office/powerpoint/2010/main" xmlns:a16="http://schemas.microsoft.com/office/drawing/2014/main\" xmlns="" id="6FC3804E-A6EB-4AA1-9FD1-8DC24C05C928"/>
              </a:ext>
            </a:extLst>
          </p:cNvPr>
          <p:cNvSpPr txBox="1"/>
          <p:nvPr>
            <p:custDataLst>
              <p:tags r:id="rId89"/>
            </p:custDataLst>
          </p:nvPr>
        </p:nvSpPr>
        <p:spPr>
          <a:xfrm>
            <a:off x="8839200" y="95135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91 days</a:t>
            </a:r>
          </a:p>
        </p:txBody>
      </p:sp>
      <p:sp>
        <p:nvSpPr>
          <p:cNvPr id="154" name="OTLSHAPE_SLT_79430b48d6594425890ffbed48ad27a4_TextPercentage" hidden="1">
            <a:extLst>
              <a:ext uri="{CA8FD1ED-742C-4C69-8208-0B9FB902C015}">
                <a16:creationId xmlns:p14="http://schemas.microsoft.com/office/powerpoint/2010/main" xmlns:a16="http://schemas.microsoft.com/office/drawing/2014/main\" xmlns="" id="B02203F7-66E7-428B-89C2-111A94A3AA8F"/>
              </a:ext>
            </a:extLst>
          </p:cNvPr>
          <p:cNvSpPr txBox="1"/>
          <p:nvPr>
            <p:custDataLst>
              <p:tags r:id="rId90"/>
            </p:custDataLst>
          </p:nvPr>
        </p:nvSpPr>
        <p:spPr>
          <a:xfrm>
            <a:off x="8839200" y="97929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55" name="OTLSHAPE_SLT_79430b48d6594425890ffbed48ad27a4_JoinedDate" hidden="1">
            <a:extLst>
              <a:ext uri="{CC7AD076-4819-4237-A039-F5C00974D0DE}">
                <a16:creationId xmlns:p14="http://schemas.microsoft.com/office/powerpoint/2010/main" xmlns:a16="http://schemas.microsoft.com/office/drawing/2014/main\" xmlns="" id="D1954D65-CB65-48DD-9690-C17CE1A86F9E"/>
              </a:ext>
            </a:extLst>
          </p:cNvPr>
          <p:cNvSpPr txBox="1"/>
          <p:nvPr>
            <p:custDataLst>
              <p:tags r:id="rId91"/>
            </p:custDataLst>
          </p:nvPr>
        </p:nvSpPr>
        <p:spPr>
          <a:xfrm>
            <a:off x="8839200" y="9596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6" name="OTLSHAPE_SLT_79430b48d6594425890ffbed48ad27a4_StartDate" hidden="1">
            <a:extLst>
              <a:ext uri="{5E11F78D-962F-40D8-829C-36F4B445F5C4}">
                <a16:creationId xmlns:p14="http://schemas.microsoft.com/office/powerpoint/2010/main" xmlns:a16="http://schemas.microsoft.com/office/drawing/2014/main\" xmlns="" id="68CB49D4-2CC5-427F-8FAF-5752C63614E8"/>
              </a:ext>
            </a:extLst>
          </p:cNvPr>
          <p:cNvSpPr txBox="1"/>
          <p:nvPr>
            <p:custDataLst>
              <p:tags r:id="rId92"/>
            </p:custDataLst>
          </p:nvPr>
        </p:nvSpPr>
        <p:spPr>
          <a:xfrm>
            <a:off x="8839200" y="9596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7" name="OTLSHAPE_SLT_79430b48d6594425890ffbed48ad27a4_EndDate" hidden="1">
            <a:extLst>
              <a:ext uri="{470D615F-B816-46F1-A98F-32C3B81182E7}">
                <a16:creationId xmlns:p14="http://schemas.microsoft.com/office/powerpoint/2010/main" xmlns:a16="http://schemas.microsoft.com/office/drawing/2014/main\" xmlns="" id="02A2DE2F-F4A7-4ACC-A9B7-573467496787"/>
              </a:ext>
            </a:extLst>
          </p:cNvPr>
          <p:cNvSpPr txBox="1"/>
          <p:nvPr>
            <p:custDataLst>
              <p:tags r:id="rId93"/>
            </p:custDataLst>
          </p:nvPr>
        </p:nvSpPr>
        <p:spPr>
          <a:xfrm>
            <a:off x="8839200" y="9596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9" name="OTLSHAPE_SL2A_41b19e5480c447038769a8a08a10f61e_HeaderRectangle" hidden="1"/>
          <p:cNvSpPr/>
          <p:nvPr>
            <p:custDataLst>
              <p:tags r:id="rId94"/>
            </p:custDataLst>
          </p:nvPr>
        </p:nvSpPr>
        <p:spPr>
          <a:xfrm>
            <a:off x="1752600" y="101346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60" name="OTLSHAPE_SL2A_41b19e5480c447038769a8a08a10f61e_Header" hidden="1">
            <a:extLst>
              <a:ext uri="{AA45EFE0-A2CA-4708-9753-03C8E4107308}">
                <a16:creationId xmlns:p14="http://schemas.microsoft.com/office/powerpoint/2010/main" xmlns:a16="http://schemas.microsoft.com/office/drawing/2014/main\" xmlns="" id="ABC1B3CB-4D3E-431D-9244-EE6B16778363"/>
              </a:ext>
            </a:extLst>
          </p:cNvPr>
          <p:cNvSpPr txBox="1"/>
          <p:nvPr>
            <p:custDataLst>
              <p:tags r:id="rId95"/>
            </p:custDataLst>
          </p:nvPr>
        </p:nvSpPr>
        <p:spPr>
          <a:xfrm>
            <a:off x="1879600" y="10282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1" name="OTLSHAPE_SL2A_41b19e5480c447038769a8a08a10f61e_BackgroundRectangle" hidden="1"/>
          <p:cNvSpPr/>
          <p:nvPr>
            <p:custDataLst>
              <p:tags r:id="rId96"/>
            </p:custDataLst>
          </p:nvPr>
        </p:nvSpPr>
        <p:spPr>
          <a:xfrm>
            <a:off x="1752600" y="10134600"/>
            <a:ext cx="20701000" cy="1219200"/>
          </a:xfrm>
          <a:prstGeom prst="rect">
            <a:avLst/>
          </a:prstGeom>
          <a:solidFill>
            <a:srgbClr val="9BBB59">
              <a:alpha val="2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63" name="OTLSHAPE_SLT_c1b01250af8e4c509664f533c5145d76_ShapePercentage" hidden="1"/>
          <p:cNvSpPr/>
          <p:nvPr>
            <p:custDataLst>
              <p:tags r:id="rId97"/>
            </p:custDataLst>
          </p:nvPr>
        </p:nvSpPr>
        <p:spPr>
          <a:xfrm>
            <a:off x="10185400" y="103124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64" name="OTLSHAPE_SLT_c1b01250af8e4c509664f533c5145d76_Duration" hidden="1">
            <a:extLst>
              <a:ext uri="{B8F18299-E167-47FF-BE8C-219F14F8D4D3}">
                <a16:creationId xmlns:p14="http://schemas.microsoft.com/office/powerpoint/2010/main" xmlns:a16="http://schemas.microsoft.com/office/drawing/2014/main\" xmlns="" id="E9C66242-36C4-42ED-95E7-2715AB106A79"/>
              </a:ext>
            </a:extLst>
          </p:cNvPr>
          <p:cNvSpPr txBox="1"/>
          <p:nvPr>
            <p:custDataLst>
              <p:tags r:id="rId98"/>
            </p:custDataLst>
          </p:nvPr>
        </p:nvSpPr>
        <p:spPr>
          <a:xfrm>
            <a:off x="10185400" y="101993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912 days</a:t>
            </a:r>
          </a:p>
        </p:txBody>
      </p:sp>
      <p:sp>
        <p:nvSpPr>
          <p:cNvPr id="165" name="OTLSHAPE_SLT_c1b01250af8e4c509664f533c5145d76_TextPercentage" hidden="1">
            <a:extLst>
              <a:ext uri="{9C26F5E8-8414-421F-B460-62EF2B4C7432}">
                <a16:creationId xmlns:p14="http://schemas.microsoft.com/office/powerpoint/2010/main" xmlns:a16="http://schemas.microsoft.com/office/drawing/2014/main\" xmlns="" id="12F87B18-C862-4641-AB63-92DA5AB25B0F"/>
              </a:ext>
            </a:extLst>
          </p:cNvPr>
          <p:cNvSpPr txBox="1"/>
          <p:nvPr>
            <p:custDataLst>
              <p:tags r:id="rId99"/>
            </p:custDataLst>
          </p:nvPr>
        </p:nvSpPr>
        <p:spPr>
          <a:xfrm>
            <a:off x="10185400" y="104787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66" name="OTLSHAPE_SLT_c1b01250af8e4c509664f533c5145d76_JoinedDate" hidden="1">
            <a:extLst>
              <a:ext uri="{A11C5F75-4AAE-4727-95BF-D96C08011612}">
                <a16:creationId xmlns:p14="http://schemas.microsoft.com/office/powerpoint/2010/main" xmlns:a16="http://schemas.microsoft.com/office/drawing/2014/main\" xmlns="" id="E587286B-2562-4484-82EC-991766EA5CB7"/>
              </a:ext>
            </a:extLst>
          </p:cNvPr>
          <p:cNvSpPr txBox="1"/>
          <p:nvPr>
            <p:custDataLst>
              <p:tags r:id="rId100"/>
            </p:custDataLst>
          </p:nvPr>
        </p:nvSpPr>
        <p:spPr>
          <a:xfrm>
            <a:off x="10185400" y="10282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7" name="OTLSHAPE_SLT_c1b01250af8e4c509664f533c5145d76_StartDate" hidden="1">
            <a:extLst>
              <a:ext uri="{164146D6-B1B5-48E8-954F-2371F09D2CCA}">
                <a16:creationId xmlns:p14="http://schemas.microsoft.com/office/powerpoint/2010/main" xmlns:a16="http://schemas.microsoft.com/office/drawing/2014/main\" xmlns="" id="E6A74273-2950-41E8-84D2-958F2D1D42F7"/>
              </a:ext>
            </a:extLst>
          </p:cNvPr>
          <p:cNvSpPr txBox="1"/>
          <p:nvPr>
            <p:custDataLst>
              <p:tags r:id="rId101"/>
            </p:custDataLst>
          </p:nvPr>
        </p:nvSpPr>
        <p:spPr>
          <a:xfrm>
            <a:off x="10185400" y="10282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8" name="OTLSHAPE_SLT_c1b01250af8e4c509664f533c5145d76_EndDate" hidden="1">
            <a:extLst>
              <a:ext uri="{C8D298AA-F2F2-4B50-A8F2-C4FF50F1D57E}">
                <a16:creationId xmlns:p14="http://schemas.microsoft.com/office/powerpoint/2010/main" xmlns:a16="http://schemas.microsoft.com/office/drawing/2014/main\" xmlns="" id="097B41B0-2172-45BB-8977-120871E04922"/>
              </a:ext>
            </a:extLst>
          </p:cNvPr>
          <p:cNvSpPr txBox="1"/>
          <p:nvPr>
            <p:custDataLst>
              <p:tags r:id="rId102"/>
            </p:custDataLst>
          </p:nvPr>
        </p:nvSpPr>
        <p:spPr>
          <a:xfrm>
            <a:off x="10185400" y="102825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1" name="OTLSHAPE_SLT_6143cf9a014f45b0aae8feb81cd7b802_ShapePercentage" hidden="1"/>
          <p:cNvSpPr/>
          <p:nvPr>
            <p:custDataLst>
              <p:tags r:id="rId103"/>
            </p:custDataLst>
          </p:nvPr>
        </p:nvSpPr>
        <p:spPr>
          <a:xfrm>
            <a:off x="10185400" y="108712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72" name="OTLSHAPE_SLT_6143cf9a014f45b0aae8feb81cd7b802_Duration" hidden="1">
            <a:extLst>
              <a:ext uri="{23AD40F1-4358-4950-946E-0155B3E4A04E}">
                <a16:creationId xmlns:p14="http://schemas.microsoft.com/office/powerpoint/2010/main" xmlns:a16="http://schemas.microsoft.com/office/drawing/2014/main\" xmlns="" id="C4BD28B3-2039-4950-9D95-CCC793AAF85C"/>
              </a:ext>
            </a:extLst>
          </p:cNvPr>
          <p:cNvSpPr txBox="1"/>
          <p:nvPr>
            <p:custDataLst>
              <p:tags r:id="rId104"/>
            </p:custDataLst>
          </p:nvPr>
        </p:nvSpPr>
        <p:spPr>
          <a:xfrm>
            <a:off x="5816600" y="108597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912 days</a:t>
            </a:r>
          </a:p>
        </p:txBody>
      </p:sp>
      <p:sp>
        <p:nvSpPr>
          <p:cNvPr id="173" name="OTLSHAPE_SLT_6143cf9a014f45b0aae8feb81cd7b802_TextPercentage" hidden="1">
            <a:extLst>
              <a:ext uri="{A303907D-0EE5-4342-8247-5A73FAA6C4A7}">
                <a16:creationId xmlns:p14="http://schemas.microsoft.com/office/powerpoint/2010/main" xmlns:a16="http://schemas.microsoft.com/office/drawing/2014/main\" xmlns="" id="88C0F3C5-04C3-4141-A2E8-155E04442CE1"/>
              </a:ext>
            </a:extLst>
          </p:cNvPr>
          <p:cNvSpPr txBox="1"/>
          <p:nvPr>
            <p:custDataLst>
              <p:tags r:id="rId105"/>
            </p:custDataLst>
          </p:nvPr>
        </p:nvSpPr>
        <p:spPr>
          <a:xfrm>
            <a:off x="5816600" y="111391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74" name="OTLSHAPE_SLT_6143cf9a014f45b0aae8feb81cd7b802_JoinedDate" hidden="1">
            <a:extLst>
              <a:ext uri="{0BAF31FC-1F38-4AE7-A756-67C82EDF900E}">
                <a16:creationId xmlns:p14="http://schemas.microsoft.com/office/powerpoint/2010/main" xmlns:a16="http://schemas.microsoft.com/office/drawing/2014/main\" xmlns="" id="F0B334E9-6E7D-4CC2-8764-92950A640B62"/>
              </a:ext>
            </a:extLst>
          </p:cNvPr>
          <p:cNvSpPr txBox="1"/>
          <p:nvPr>
            <p:custDataLst>
              <p:tags r:id="rId106"/>
            </p:custDataLst>
          </p:nvPr>
        </p:nvSpPr>
        <p:spPr>
          <a:xfrm>
            <a:off x="5816600" y="10942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5" name="OTLSHAPE_SLT_6143cf9a014f45b0aae8feb81cd7b802_StartDate" hidden="1">
            <a:extLst>
              <a:ext uri="{FBBC5BC1-3F3D-4916-8639-3404CC8CACDB}">
                <a16:creationId xmlns:p14="http://schemas.microsoft.com/office/powerpoint/2010/main" xmlns:a16="http://schemas.microsoft.com/office/drawing/2014/main\" xmlns="" id="AEB44C48-8FEF-4F2A-ABA5-AFAE815C3BBB"/>
              </a:ext>
            </a:extLst>
          </p:cNvPr>
          <p:cNvSpPr txBox="1"/>
          <p:nvPr>
            <p:custDataLst>
              <p:tags r:id="rId107"/>
            </p:custDataLst>
          </p:nvPr>
        </p:nvSpPr>
        <p:spPr>
          <a:xfrm>
            <a:off x="5816600" y="10942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6" name="OTLSHAPE_SLT_6143cf9a014f45b0aae8feb81cd7b802_EndDate" hidden="1">
            <a:extLst>
              <a:ext uri="{561CEF6C-0073-4456-B5D0-E19A93314187}">
                <a16:creationId xmlns:p14="http://schemas.microsoft.com/office/powerpoint/2010/main" xmlns:a16="http://schemas.microsoft.com/office/drawing/2014/main\" xmlns="" id="50FB0FCB-F378-4FFB-9695-35DE1E2FD6DC"/>
              </a:ext>
            </a:extLst>
          </p:cNvPr>
          <p:cNvSpPr txBox="1"/>
          <p:nvPr>
            <p:custDataLst>
              <p:tags r:id="rId108"/>
            </p:custDataLst>
          </p:nvPr>
        </p:nvSpPr>
        <p:spPr>
          <a:xfrm>
            <a:off x="5816600" y="109429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8" name="OTLSHAPE_SL2A_2c933fb080794c239b7b57b196795eae_HeaderRectangle" hidden="1"/>
          <p:cNvSpPr/>
          <p:nvPr>
            <p:custDataLst>
              <p:tags r:id="rId109"/>
            </p:custDataLst>
          </p:nvPr>
        </p:nvSpPr>
        <p:spPr>
          <a:xfrm>
            <a:off x="1752600" y="11480800"/>
            <a:ext cx="0" cy="0"/>
          </a:xfrm>
          <a:prstGeom prst="rect">
            <a:avLst/>
          </a:prstGeom>
          <a:solidFill>
            <a:srgbClr val="4472C4">
              <a:alpha val="2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79" name="OTLSHAPE_SL2A_2c933fb080794c239b7b57b196795eae_Header" hidden="1">
            <a:extLst>
              <a:ext uri="{08D7E581-4DCA-4D3C-96A8-9BF5DB11C081}">
                <a16:creationId xmlns:p14="http://schemas.microsoft.com/office/powerpoint/2010/main" xmlns:a16="http://schemas.microsoft.com/office/drawing/2014/main\" xmlns="" id="8E667A96-7153-4D1E-84A5-A961F342EE7D"/>
              </a:ext>
            </a:extLst>
          </p:cNvPr>
          <p:cNvSpPr txBox="1"/>
          <p:nvPr>
            <p:custDataLst>
              <p:tags r:id="rId110"/>
            </p:custDataLst>
          </p:nvPr>
        </p:nvSpPr>
        <p:spPr>
          <a:xfrm>
            <a:off x="1879600" y="11603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0" name="OTLSHAPE_SL2A_2c933fb080794c239b7b57b196795eae_BackgroundRectangle" hidden="1"/>
          <p:cNvSpPr/>
          <p:nvPr>
            <p:custDataLst>
              <p:tags r:id="rId111"/>
            </p:custDataLst>
          </p:nvPr>
        </p:nvSpPr>
        <p:spPr>
          <a:xfrm>
            <a:off x="1752600" y="11480800"/>
            <a:ext cx="20701000" cy="1143000"/>
          </a:xfrm>
          <a:prstGeom prst="rect">
            <a:avLst/>
          </a:prstGeom>
          <a:solidFill>
            <a:srgbClr val="9BBB59">
              <a:alpha val="20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82" name="OTLSHAPE_SLT_8f957454831645f4998f988fd9ea5593_ShapePercentage" hidden="1"/>
          <p:cNvSpPr/>
          <p:nvPr>
            <p:custDataLst>
              <p:tags r:id="rId112"/>
            </p:custDataLst>
          </p:nvPr>
        </p:nvSpPr>
        <p:spPr>
          <a:xfrm>
            <a:off x="17348200" y="11557000"/>
            <a:ext cx="0" cy="0"/>
          </a:xfrm>
          <a:prstGeom prst="roundRect">
            <a:avLst>
              <a:gd name="adj" fmla="val 100000"/>
            </a:avLst>
          </a:prstGeom>
          <a:solidFill>
            <a:srgbClr val="000000">
              <a:alpha val="35000"/>
            </a:srgbClr>
          </a:solidFill>
        </p:spPr>
        <p:txBody>
          <a:bodyPr/>
          <a:lstStyle/>
          <a:p>
            <a:endParaRPr lang="en-NZ"/>
          </a:p>
        </p:txBody>
      </p:sp>
      <p:sp>
        <p:nvSpPr>
          <p:cNvPr id="183" name="OTLSHAPE_SLT_8f957454831645f4998f988fd9ea5593_Duration" hidden="1">
            <a:extLst>
              <a:ext uri="{80C2093F-7EFF-4CE7-8BF1-813A1BEE305F}">
                <a16:creationId xmlns:p14="http://schemas.microsoft.com/office/powerpoint/2010/main" xmlns:a16="http://schemas.microsoft.com/office/drawing/2014/main\" xmlns="" id="9F38746A-1C7C-4C76-AAF2-DE708A59B706"/>
              </a:ext>
            </a:extLst>
          </p:cNvPr>
          <p:cNvSpPr txBox="1"/>
          <p:nvPr>
            <p:custDataLst>
              <p:tags r:id="rId113"/>
            </p:custDataLst>
          </p:nvPr>
        </p:nvSpPr>
        <p:spPr>
          <a:xfrm>
            <a:off x="15163800" y="11545504"/>
            <a:ext cx="9652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800">
                <a:solidFill>
                  <a:srgbClr val="ED7D31">
                    <a:alpha val="100000"/>
                  </a:srgbClr>
                </a:solidFill>
                <a:latin typeface="Arial" panose="02040604050505020304" pitchFamily="18" charset="0"/>
              </a:rPr>
              <a:t>212 days</a:t>
            </a:r>
          </a:p>
        </p:txBody>
      </p:sp>
      <p:sp>
        <p:nvSpPr>
          <p:cNvPr id="184" name="OTLSHAPE_SLT_8f957454831645f4998f988fd9ea5593_TextPercentage" hidden="1">
            <a:extLst>
              <a:ext uri="{DC9155D0-7912-46D9-9848-5A016EA3B450}">
                <a16:creationId xmlns:p14="http://schemas.microsoft.com/office/powerpoint/2010/main" xmlns:a16="http://schemas.microsoft.com/office/drawing/2014/main\" xmlns="" id="52AECE95-C61B-4B69-9A8F-05C92F551368"/>
              </a:ext>
            </a:extLst>
          </p:cNvPr>
          <p:cNvSpPr txBox="1"/>
          <p:nvPr>
            <p:custDataLst>
              <p:tags r:id="rId114"/>
            </p:custDataLst>
          </p:nvPr>
        </p:nvSpPr>
        <p:spPr>
          <a:xfrm>
            <a:off x="15163800" y="11824904"/>
            <a:ext cx="4826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800">
                <a:solidFill>
                  <a:srgbClr val="BFBFBF">
                    <a:alpha val="100000"/>
                  </a:srgbClr>
                </a:solidFill>
                <a:latin typeface="Arial" panose="02040604050505020304" pitchFamily="18" charset="0"/>
              </a:rPr>
              <a:t>0%</a:t>
            </a:r>
          </a:p>
        </p:txBody>
      </p:sp>
      <p:sp>
        <p:nvSpPr>
          <p:cNvPr id="185" name="OTLSHAPE_SLT_8f957454831645f4998f988fd9ea5593_JoinedDate" hidden="1">
            <a:extLst>
              <a:ext uri="{14EC9A78-F678-42F1-80EB-DCFBEA82A4CE}">
                <a16:creationId xmlns:p14="http://schemas.microsoft.com/office/powerpoint/2010/main" xmlns:a16="http://schemas.microsoft.com/office/drawing/2014/main\" xmlns="" id="DE30D73F-DA79-476C-8E6D-D673DBEAFD98"/>
              </a:ext>
            </a:extLst>
          </p:cNvPr>
          <p:cNvSpPr txBox="1"/>
          <p:nvPr>
            <p:custDataLst>
              <p:tags r:id="rId115"/>
            </p:custDataLst>
          </p:nvPr>
        </p:nvSpPr>
        <p:spPr>
          <a:xfrm>
            <a:off x="15163800" y="11628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6" name="OTLSHAPE_SLT_8f957454831645f4998f988fd9ea5593_StartDate" hidden="1">
            <a:extLst>
              <a:ext uri="{8AEFCA9C-542D-4390-BA59-1BA47B4D53DA}">
                <a16:creationId xmlns:p14="http://schemas.microsoft.com/office/powerpoint/2010/main" xmlns:a16="http://schemas.microsoft.com/office/drawing/2014/main\" xmlns="" id="E8434169-5532-4CA2-B666-97EF34CAF718"/>
              </a:ext>
            </a:extLst>
          </p:cNvPr>
          <p:cNvSpPr txBox="1"/>
          <p:nvPr>
            <p:custDataLst>
              <p:tags r:id="rId116"/>
            </p:custDataLst>
          </p:nvPr>
        </p:nvSpPr>
        <p:spPr>
          <a:xfrm>
            <a:off x="15163800" y="11628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7" name="OTLSHAPE_SLT_8f957454831645f4998f988fd9ea5593_EndDate" hidden="1">
            <a:extLst>
              <a:ext uri="{0DD00CD7-C206-4696-BBA9-AADE3B84C518}">
                <a16:creationId xmlns:p14="http://schemas.microsoft.com/office/powerpoint/2010/main" xmlns:a16="http://schemas.microsoft.com/office/drawing/2014/main\" xmlns="" id="EFF34CAC-9231-4F48-ADF3-717D98B24024"/>
              </a:ext>
            </a:extLst>
          </p:cNvPr>
          <p:cNvSpPr txBox="1"/>
          <p:nvPr>
            <p:custDataLst>
              <p:tags r:id="rId117"/>
            </p:custDataLst>
          </p:nvPr>
        </p:nvSpPr>
        <p:spPr>
          <a:xfrm>
            <a:off x="15163800" y="116287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1" name="OTLSHAPE_SLM_e4bb13853dc14cc0aeacf24d88ef6b1d_Date" hidden="1">
            <a:extLst>
              <a:ext uri="{7B1064F7-6466-49F9-A5CC-6956E1E5207D}">
                <a16:creationId xmlns:p14="http://schemas.microsoft.com/office/powerpoint/2010/main" xmlns:a16="http://schemas.microsoft.com/office/drawing/2014/main\" xmlns="" id="A0929654-2C1E-4EA0-B0ED-760580A5CD98"/>
              </a:ext>
            </a:extLst>
          </p:cNvPr>
          <p:cNvSpPr txBox="1"/>
          <p:nvPr>
            <p:custDataLst>
              <p:tags r:id="rId118"/>
            </p:custDataLst>
          </p:nvPr>
        </p:nvSpPr>
        <p:spPr>
          <a:xfrm>
            <a:off x="20091400" y="11984339"/>
            <a:ext cx="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sz="6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How can you learn more?">
            <a:extLst>
              <a:ext uri="{FF2B5EF4-FFF2-40B4-BE49-F238E27FC236}">
                <a16:creationId xmlns:a16="http://schemas.microsoft.com/office/drawing/2014/main" id="{DBE67BBA-95CF-6F17-5B8A-09DB5A27801E}"/>
              </a:ext>
            </a:extLst>
          </p:cNvPr>
          <p:cNvSpPr txBox="1"/>
          <p:nvPr/>
        </p:nvSpPr>
        <p:spPr>
          <a:xfrm>
            <a:off x="-1" y="1684462"/>
            <a:ext cx="24345902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lvl="1" indent="0" algn="l" defTabSz="1828800" hangingPunct="1"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NZ" sz="96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Resources to help you</a:t>
            </a:r>
            <a:endParaRPr sz="96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4CE74D60-38BF-7A75-5779-AFE58FC5CB9C}"/>
              </a:ext>
            </a:extLst>
          </p:cNvPr>
          <p:cNvSpPr txBox="1">
            <a:spLocks/>
          </p:cNvSpPr>
          <p:nvPr/>
        </p:nvSpPr>
        <p:spPr>
          <a:xfrm>
            <a:off x="1197141" y="5139407"/>
            <a:ext cx="21989717" cy="605240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101600" tIns="101600" rIns="101600" bIns="101600" anchor="t">
            <a:noAutofit/>
          </a:bodyPr>
          <a:lstStyle>
            <a:lvl1pPr marL="31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3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5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7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8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90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22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54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85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952500" lvl="3" indent="0">
              <a:lnSpc>
                <a:spcPct val="114000"/>
              </a:lnSpc>
              <a:spcBef>
                <a:spcPts val="0"/>
              </a:spcBef>
              <a:spcAft>
                <a:spcPts val="3000"/>
              </a:spcAft>
              <a:buNone/>
            </a:pP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</a:rPr>
              <a:t>Available on the </a:t>
            </a:r>
            <a:r>
              <a:rPr lang="en-US" sz="5000" i="1" dirty="0">
                <a:solidFill>
                  <a:srgbClr val="58585A"/>
                </a:solidFill>
                <a:latin typeface="Arial" panose="02040604050505020304" pitchFamily="18" charset="0"/>
              </a:rPr>
              <a:t>Creating Tomorrow </a:t>
            </a: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</a:rPr>
              <a:t>website:</a:t>
            </a:r>
          </a:p>
          <a:p>
            <a:pPr lvl="3">
              <a:lnSpc>
                <a:spcPct val="114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</a:rPr>
              <a:t>The </a:t>
            </a: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  <a:hlinkClick r:id="rId121"/>
              </a:rPr>
              <a:t>list of candidates</a:t>
            </a: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</a:rPr>
              <a:t> up for election</a:t>
            </a:r>
          </a:p>
          <a:p>
            <a:pPr lvl="3">
              <a:lnSpc>
                <a:spcPct val="114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</a:rPr>
              <a:t>A short </a:t>
            </a: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  <a:hlinkClick r:id="rId122"/>
              </a:rPr>
              <a:t>how to vote guide</a:t>
            </a: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</a:rPr>
              <a:t> for Club Presidents</a:t>
            </a:r>
          </a:p>
          <a:p>
            <a:pPr lvl="3">
              <a:lnSpc>
                <a:spcPct val="114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</a:rPr>
              <a:t>An </a:t>
            </a: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  <a:hlinkClick r:id="rId123"/>
              </a:rPr>
              <a:t>explanation</a:t>
            </a:r>
            <a:r>
              <a:rPr lang="en-US" sz="5000" dirty="0">
                <a:solidFill>
                  <a:srgbClr val="58585A"/>
                </a:solidFill>
                <a:latin typeface="Arial" panose="02040604050505020304" pitchFamily="18" charset="0"/>
              </a:rPr>
              <a:t> of the preferential voting system being used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9601647"/>
      </p:ext>
      <p:ext uri="db4824ee-58ba-4bd1-b029-b0e19f59b0e4">
        <p14:creationId xmlns="" xmlns:p14="http://schemas.microsoft.com/office/powerpoint/2010/main" xmlns:a16="http://schemas.microsoft.com/office/drawing/2014/main\" val="271479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"/>
          <p:cNvSpPr/>
          <p:nvPr/>
        </p:nvSpPr>
        <p:spPr>
          <a:xfrm>
            <a:off x="0" y="0"/>
            <a:ext cx="24383999" cy="3493478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283" name="How can you learn more?"/>
          <p:cNvSpPr txBox="1"/>
          <p:nvPr/>
        </p:nvSpPr>
        <p:spPr>
          <a:xfrm>
            <a:off x="-1" y="2104850"/>
            <a:ext cx="22299931" cy="120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lvl="1" indent="0" algn="l" defTabSz="1828800" hangingPunct="1">
              <a:lnSpc>
                <a:spcPct val="7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96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Portfolio Committees</a:t>
            </a:r>
            <a:endParaRPr sz="96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  <p:pic>
        <p:nvPicPr>
          <p:cNvPr id="4" name="Picture 3" descr="A group of orange rectangular boxes with text&#10;&#10;Description automatically generated">
            <a:extLst>
              <a:ext uri="{FF2B5EF4-FFF2-40B4-BE49-F238E27FC236}">
                <a16:creationId xmlns:a16="http://schemas.microsoft.com/office/drawing/2014/main" id="{2AFB8672-79B6-7860-8847-C36FFF2A7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142" y="3493478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X3N3aW1sYW5lc1YyIjpbeyIkaWQiOiIyIiwiX2FjdGl2aXRpZXMiOlt7IiRpZCI6IjMiLCJfcm93cyI6W3siJGlkIjoiNCIsIl90YXNrcyI6W10sIl9taWxlc3RvbmVzIjpbeyIkaWQiOiI1IiwiSWQiOiI0YWNkZjg5ZS05MDFiLTRjMWUtYjFiYy04NzAyNzZhNzUxMDMiLCJJbmRleCI6MCwiR3JvdXBJZCI6bnVsbCwiVGl0bGUiOiJSSSBCb2FyZCBFbmRvcnNlbWVudCBmb3IgWm9uZSA4IFBpbG90IiwiRGF0ZVRpbWUiOiIyMDIyLTAyLTE1VDIzOjU5OjAwWiIsIlBlcmNlbnRhZ2VDb21wbGV0ZSI6bnVsbCwiTm90ZSI6bnVsbCwiU3R5bGUiOnsiJGlkIjoiNiIsIlRpdGxlUG9zaXRpb24iOiJSaWdodCIsIkRhdGVQb3NpdGlvbiI6IkxlZnQiLCJTaGFwZVR5cGUiOjEsIlNoYXBlU2l6ZSI6MSwiU2hhcGVTdHlsZSI6eyIkaWQiOiI3IiwiTWFyZ2luIjp7IiRpZCI6IjgiLCJUb3AiOjAuMCwiTGVmdCI6MC4wLCJSaWdodCI6MC4wLCJCb3R0b20iOjAuMH0sIlBhZGRpbmciOnsiJGlkIjoiOSIsIlRvcCI6MC4wLCJMZWZ0IjowLjAsIlJpZ2h0IjowLjAsIkJvdHRvbSI6MC4wfSwiQmFja2dyb3VuZCI6eyIkaWQiOiIxMCIsIkNvbG9yIjp7IiRpZCI6IjExIiwiQSI6MjU1LCJSIjo0NSwiRyI6NDUsIkIiOjQ1fX0sIklzVmlzaWJsZSI6dHJ1ZSwiV2lkdGgiOjE4LjAsIkhlaWdodCI6MjAuMCwiQm9yZGVyU3R5bGUiOnsiJGlkIjoiMTIiLCJMaW5lQ29sb3IiOnsiJGlkIjoiMTMiLCIkdHlwZSI6Ik5MUkUuQ29tbW9uLkRvbS5Tb2xpZENvbG9yQnJ1c2gsIE5MUkUuQ29tbW9uIiwiQ29sb3IiOnsiJGlkIjoiMTQiLCJBIjoyNTUsIlIiOjI1NSwiRyI6MCwiQiI6MH19LCJMaW5lV2VpZ2h0IjowLjAsIkxpbmVUeXBlIjowLCJQYXJlbnRTdHlsZSI6bnVsbH0sIlBhcmVudFN0eWxlIjpudWxsfSwiVGl0bGVTdHlsZSI6eyIkaWQiOiIxNSIsIkZvbnRTZXR0aW5ncyI6eyIkaWQiOiIxNiIsIkZvbnRTaXplIjoxMCwiRm9udE5hbWUiOiJBcmlhbCIsIklzQm9sZCI6dHJ1ZSwiSXNJdGFsaWMiOmZhbHNlLCJJc1VuZGVybGluZWQiOmZhbHNlLCJQYXJlbnRTdHlsZSI6bnVsbH0sIkF1dG9TaXplIjowLCJGb3JlZ3JvdW5kIjp7IiRpZCI6IjE3IiwiQ29sb3IiOnsiJGlkIjoiMTgiLCJBIjoyNTUsIlIiOjAsIkciOjAsIkIiOjB9fSwiTWF4V2lkdGgiOjk2MC4wLCJNYXhIZWlnaHQiOiJJbmZpbml0eSIsIlNtYXJ0Rm9yZWdyb3VuZElzQWN0aXZlIjpmYWxzZSwiSG9yaXpvbnRhbEFsaWdubWVudCI6MSwiVmVydGljYWxBbGlnbm1lbnQiOjAsIlNtYXJ0Rm9yZWdyb3VuZCI6bnVsbCwiQmFja2dyb3VuZEZpbGxUeXBlIjowLCJNYXJnaW4iOnsiJGlkIjoiMTkiLCJUb3AiOjAuMCwiTGVmdCI6MC4wLCJSaWdodCI6MC4wLCJCb3R0b20iOjAuMH0sIlBhZGRpbmciOnsiJGlkIjoiMjAiLCJUb3AiOjAuMCwiTGVmdCI6MC4wLCJSaWdodCI6MC4wLCJCb3R0b20iOjAuMH0sIkJhY2tncm91bmQiOnsiJGlkIjoiMjEiLCJDb2xvciI6eyIkaWQiOiIyMiIsIkEiOjg5LCJSIjowLCJHIjowLCJCIjowfX0sIklzVmlzaWJsZSI6dHJ1ZSwiV2lkdGgiOjAuMCwiSGVpZ2h0IjowLjAsIkJvcmRlclN0eWxlIjpudWxsLCJQYXJlbnRTdHlsZSI6bnVsbH0sIkRhdGVTdHlsZSI6eyIkaWQiOiIyMyIsIkZvbnRTZXR0aW5ncyI6eyIkaWQiOiIyNCIsIkZvbnRTaXplIjoxMCwiRm9udE5hbWUiOiJBcmlhbCIsIklzQm9sZCI6ZmFsc2UsIklzSXRhbGljIjpmYWxzZSwiSXNVbmRlcmxpbmVkIjpmYWxzZSwiUGFyZW50U3R5bGUiOm51bGx9LCJBdXRvU2l6ZSI6MCwiRm9yZWdyb3VuZCI6eyIkaWQiOiIyNSIsIkNvbG9yIjp7IiRpZCI6IjI2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yNyIsIlRvcCI6MC4wLCJMZWZ0IjowLjAsIlJpZ2h0IjowLjAsIkJvdHRvbSI6MC4wfSwiUGFkZGluZyI6eyIkaWQiOiIyOCIsIlRvcCI6MC4wLCJMZWZ0IjowLjAsIlJpZ2h0IjowLjAsIkJvdHRvbSI6MC4wfSwiQmFja2dyb3VuZCI6eyIkaWQiOiIyOSIsIkNvbG9yIjp7IiRyZWYiOiIyMiJ9fSwiSXNWaXNpYmxlIjpmYWxzZSwiV2lkdGgiOjAuMCwiSGVpZ2h0IjowLjAsIkJvcmRlclN0eWxlIjpudWxsLCJQYXJlbnRTdHlsZSI6bnVsbH0sIkRhdGVGb3JtYXQiOnsiJGlkIjoiMz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zEiLCJGb3JtYXQiOjAsIklzVmlzaWJsZSI6ZmFsc2UsIkxhc3RLbm93blZpc2liaWxpdHlTdGF0ZSI6ZmFsc2V9LCJJc1Zpc2libGUiOmZhbHNlLCJQYXJlbnRTdHlsZSI6bnVsbH0sIkh5cGVybGluayI6bnVsbCwiSW1wb3J0SWQiOm51bGx9XSwiSWQiOiI5MjdmMWQ5YS0xYmU4LTRhYzMtODhlYi03OTRlNDE3YThhYjciLCJJc1NpbmdsZUl0ZW1Sb3ciOmZhbHNlfSx7IiRpZCI6IjMyIiwiX3Rhc2tzIjpbXSwiX21pbGVzdG9uZXMiOlt7IiRpZCI6IjMzIiwiSWQiOiIzZDJiYjljOC04ZWU0LTRlZDUtOTFmYi1iOWY3NmE4OTRlMzMiLCJJbmRleCI6MCwiR3JvdXBJZCI6bnVsbCwiVGl0bGUiOiJDb3VuY2lsIG9mIExlZ2lzbGF0aW9uIiwiRGF0ZVRpbWUiOiIyMDIyLTA0LTA5VDIzOjU5OjAwWiIsIlBlcmNlbnRhZ2VDb21wbGV0ZSI6bnVsbCwiTm90ZSI6bnVsbCwiU3R5bGUiOnsiJGlkIjoiMzQiLCJUaXRsZVBvc2l0aW9uIjoiUmlnaHQiLCJEYXRlUG9zaXRpb24iOiJMZWZ0IiwiU2hhcGVUeXBlIjoxLCJTaGFwZVNpemUiOjEsIlNoYXBlU3R5bGUiOnsiJGlkIjoiMzUiLCJNYXJnaW4iOnsiJHJlZiI6IjgifSwiUGFkZGluZyI6eyIkcmVmIjoiOSJ9LCJCYWNrZ3JvdW5kIjp7IiRpZCI6IjM2IiwiQ29sb3IiOnsiJGlkIjoiMzciLCJBIjoyNTUsIlIiOjQ1LCJHIjo0NSwiQiI6NDV9fSwiSXNWaXNpYmxlIjp0cnVlLCJXaWR0aCI6MTguMCwiSGVpZ2h0IjoyMC4wLCJCb3JkZXJTdHlsZSI6eyIkaWQiOiIzOCIsIkxpbmVDb2xvciI6eyIkcmVmIjoiMTMifSwiTGluZVdlaWdodCI6MC4wLCJMaW5lVHlwZSI6MCwiUGFyZW50U3R5bGUiOm51bGx9LCJQYXJlbnRTdHlsZSI6bnVsbH0sIlRpdGxlU3R5bGUiOnsiJGlkIjoiMzkiLCJGb250U2V0dGluZ3MiOnsiJGlkIjoiNDA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0MSIsIkZvbnRTZXR0aW5ncyI6eyIkaWQiOiI0Mi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Q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Q0IiwiRm9ybWF0IjowLCJJc1Zpc2libGUiOmZhbHNlLCJMYXN0S25vd25WaXNpYmlsaXR5U3RhdGUiOmZhbHNlfSwiSXNWaXNpYmxlIjp0cnVlLCJQYXJlbnRTdHlsZSI6bnVsbH0sIkh5cGVybGluayI6bnVsbCwiSW1wb3J0SWQiOm51bGx9XSwiSWQiOiIzMjEwNTEyNC1hMzczLTRmNmEtOTczZC02ODlhMzc1YTRkMTMiLCJJc1NpbmdsZUl0ZW1Sb3ciOmZhbHNlfSx7IiRpZCI6IjQ1IiwiX3Rhc2tzIjpbeyIkaWQiOiI0NiIsIl9hdHRhY2hlZE1pbGVzdG9uZXMiOltdLCJUYXNrRGVmaW5pdGlvbiI6eyIkaWQiOiI0NyIsIkdyb3VwTmFtZSI6bnVsbCwiU3RhcnREYXRlIjoiMjAyMi0wNS0xNVQwMDowMDowMFoiLCJFbmREYXRlIjoiMjAyMi0wOC0zMVQyMzo1OTo1OS45OTlaIiwiUGVyY2VudGFnZUNvbXBsZXRlIjoxMDAuMCwiU3R5bGUiOnsiJGlkIjoiNDgiLCJTaGFwZSI6MiwiU2hhcGVUaGlja25lc3MiOjEsIkR1cmF0aW9uRm9ybWF0IjowLCJJbmNsdWRlTm9uV29ya2luZ0RheXNJbkR1cmF0aW9uIjpmYWxzZSwiUGVyY2VudGFnZUNvbXBsZXRlU3R5bGUiOnsiJGlkIjoiNDkiLCJGb250U2V0dGluZ3MiOnsiJGlkIjoiNTAiLCJGb250U2l6ZSI6OSwiRm9udE5hbWUiOiJBcmlhbCIsIklzQm9sZCI6ZmFsc2UsIklzSXRhbGljIjpmYWxzZSwiSXNVbmRlcmxpbmVkIjpmYWxzZSwiUGFyZW50U3R5bGUiOm51bGx9LCJBdXRvU2l6ZSI6MCwiRm9yZWdyb3VuZCI6eyIkaWQiOiI1MSIsIkNvbG9yIjp7IiRpZCI6IjUy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pZCI6IjUzIiwiVG9wIjowLjAsIkxlZnQiOjAuMCwiUmlnaHQiOjAuMCwiQm90dG9tIjowLjB9LCJQYWRkaW5nIjp7IiRpZCI6IjU0IiwiVG9wIjowLjAsIkxlZnQiOjAuMCwiUmlnaHQiOjAuMCwiQm90dG9tIjowLjB9LCJCYWNrZ3JvdW5kIjp7IiRpZCI6IjU1IiwiQ29sb3IiOnsiJHJlZiI6IjIyIn19LCJJc1Zpc2libGUiOmZhbHNlLCJXaWR0aCI6MC4wLCJIZWlnaHQiOjAuMCwiQm9yZGVyU3R5bGUiOnsiJGlkIjoiNTYiLCJMaW5lQ29sb3IiOm51bGwsIkxpbmVXZWlnaHQiOjAuMCwiTGluZVR5cGUiOjAsIlBhcmVudFN0eWxlIjpudWxsfSwiUGFyZW50U3R5bGUiOm51bGx9LCJEdXJhdGlvblN0eWxlIjp7IiRpZCI6IjU3IiwiRm9udFNldHRpbmdzIjp7IiRpZCI6IjU4IiwiRm9udFNpemUiOjksIkZvbnROYW1lIjoiQXJpYWwiLCJJc0JvbGQiOmZhbHNlLCJJc0l0YWxpYyI6ZmFsc2UsIklzVW5kZXJsaW5lZCI6ZmFsc2UsIlBhcmVudFN0eWxlIjpudWxsfSwiQXV0b1NpemUiOjAsIkZvcmVncm91bmQiOnsiJGlkIjoiNTkiLCJDb2xvciI6eyIkaWQiOiI2M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pZCI6IjYxIiwiVG9wIjowLjAsIkxlZnQiOjAuMCwiUmlnaHQiOjAuMCwiQm90dG9tIjowLjB9LCJQYWRkaW5nIjp7IiRpZCI6IjYyIiwiVG9wIjowLjAsIkxlZnQiOjAuMCwiUmlnaHQiOjAuMCwiQm90dG9tIjowLjB9LCJCYWNrZ3JvdW5kIjp7IiRpZCI6IjYzIiwiQ29sb3IiOnsiJHJlZiI6IjIyIn19LCJJc1Zpc2libGUiOmZhbHNlLCJXaWR0aCI6MC4wLCJIZWlnaHQiOjAuMCwiQm9yZGVyU3R5bGUiOnsiJGlkIjoiNjQiLCJMaW5lQ29sb3IiOm51bGwsIkxpbmVXZWlnaHQiOjAuMCwiTGluZVR5cGUiOjAsIlBhcmVudFN0eWxlIjpudWxsfSwiUGFyZW50U3R5bGUiOm51bGx9LCJIb3Jpem9udGFsQ29ubmVjdG9yU3R5bGUiOnsiJGlkIjoiNjUiLCJMaW5lQ29sb3IiOnsiJGlkIjoiNjYiLCIkdHlwZSI6Ik5MUkUuQ29tbW9uLkRvbS5Tb2xpZENvbG9yQnJ1c2gsIE5MUkUuQ29tbW9uIiwiQ29sb3IiOnsiJGlkIjoiNjciLCJBIjoyNTUsIlIiOjIwNCwiRyI6MjA0LCJCIjoyMDR9fSwiTGluZVdlaWdodCI6MS4wLCJMaW5lVHlwZSI6MCwiUGFyZW50U3R5bGUiOm51bGx9LCJWZXJ0aWNhbENvbm5lY3RvclN0eWxlIjp7IiRpZCI6IjY4IiwiTGluZUNvbG9yIjp7IiRpZCI6IjY5IiwiJHR5cGUiOiJOTFJFLkNvbW1vbi5Eb20uU29saWRDb2xvckJydXNoLCBOTFJFLkNvbW1vbiIsIkNvbG9yIjp7IiRpZCI6IjcwIiwiQSI6MjU1LCJSIjoyMDQsIkciOjIwNCwiQiI6MjA0fX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zEiLCJNYXJnaW4iOnsiJGlkIjoiNzIiLCJUb3AiOjAuMCwiTGVmdCI6NC4wLCJSaWdodCI6NC4wLCJCb3R0b20iOjAuMH0sIlBhZGRpbmciOnsiJGlkIjoiNzMiLCJUb3AiOjAuMCwiTGVmdCI6MC4wLCJSaWdodCI6MC4wLCJCb3R0b20iOjAuMH0sIkJhY2tncm91bmQiOnsiJGlkIjoiNzQiLCJDb2xvciI6eyIkaWQiOiI3NSIsIkEiOjI1NSwiUiI6ODgsIkciOjE1NCwiQiI6MjE1fX0sIklzVmlzaWJsZSI6dHJ1ZSwiV2lkdGgiOjAuMCwiSGVpZ2h0IjoxNi4wLCJCb3JkZXJTdHlsZSI6eyIkaWQiOiI3NiIsIkxpbmVDb2xvciI6eyIkaWQiOiI3NyIsIiR0eXBlIjoiTkxSRS5Db21tb24uRG9tLlNvbGlkQ29sb3JCcnVzaCwgTkxSRS5Db21tb24iLCJDb2xvciI6eyIkaWQiOiI3OCIsIkEiOjI1NSwiUiI6MjU1LCJHIjowLCJCIjowfX0sIkxpbmVXZWlnaHQiOjAuMCwiTGluZVR5cGUiOjAsIlBhcmVudFN0eWxlIjpudWxsfSwiUGFyZW50U3R5bGUiOm51bGx9LCJUaXRsZVN0eWxlIjp7IiRpZCI6Ijc5IiwiRm9udFNldHRpbmdzIjp7IiRpZCI6IjgwIiwiRm9udFNpemUiOjEwLCJGb250TmFtZSI6IkFyaWFsIiwiSXNCb2xkIjp0cnVlLCJJc0l0YWxpYyI6ZmFsc2UsIklzVW5kZXJsaW5lZCI6ZmFsc2UsIlBhcmVudFN0eWxlIjpudWxsfSwiQXV0b1NpemUiOjAsIkZvcmVncm91bmQiOnsiJGlkIjoiODEiLCJDb2xvciI6eyIkaWQiOiI4Mi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4MyIsIlRvcCI6MC4wLCJMZWZ0IjowLjAsIlJpZ2h0IjowLjAsIkJvdHRvbSI6MC4wfSwiUGFkZGluZyI6eyIkaWQiOiI4NCIsIlRvcCI6MC4wLCJMZWZ0IjowLjAsIlJpZ2h0IjowLjAsIkJvdHRvbSI6MC4wfSwiQmFja2dyb3VuZCI6eyIkaWQiOiI4NSIsIkNvbG9yIjp7IiRyZWYiOiIyMiJ9fSwiSXNWaXNpYmxlIjp0cnVlLCJXaWR0aCI6MC4wLCJIZWlnaHQiOjAuMCwiQm9yZGVyU3R5bGUiOnsiJGlkIjoiODYiLCJMaW5lQ29sb3IiOm51bGwsIkxpbmVXZWlnaHQiOjAuMCwiTGluZVR5cGUiOjAsIlBhcmVudFN0eWxlIjpudWxsfSwiUGFyZW50U3R5bGUiOm51bGx9LCJEYXRlU3R5bGUiOnsiJGlkIjoiODciLCJGb250U2V0dGluZ3MiOnsiJGlkIjoiODgiLCJGb250U2l6ZSI6OSwiRm9udE5hbWUiOiJBcmlhbCIsIklzQm9sZCI6ZmFsc2UsIklzSXRhbGljIjpmYWxzZSwiSXNVbmRlcmxpbmVkIjpmYWxzZSwiUGFyZW50U3R5bGUiOm51bGx9LCJBdXRvU2l6ZSI6MCwiRm9yZWdyb3VuZCI6eyIkaWQiOiI4OSIsIkNvbG9yIjp7IiRpZCI6Ijkw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5MSIsIlRvcCI6MC4wLCJMZWZ0IjowLjAsIlJpZ2h0IjowLjAsIkJvdHRvbSI6MC4wfSwiUGFkZGluZyI6eyIkaWQiOiI5MiIsIlRvcCI6MC4wLCJMZWZ0IjowLjAsIlJpZ2h0IjowLjAsIkJvdHRvbSI6MC4wfSwiQmFja2dyb3VuZCI6eyIkaWQiOiI5MyIsIkNvbG9yIjp7IiRyZWYiOiIyMiJ9fSwiSXNWaXNpYmxlIjpmYWxzZSwiV2lkdGgiOjAuMCwiSGVpZ2h0IjowLjAsIkJvcmRlclN0eWxlIjp7IiRpZCI6Ijk0IiwiTGluZUNvbG9yIjpudWxsLCJMaW5lV2VpZ2h0IjowLjAsIkxpbmVUeXBlIjowLCJQYXJlbnRTdHlsZSI6bnVsbH0sIlBhcmVudFN0eWxlIjpudWxsfSwiRGF0ZUZvcm1hdCI6eyIkaWQiOiI5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iIsIkZvcm1hdCI6MCwiSXNWaXNpYmxlIjpmYWxzZSwiTGFzdEtub3duVmlzaWJpbGl0eVN0YXRlIjpmYWxzZX0sIklzVmlzaWJsZSI6dHJ1ZSwiUGFyZW50U3R5bGUiOm51bGx9LCJJbmRleCI6MCwiU21hcnREdXJhdGlvbkFjdGl2YXRlZCI6ZmFsc2UsIkRhdGVGb3JtYXQiOnsiJHJlZiI6Ijk1In0sIldlZWtOdW1iZXJpbmciOnsiJGlkIjoiOTciLCJGb3JtYXQiOjAsIklzVmlzaWJsZSI6ZmFsc2UsIkxhc3RLbm93blZpc2liaWxpdHlTdGF0ZSI6ZmFsc2V9LCJJZCI6ImJlZmRhZjM5LTA4NWUtNDczYi04Yjk3LTQxNWFiYjk2NTc2MiIsIkltcG9ydElkIjpudWxsLCJUaXRsZSI6IkFsbCBab25lIDggQ2x1YnMgUmVnaW9uYWxpc2F0aW9uIFByZXNlbnRhdGlvbnMiLCJOb3RlIjpudWxsLCJIeXBlcmxpbmsiOnsiJGlkIjoiOTgiLCJBZGRyZXNzIjoiIiwiU3ViQWRkcmVzcyI6IiJ9LCJJc0NoYW5nZWQiOmZhbHNlLCJJc05ldyI6ZmFsc2V9fV0sIl9taWxlc3RvbmVzIjpbXSwiSWQiOiIxOTYwYmNiNy0xMTJiLTQ1MGMtODg2MS02NDQ4NGU5NTJhZDUiLCJJc1NpbmdsZUl0ZW1Sb3ciOmZhbHNlfSx7IiRpZCI6Ijk5IiwiX3Rhc2tzIjpbeyIkaWQiOiIxMDAiLCJfYXR0YWNoZWRNaWxlc3RvbmVzIjpbXSwiVGFza0RlZmluaXRpb24iOnsiJGlkIjoiMTAxIiwiR3JvdXBOYW1lIjpudWxsLCJTdGFydERhdGUiOiIyMDIyLTA5LTE1VDAwOjAwOjAwWiIsIkVuZERhdGUiOiIyMDIyLTEwLTA0VDIzOjU5OjU5Ljk5OVoiLCJQZXJjZW50YWdlQ29tcGxldGUiOjEwMC4wLCJTdHlsZSI6eyIkaWQiOiIxMDIiLCJTaGFwZSI6MiwiU2hhcGVUaGlja25lc3MiOjEsIkR1cmF0aW9uRm9ybWF0IjowLCJJbmNsdWRlTm9uV29ya2luZ0RheXNJbkR1cmF0aW9uIjpmYWxzZSwiUGVyY2VudGFnZUNvbXBsZXRlU3R5bGUiOnsiJGlkIjoiMTAzIiwiRm9udFNldHRpbmdzIjp7IiRpZCI6IjEwNCIsIkZvbnRTaXplIjo5LCJGb250TmFtZSI6IkFyaWFsIiwiSXNCb2xkIjpmYWxzZSwiSXNJdGFsaWMiOmZhbHNlLCJJc1VuZGVybGluZWQiOmZhbHNlLCJQYXJlbnRTdHlsZSI6bnVsbH0sIkF1dG9TaXplIjowLCJGb3JlZ3JvdW5kIjp7IiRpZCI6IjEwNSIsIkNvbG9yIjp7IiRpZCI6IjEwNi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EwNyIsIkxpbmVDb2xvciI6bnVsbCwiTGluZVdlaWdodCI6MC4wLCJMaW5lVHlwZSI6MCwiUGFyZW50U3R5bGUiOm51bGx9LCJQYXJlbnRTdHlsZSI6bnVsbH0sIkR1cmF0aW9uU3R5bGUiOnsiJGlkIjoiMTA4IiwiRm9udFNldHRpbmdzIjp7IiRpZCI6IjEwOSIsIkZvbnRTaXplIjo5LCJGb250TmFtZSI6IkFyaWFsIiwiSXNCb2xkIjpmYWxzZSwiSXNJdGFsaWMiOmZhbHNlLCJJc1VuZGVybGluZWQiOmZhbHNlLCJQYXJlbnRTdHlsZSI6bnVsbH0sIkF1dG9TaXplIjowLCJGb3JlZ3JvdW5kIjp7IiRpZCI6IjExMCIsIkNvbG9yIjp7IiRpZCI6IjExMS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MTEyIiwiTGluZUNvbG9yIjpudWxsLCJMaW5lV2VpZ2h0IjowLjAsIkxpbmVUeXBlIjowLCJQYXJlbnRTdHlsZSI6bnVsbH0sIlBhcmVudFN0eWxlIjpudWxsfSwiSG9yaXpvbnRhbENvbm5lY3RvclN0eWxlIjp7IiRpZCI6IjExMyIsIkxpbmVDb2xvciI6eyIkcmVmIjoiNjYifSwiTGluZVdlaWdodCI6MS4wLCJMaW5lVHlwZSI6MCwiUGFyZW50U3R5bGUiOm51bGx9LCJWZXJ0aWNhbENvbm5lY3RvclN0eWxlIjp7IiRpZCI6IjExNC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xMTUiLCJNYXJnaW4iOnsiJHJlZiI6IjcyIn0sIlBhZGRpbmciOnsiJHJlZiI6IjczIn0sIkJhY2tncm91bmQiOnsiJGlkIjoiMTE2IiwiQ29sb3IiOnsiJGlkIjoiMTE3IiwiQSI6MjU1LCJSIjo4OCwiRyI6MTU0LCJCIjoyMTV9fSwiSXNWaXNpYmxlIjp0cnVlLCJXaWR0aCI6MC4wLCJIZWlnaHQiOjE2LjAsIkJvcmRlclN0eWxlIjp7IiRpZCI6IjExOCIsIkxpbmVDb2xvciI6eyIkcmVmIjoiNzcifSwiTGluZVdlaWdodCI6MC4wLCJMaW5lVHlwZSI6MCwiUGFyZW50U3R5bGUiOm51bGx9LCJQYXJlbnRTdHlsZSI6bnVsbH0sIlRpdGxlU3R5bGUiOnsiJGlkIjoiMTE5IiwiRm9udFNldHRpbmdzIjp7IiRpZCI6IjEyMCIsIkZvbnRTaXplIjoxMCwiRm9udE5hbWUiOiJBcmlhbCIsIklzQm9sZCI6dHJ1ZSwiSXNJdGFsaWMiOmZhbHNlLCJJc1VuZGVybGluZWQiOmZhbHNlLCJQYXJlbnRTdHlsZSI6bnVsbH0sIkF1dG9TaXplIjowLCJGb3JlZ3JvdW5kIjp7IiRpZCI6IjEyMSIsIkNvbG9yIjp7IiRpZCI6IjEyM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MTIzIiwiTGluZUNvbG9yIjpudWxsLCJMaW5lV2VpZ2h0IjowLjAsIkxpbmVUeXBlIjowLCJQYXJlbnRTdHlsZSI6bnVsbH0sIlBhcmVudFN0eWxlIjpudWxsfSwiRGF0ZVN0eWxlIjp7IiRpZCI6IjEyNCIsIkZvbnRTZXR0aW5ncyI6eyIkaWQiOiIxMjUiLCJGb250U2l6ZSI6OSwiRm9udE5hbWUiOiJBcmlhbCIsIklzQm9sZCI6ZmFsc2UsIklzSXRhbGljIjpmYWxzZSwiSXNVbmRlcmxpbmVkIjpmYWxzZSwiUGFyZW50U3R5bGUiOm51bGx9LCJBdXRvU2l6ZSI6MCwiRm9yZWdyb3VuZCI6eyIkaWQiOiIxMjYiLCJDb2xvciI6eyIkaWQiOiIxMjc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MTI4IiwiTGluZUNvbG9yIjpudWxsLCJMaW5lV2VpZ2h0IjowLjAsIkxpbmVUeXBlIjowLCJQYXJlbnRTdHlsZSI6bnVsbH0sIlBhcmVudFN0eWxlIjpudWxsfSwiRGF0ZUZvcm1hdCI6eyIkaWQiOiIxMjk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TMwIiwiRm9ybWF0IjowLCJJc1Zpc2libGUiOmZhbHNlLCJMYXN0S25vd25WaXNpYmlsaXR5U3RhdGUiOmZhbHNlfSwiSXNWaXNpYmxlIjp0cnVlLCJQYXJlbnRTdHlsZSI6bnVsbH0sIkluZGV4IjowLCJTbWFydER1cmF0aW9uQWN0aXZhdGVkIjpmYWxzZSwiRGF0ZUZvcm1hdCI6eyIkcmVmIjoiMTI5In0sIldlZWtOdW1iZXJpbmciOnsiJGlkIjoiMTMxIiwiRm9ybWF0IjowLCJJc1Zpc2libGUiOmZhbHNlLCJMYXN0S25vd25WaXNpYmlsaXR5U3RhdGUiOmZhbHNlfSwiSWQiOiJkYmRhNDA0ZS02MzIxLTRlYzQtYTk3Yi1lNDhjYjQ2NmMzNTgiLCJJbXBvcnRJZCI6bnVsbCwiVGl0bGUiOiJSZWdpb25hbGlzYXRpb24gUGlsb3QgVm90ZSIsIk5vdGUiOm51bGwsIkh5cGVybGluayI6eyIkaWQiOiIxMzIiLCJBZGRyZXNzIjoiIiwiU3ViQWRkcmVzcyI6IiJ9LCJJc0NoYW5nZWQiOmZhbHNlLCJJc05ldyI6ZmFsc2V9fV0sIl9taWxlc3RvbmVzIjpbXSwiSWQiOiI2ZWFlMGE1Ny03MjM5LTQ2OTUtODgzYi00ZmMyYzIyODA4MGIiLCJJc1NpbmdsZUl0ZW1Sb3ciOmZhbHNlfSx7IiRpZCI6IjEzMyIsIl90YXNrcyI6W10sIl9taWxlc3RvbmVzIjpbeyIkaWQiOiIxMzQiLCJJZCI6IjQxZjVkMzI5LWY4MGMtNDA5NS05ODc1LThiYjEzODA3OTNiYyIsIkluZGV4IjozLCJHcm91cElkIjpudWxsLCJUaXRsZSI6IlJJIEJvYXJkIEFwcHJvdmFsIHRvIFByb2NlZWQiLCJEYXRlVGltZSI6IjIwMjItMTAtMTlUMjM6NTk6MDBaIiwiUGVyY2VudGFnZUNvbXBsZXRlIjpudWxsLCJOb3RlIjpudWxsLCJTdHlsZSI6eyIkaWQiOiIxMzUiLCJUaXRsZVBvc2l0aW9uIjoiUmlnaHQiLCJEYXRlUG9zaXRpb24iOiJMZWZ0IiwiU2hhcGVUeXBlIjoxLCJTaGFwZVNpemUiOjEsIlNoYXBlU3R5bGUiOnsiJGlkIjoiMTM2IiwiTWFyZ2luIjp7IiRyZWYiOiI4In0sIlBhZGRpbmciOnsiJHJlZiI6IjkifSwiQmFja2dyb3VuZCI6eyIkaWQiOiIxMzciLCJDb2xvciI6eyIkaWQiOiIxMzgiLCJBIjoyNTUsIlIiOjQ1LCJHIjo0NSwiQiI6NDV9fSwiSXNWaXNpYmxlIjp0cnVlLCJXaWR0aCI6MTguMCwiSGVpZ2h0IjoyMC4wLCJCb3JkZXJTdHlsZSI6eyIkaWQiOiIxMzkiLCJMaW5lQ29sb3IiOnsiJHJlZiI6IjEzIn0sIkxpbmVXZWlnaHQiOjAuMCwiTGluZVR5cGUiOjAsIlBhcmVudFN0eWxlIjpudWxsfSwiUGFyZW50U3R5bGUiOm51bGx9LCJUaXRsZVN0eWxlIjp7IiRpZCI6IjE0MCIsIkZvbnRTZXR0aW5ncyI6eyIkaWQiOiIxNDE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xNDIiLCJGb250U2V0dGluZ3MiOnsiJGlkIjoiMTQz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mYWxzZSwiV2lkdGgiOjAuMCwiSGVpZ2h0IjowLjAsIkJvcmRlclN0eWxlIjpudWxsLCJQYXJlbnRTdHlsZSI6bnVsbH0sIkRhdGVGb3JtYXQiOnsiJGlkIjoiMTQ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E0NSIsIkZvcm1hdCI6MCwiSXNWaXNpYmxlIjpmYWxzZSwiTGFzdEtub3duVmlzaWJpbGl0eVN0YXRlIjpmYWxzZX0sIklzVmlzaWJsZSI6dHJ1ZSwiUGFyZW50U3R5bGUiOm51bGx9LCJIeXBlcmxpbmsiOm51bGwsIkltcG9ydElkIjpudWxsfV0sIklkIjoiMzRlNjgyY2YtZjEyNy00NDEzLWFmNjEtMmZhODY4ZGQ2M2I0IiwiSXNTaW5nbGVJdGVtUm93IjpmYWxzZX1dLCJJbmRleCI6MCwiSWQiOiIyNzE5MTUyOC05NmQ4LTQwZTktODg4NS1hOGYwODEzM2JmYmUiLCJIZWFkZXJUZXh0IjpudWxsLCJJc0RlZmF1bHQiOnRydWUsIlN0eWxlIjp7IiRpZCI6IjE0NiIsIkhlYWRlclN0eWxlIjp7IiRpZCI6IjE0NyIsIlRleHRTdHlsZSI6eyIkaWQiOiIxNDgiLCJGb250U2V0dGluZ3MiOnsiJGlkIjoiMTQ5IiwiRm9udFNpemUiOjExLCJGb250TmFtZSI6IkNhbGlicmkiLCJJc0JvbGQiOmZhbHNlLCJJc0l0YWxpYyI6ZmFsc2UsIklzVW5kZXJsaW5lZCI6ZmFsc2UsIlBhcmVudFN0eWxlIjpudWxsfSwiQXV0b1NpemUiOjIsIkZvcmVncm91bmQiOnsiJGlkIjoiMTUwIiwiQ29sb3IiOnsiJGlkIjoiMTU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UyIiwiVG9wIjowLjAsIkxlZnQiOjAuMCwiUmlnaHQiOjAuMCwiQm90dG9tIjowLjB9LCJQYWRkaW5nIjp7IiRpZCI6IjE1MyIsIlRvcCI6MC4wLCJMZWZ0IjowLjAsIlJpZ2h0IjowLjAsIkJvdHRvbSI6MC4wfSwiQmFja2dyb3VuZCI6bnVsbCwiSXNWaXNpYmxlIjp0cnVlLCJXaWR0aCI6MC4wLCJIZWlnaHQiOjAuMCwiQm9yZGVyU3R5bGUiOm51bGwsIlBhcmVudFN0eWxlIjpudWxsfSwiUmVjdGFuZ2xlU3R5bGUiOnsiJGlkIjoiMTU0IiwiTWFyZ2luIjp7IiRpZCI6IjE1NSIsIlRvcCI6MC4wLCJMZWZ0IjowLjAsIlJpZ2h0IjowLjAsIkJvdHRvbSI6MC4wfSwiUGFkZGluZyI6eyIkaWQiOiIxNTYiLCJUb3AiOjAuMCwiTGVmdCI6MC4wLCJSaWdodCI6MC4wLCJCb3R0b20iOjAuMH0sIkJhY2tncm91bmQiOnsiJGlkIjoiMTU3IiwiQ29sb3IiOnsiJGlkIjoiMTU4IiwiQSI6NjMsIlIiOjY4LCJHIjoxMTQsIkIiOjE5Nn19LCJJc1Zpc2libGUiOnRydWUsIldpZHRoIjowLjAsIkhlaWdodCI6MC4wLCJCb3JkZXJTdHlsZSI6eyIkaWQiOiIxNTkiLCJMaW5lQ29sb3IiOnsiJGlkIjoiMTYwIiwiJHR5cGUiOiJOTFJFLkNvbW1vbi5Eb20uU29saWRDb2xvckJydXNoLCBOTFJFLkNvbW1vbiIsIkNvbG9yIjp7IiRpZCI6IjE2MSIsIkEiOjI1NSwiUiI6MjU1LCJHIjowLCJCIjowfX0sIkxpbmVXZWlnaHQiOjAuMCwiTGluZVR5cGUiOjAsIlBhcmVudFN0eWxlIjpudWxsfSwiUGFyZW50U3R5bGUiOm51bGx9LCJNYXJnaW4iOnsiJGlkIjoiMTYyIiwiVG9wIjowLjAsIkxlZnQiOjAuMCwiUmlnaHQiOjAuMCwiQm90dG9tIjowLjB9LCJQYWRkaW5nIjp7IiRpZCI6IjE2MyIsIlRvcCI6MC4wLCJMZWZ0IjowLjAsIlJpZ2h0IjowLjAsIkJvdHRvbSI6MC4wfSwiQmFja2dyb3VuZCI6bnVsbCwiSXNWaXNpYmxlIjp0cnVlLCJXaWR0aCI6MC4wLCJIZWlnaHQiOjAuMCwiQm9yZGVyU3R5bGUiOm51bGwsIlBhcmVudFN0eWxlIjpudWxsfSwiQmFja2dyb3VuZFN0eWxlIjp7IiRpZCI6IjE2NCIsIk1hcmdpbiI6eyIkaWQiOiIxNjUiLCJUb3AiOjAuMCwiTGVmdCI6MC4wLCJSaWdodCI6MC4wLCJCb3R0b20iOjAuMH0sIlBhZGRpbmciOnsiJGlkIjoiMTY2IiwiVG9wIjowLjAsIkxlZnQiOjAuMCwiUmlnaHQiOjAuMCwiQm90dG9tIjowLjB9LCJCYWNrZ3JvdW5kIjp7IiRpZCI6IjE2NyIsIkNvbG9yIjp7IiRpZCI6IjE2OCIsIkEiOjUxLCJSIjoxOTIsIkciOjgwLCJCIjo3N319LCJJc1Zpc2libGUiOnRydWUsIldpZHRoIjowLjAsIkhlaWdodCI6MC4wLCJCb3JkZXJTdHlsZSI6eyIkaWQiOiIxNjkiLCJMaW5lQ29sb3IiOnsiJGlkIjoiMTcwIiwiJHR5cGUiOiJOTFJFLkNvbW1vbi5Eb20uU29saWRDb2xvckJydXNoLCBOTFJFLkNvbW1vbiIsIkNvbG9yIjp7IiRpZCI6IjE3MSIsIkEiOjI1NSwiUiI6MjU1LCJHIjowLCJCIjowfX0sIkxpbmVXZWlnaHQiOjAuMCwiTGluZVR5cGUiOjAsIlBhcmVudFN0eWxlIjpudWxsfSwiUGFyZW50U3R5bGUiOm51bGx9LCJNYXJnaW4iOnsiJGlkIjoiMTcyIiwiVG9wIjowLjAsIkxlZnQiOjAuMCwiUmlnaHQiOjAuMCwiQm90dG9tIjowLjB9LCJQYWRkaW5nIjp7IiRpZCI6IjE3MyIsIlRvcCI6MC4wLCJMZWZ0IjowLjAsIlJpZ2h0IjowLjAsIkJvdHRvbSI6MC4wfSwiSXNWaXNpYmxlIjp0cnVlLCJXaWR0aCI6MC4wLCJIZWlnaHQiOjAuMCwiQm9yZGVyU3R5bGUiOm51bGwsIlBhcmVudFN0eWxlIjpudWxsfX1dLCJJZCI6IjNmZGQ1MGFkLTdmZDAtNGZhZC04YzZlLWQ2NDgyY2VmN2JhOSIsIkluZGV4IjoxLCJIZWFkZXJUZXh0IjoiU3RhZ2UgMSIsIlN0eWxlIjp7IiRpZCI6IjE3NCIsIkhlYWRlclN0eWxlIjp7IiRpZCI6IjE3NSIsIlRleHRJc1ZlcnRpY2FsIjpmYWxzZSwiVGV4dFN0eWxlIjp7IiRpZCI6IjE3NiIsIkZvbnRTZXR0aW5ncyI6eyIkaWQiOiIxNzciLCJGb250U2l6ZSI6MTIsIkZvbnROYW1lIjoiQXJpYWwiLCJJc0JvbGQiOmZhbHNlLCJJc0l0YWxpYyI6ZmFsc2UsIklzVW5kZXJsaW5lZCI6ZmFsc2UsIlBhcmVudFN0eWxlIjpudWxsfSwiQXV0b1NpemUiOjIsIkZvcmVncm91bmQiOnsiJGlkIjoiMTc4IiwiQ29sb3IiOnsiJGlkIjoiMTc5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gwIiwiVG9wIjowLjAsIkxlZnQiOjAuMCwiUmlnaHQiOjAuMCwiQm90dG9tIjowLjB9LCJQYWRkaW5nIjp7IiRpZCI6IjE4MSIsIlRvcCI6MC4wLCJMZWZ0IjowLjAsIlJpZ2h0IjowLjAsIkJvdHRvbSI6MC4wfSwiQmFja2dyb3VuZCI6bnVsbCwiSXNWaXNpYmxlIjp0cnVlLCJXaWR0aCI6MC4wLCJIZWlnaHQiOjAuMCwiQm9yZGVyU3R5bGUiOm51bGwsIlBhcmVudFN0eWxlIjpudWxsfSwiUmVjdGFuZ2xlU3R5bGUiOnsiJGlkIjoiMTgyIiwiTWFyZ2luIjp7IiRpZCI6IjE4MyIsIlRvcCI6MC4wLCJMZWZ0IjowLjAsIlJpZ2h0IjowLjAsIkJvdHRvbSI6MC4wfSwiUGFkZGluZyI6eyIkaWQiOiIxODQiLCJUb3AiOjAuMCwiTGVmdCI6MC4wLCJSaWdodCI6MC4wLCJCb3R0b20iOjAuMH0sIkJhY2tncm91bmQiOnsiJGlkIjoiMTg1IiwiQ29sb3IiOnsiJGlkIjoiMTg2IiwiQSI6MjU1LCJSIjo0OCwiRyI6ODQsIkIiOjE1MH19LCJJc1Zpc2libGUiOnRydWUsIldpZHRoIjowLjAsIkhlaWdodCI6MC4wLCJCb3JkZXJTdHlsZSI6eyIkaWQiOiIxODciLCJMaW5lQ29sb3IiOnsiJGlkIjoiMTg4IiwiJHR5cGUiOiJOTFJFLkNvbW1vbi5Eb20uU29saWRDb2xvckJydXNoLCBOTFJFLkNvbW1vbiIsIkNvbG9yIjp7IiRpZCI6IjE4OSIsIkEiOjI1NSwiUiI6MjU1LCJHIjowLCJCIjowfX0sIkxpbmVXZWlnaHQiOjAuMCwiTGluZVR5cGUiOjAsIlBhcmVudFN0eWxlIjpudWxsfSwiUGFyZW50U3R5bGUiOm51bGx9LCJNYXJnaW4iOnsiJGlkIjoiMTkwIiwiVG9wIjowLjAsIkxlZnQiOjAuMCwiUmlnaHQiOjAuMCwiQm90dG9tIjowLjB9LCJQYWRkaW5nIjp7IiRpZCI6IjE5MSIsIlRvcCI6MC4wLCJMZWZ0IjowLjAsIlJpZ2h0IjowLjAsIkJvdHRvbSI6MC4wfSwiQmFja2dyb3VuZCI6bnVsbCwiSXNWaXNpYmxlIjp0cnVlLCJXaWR0aCI6MC4wLCJIZWlnaHQiOjAuMCwiQm9yZGVyU3R5bGUiOm51bGwsIlBhcmVudFN0eWxlIjpudWxsfSwiQmFja2dyb3VuZFN0eWxlIjp7IiRpZCI6IjE5MiIsIk1hcmdpbiI6eyIkaWQiOiIxOTMiLCJUb3AiOjAuMCwiTGVmdCI6MC4wLCJSaWdodCI6MC4wLCJCb3R0b20iOjAuMH0sIlBhZGRpbmciOnsiJGlkIjoiMTk0IiwiVG9wIjowLjAsIkxlZnQiOjAuMCwiUmlnaHQiOjAuMCwiQm90dG9tIjowLjB9LCJCYWNrZ3JvdW5kIjp7IiRpZCI6IjE5NSIsIkNvbG9yIjp7IiRpZCI6IjE5NiIsIkEiOjUxLCJSIjoxNjUsIkciOjE2NSwiQiI6MTY1fX0sIklzVmlzaWJsZSI6dHJ1ZSwiV2lkdGgiOjAuMCwiSGVpZ2h0IjowLjAsIkJvcmRlclN0eWxlIjp7IiRpZCI6IjE5NyIsIkxpbmVDb2xvciI6eyIkaWQiOiIxOTgiLCIkdHlwZSI6Ik5MUkUuQ29tbW9uLkRvbS5Tb2xpZENvbG9yQnJ1c2gsIE5MUkUuQ29tbW9uIiwiQ29sb3IiOnsiJGlkIjoiMTk5IiwiQSI6MjU1LCJSIjoyNTUsIkciOjAsIkIiOjB9fSwiTGluZVdlaWdodCI6MC4wLCJMaW5lVHlwZSI6MCwiUGFyZW50U3R5bGUiOm51bGx9LCJQYXJlbnRTdHlsZSI6bnVsbH0sIklzQWJvdmVUaW1lYmFuZCI6ZmFsc2UsIk1hcmdpbiI6eyIkaWQiOiIyMDAiLCJUb3AiOjAuMCwiTGVmdCI6MC4wLCJSaWdodCI6MC4wLCJCb3R0b20iOjAuMH0sIlBhZGRpbmciOnsiJGlkIjoiMjAxIiwiVG9wIjowLjAsIkxlZnQiOjAuMCwiUmlnaHQiOjAuMCwiQm90dG9tIjowLjB9LCJJc1Zpc2libGUiOnRydWUsIldpZHRoIjowLjAsIkhlaWdodCI6MC4wLCJCb3JkZXJTdHlsZSI6eyIkaWQiOiIyMDIiLCJMaW5lQ29sb3IiOm51bGwsIkxpbmVXZWlnaHQiOjAuMCwiTGluZVR5cGUiOjAsIlBhcmVudFN0eWxlIjpudWxsfSwiUGFyZW50U3R5bGUiOm51bGx9fSx7IiRpZCI6IjIwMyIsIl9hY3Rpdml0aWVzIjpbeyIkaWQiOiIyMDQiLCJfcm93cyI6W3siJGlkIjoiMjA1IiwiX3Rhc2tzIjpbeyIkaWQiOiIyMDYiLCJfYXR0YWNoZWRNaWxlc3RvbmVzIjpbXSwiVGFza0RlZmluaXRpb24iOnsiJGlkIjoiMjA3IiwiR3JvdXBOYW1lIjpudWxsLCJTdGFydERhdGUiOiIyMDIyLTAyLTAxVDAwOjAwOjAwWiIsIkVuZERhdGUiOiIyMDIzLTEyLTMxVDIzOjU5OjU5Ljk5OVoiLCJQZXJjZW50YWdlQ29tcGxldGUiOjAuMCwiU3R5bGUiOnsiJGlkIjoiMjA4IiwiU2hhcGUiOjIsIlNoYXBlVGhpY2tuZXNzIjoxLCJEdXJhdGlvbkZvcm1hdCI6MCwiSW5jbHVkZU5vbldvcmtpbmdEYXlzSW5EdXJhdGlvbiI6ZmFsc2UsIlBlcmNlbnRhZ2VDb21wbGV0ZVN0eWxlIjp7IiRpZCI6IjIwOSIsIkZvbnRTZXR0aW5ncyI6eyIkaWQiOiIyMTAiLCJGb250U2l6ZSI6OSwiRm9udE5hbWUiOiJBcmlhbCIsIklzQm9sZCI6ZmFsc2UsIklzSXRhbGljIjpmYWxzZSwiSXNVbmRlcmxpbmVkIjpmYWxzZSwiUGFyZW50U3R5bGUiOm51bGx9LCJBdXRvU2l6ZSI6MCwiRm9yZWdyb3VuZCI6eyIkaWQiOiIyMTEiLCJDb2xvciI6eyIkaWQiOiIyMT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yMTMiLCJMaW5lQ29sb3IiOm51bGwsIkxpbmVXZWlnaHQiOjAuMCwiTGluZVR5cGUiOjAsIlBhcmVudFN0eWxlIjpudWxsfSwiUGFyZW50U3R5bGUiOm51bGx9LCJEdXJhdGlvblN0eWxlIjp7IiRpZCI6IjIxNCIsIkZvbnRTZXR0aW5ncyI6eyIkaWQiOiIyMTUiLCJGb250U2l6ZSI6OSwiRm9udE5hbWUiOiJBcmlhbCIsIklzQm9sZCI6ZmFsc2UsIklzSXRhbGljIjpmYWxzZSwiSXNVbmRlcmxpbmVkIjpmYWxzZSwiUGFyZW50U3R5bGUiOm51bGx9LCJBdXRvU2l6ZSI6MCwiRm9yZWdyb3VuZCI6eyIkaWQiOiIyMTYiLCJDb2xvciI6eyIkaWQiOiIyMTc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IxOCIsIkxpbmVDb2xvciI6bnVsbCwiTGluZVdlaWdodCI6MC4wLCJMaW5lVHlwZSI6MCwiUGFyZW50U3R5bGUiOm51bGx9LCJQYXJlbnRTdHlsZSI6bnVsbH0sIkhvcml6b250YWxDb25uZWN0b3JTdHlsZSI6eyIkaWQiOiIyMTkiLCJMaW5lQ29sb3IiOnsiJHJlZiI6IjY2In0sIkxpbmVXZWlnaHQiOjEuMCwiTGluZVR5cGUiOjAsIlBhcmVudFN0eWxlIjpudWxsfSwiVmVydGljYWxDb25uZWN0b3JTdHlsZSI6eyIkaWQiOiIyMj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MjIxIiwiTWFyZ2luIjp7IiRyZWYiOiI3MiJ9LCJQYWRkaW5nIjp7IiRyZWYiOiI3MyJ9LCJCYWNrZ3JvdW5kIjp7IiRpZCI6IjIyMiIsIkNvbG9yIjp7IiRpZCI6IjIyMyIsIkEiOjI1NSwiUiI6ODgsIkciOjE1NCwiQiI6MjE1fX0sIklzVmlzaWJsZSI6dHJ1ZSwiV2lkdGgiOjAuMCwiSGVpZ2h0IjoxNi4wLCJCb3JkZXJTdHlsZSI6eyIkaWQiOiIyMjQiLCJMaW5lQ29sb3IiOnsiJHJlZiI6Ijc3In0sIkxpbmVXZWlnaHQiOjAuMCwiTGluZVR5cGUiOjAsIlBhcmVudFN0eWxlIjpudWxsfSwiUGFyZW50U3R5bGUiOm51bGx9LCJUaXRsZVN0eWxlIjp7IiRpZCI6IjIyNSIsIkZvbnRTZXR0aW5ncyI6eyIkaWQiOiIyMjYiLCJGb250U2l6ZSI6MTAsIkZvbnROYW1lIjoiQXJpYWwiLCJJc0JvbGQiOnRydWUsIklzSXRhbGljIjpmYWxzZSwiSXNVbmRlcmxpbmVkIjpmYWxzZSwiUGFyZW50U3R5bGUiOm51bGx9LCJBdXRvU2l6ZSI6MCwiRm9yZWdyb3VuZCI6eyIkaWQiOiIyMjciLCJDb2xvciI6eyIkaWQiOiIyMj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IyOSIsIkxpbmVDb2xvciI6bnVsbCwiTGluZVdlaWdodCI6MC4wLCJMaW5lVHlwZSI6MCwiUGFyZW50U3R5bGUiOm51bGx9LCJQYXJlbnRTdHlsZSI6bnVsbH0sIkRhdGVTdHlsZSI6eyIkaWQiOiIyMzAiLCJGb250U2V0dGluZ3MiOnsiJGlkIjoiMjMxIiwiRm9udFNpemUiOjEwLCJGb250TmFtZSI6IkFyaWFsIiwiSXNCb2xkIjpmYWxzZSwiSXNJdGFsaWMiOmZhbHNlLCJJc1VuZGVybGluZWQiOmZhbHNlLCJQYXJlbnRTdHlsZSI6bnVsbH0sIkF1dG9TaXplIjowLCJGb3JlZ3JvdW5kIjp7IiRpZCI6IjIzMiIsIkNvbG9yIjp7IiRpZCI6IjIzMy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yMzQiLCJMaW5lQ29sb3IiOm51bGwsIkxpbmVXZWlnaHQiOjAuMCwiTGluZVR5cGUiOjAsIlBhcmVudFN0eWxlIjpudWxsfSwiUGFyZW50U3R5bGUiOm51bGx9LCJEYXRlRm9ybWF0Ijp7IiRpZCI6IjIz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MzYiLCJGb3JtYXQiOjAsIklzVmlzaWJsZSI6ZmFsc2UsIkxhc3RLbm93blZpc2liaWxpdHlTdGF0ZSI6ZmFsc2V9LCJJc1Zpc2libGUiOnRydWUsIlBhcmVudFN0eWxlIjpudWxsfSwiSW5kZXgiOjIsIlNtYXJ0RHVyYXRpb25BY3RpdmF0ZWQiOmZhbHNlLCJEYXRlRm9ybWF0Ijp7IiRyZWYiOiIyMzUifSwiV2Vla051bWJlcmluZyI6eyIkaWQiOiIyMzciLCJGb3JtYXQiOjAsIklzVmlzaWJsZSI6ZmFsc2UsIkxhc3RLbm93blZpc2liaWxpdHlTdGF0ZSI6ZmFsc2V9LCJJZCI6IjRlMmJmMTQyLWUyNDMtNGY0Ni1iNDlmLTE5ODM1YTEzZTcxOSIsIkltcG9ydElkIjpudWxsLCJUaXRsZSI6IkRpc3RyaWN0cyBDb250aW51ZSAtIEFsbCBDdXJyZW50IEZ1bmN0aW9ucyIsIk5vdGUiOm51bGwsIkh5cGVybGluayI6eyIkaWQiOiIyMzgiLCJBZGRyZXNzIjoiIiwiU3ViQWRkcmVzcyI6IiJ9LCJJc0NoYW5nZWQiOmZhbHNlLCJJc05ldyI6ZmFsc2V9fV0sIl9taWxlc3RvbmVzIjpbXSwiSWQiOiI0MDZhZWI0OC05NDVmLTQ2ZDQtODYwNC1jNTljYjZiNDQyMWEiLCJJc1NpbmdsZUl0ZW1Sb3ciOmZhbHNlfSx7IiRpZCI6IjIzOSIsIl90YXNrcyI6W3siJGlkIjoiMjQwIiwiX2F0dGFjaGVkTWlsZXN0b25lcyI6W10sIlRhc2tEZWZpbml0aW9uIjp7IiRpZCI6IjI0MSIsIkdyb3VwTmFtZSI6bnVsbCwiU3RhcnREYXRlIjoiMjAyMi0xMC0wMVQwMDowMDowMFoiLCJFbmREYXRlIjoiMjAyMy0xMi0zMVQyMzo1OTo1OS45OTlaIiwiUGVyY2VudGFnZUNvbXBsZXRlIjowLjAsIlN0eWxlIjp7IiRpZCI6IjI0MiIsIlNoYXBlIjoyLCJTaGFwZVRoaWNrbmVzcyI6MSwiRHVyYXRpb25Gb3JtYXQiOjAsIkluY2x1ZGVOb25Xb3JraW5nRGF5c0luRHVyYXRpb24iOmZhbHNlLCJQZXJjZW50YWdlQ29tcGxldGVTdHlsZSI6eyIkaWQiOiIyNDMiLCJGb250U2V0dGluZ3MiOnsiJGlkIjoiMjQ0IiwiRm9udFNpemUiOjksIkZvbnROYW1lIjoiQXJpYWwiLCJJc0JvbGQiOmZhbHNlLCJJc0l0YWxpYyI6ZmFsc2UsIklzVW5kZXJsaW5lZCI6ZmFsc2UsIlBhcmVudFN0eWxlIjpudWxsfSwiQXV0b1NpemUiOjAsIkZvcmVncm91bmQiOnsiJGlkIjoiMjQ1IiwiQ29sb3IiOnsiJGlkIjoiMj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Q3IiwiTGluZUNvbG9yIjpudWxsLCJMaW5lV2VpZ2h0IjowLjAsIkxpbmVUeXBlIjowLCJQYXJlbnRTdHlsZSI6bnVsbH0sIlBhcmVudFN0eWxlIjpudWxsfSwiRHVyYXRpb25TdHlsZSI6eyIkaWQiOiIyNDgiLCJGb250U2V0dGluZ3MiOnsiJGlkIjoiMjQ5IiwiRm9udFNpemUiOjksIkZvbnROYW1lIjoiQXJpYWwiLCJJc0JvbGQiOmZhbHNlLCJJc0l0YWxpYyI6ZmFsc2UsIklzVW5kZXJsaW5lZCI6ZmFsc2UsIlBhcmVudFN0eWxlIjpudWxsfSwiQXV0b1NpemUiOjAsIkZvcmVncm91bmQiOnsiJGlkIjoiMjUwIiwiQ29sb3IiOnsiJGlkIjoiMjUx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NTIiLCJMaW5lQ29sb3IiOm51bGwsIkxpbmVXZWlnaHQiOjAuMCwiTGluZVR5cGUiOjAsIlBhcmVudFN0eWxlIjpudWxsfSwiUGFyZW50U3R5bGUiOm51bGx9LCJIb3Jpem9udGFsQ29ubmVjdG9yU3R5bGUiOnsiJGlkIjoiMjUzIiwiTGluZUNvbG9yIjp7IiRyZWYiOiI2NiJ9LCJMaW5lV2VpZ2h0IjoxLjAsIkxpbmVUeXBlIjowLCJQYXJlbnRTdHlsZSI6bnVsbH0sIlZlcnRpY2FsQ29ubmVjdG9yU3R5bGUiOnsiJGlkIjoiMjU0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1NSIsIk1hcmdpbiI6eyIkcmVmIjoiNzIifSwiUGFkZGluZyI6eyIkcmVmIjoiNzMifSwiQmFja2dyb3VuZCI6eyIkaWQiOiIyNTYiLCJDb2xvciI6eyIkaWQiOiIyNTciLCJBIjoyNTUsIlIiOjg4LCJHIjoxNTQsIkIiOjIxNX19LCJJc1Zpc2libGUiOnRydWUsIldpZHRoIjowLjAsIkhlaWdodCI6MTYuMCwiQm9yZGVyU3R5bGUiOnsiJGlkIjoiMjU4IiwiTGluZUNvbG9yIjp7IiRyZWYiOiI3NyJ9LCJMaW5lV2VpZ2h0IjowLjAsIkxpbmVUeXBlIjowLCJQYXJlbnRTdHlsZSI6bnVsbH0sIlBhcmVudFN0eWxlIjpudWxsfSwiVGl0bGVTdHlsZSI6eyIkaWQiOiIyNTkiLCJGb250U2V0dGluZ3MiOnsiJGlkIjoiMjYwIiwiRm9udFNpemUiOjEwLCJGb250TmFtZSI6IkFyaWFsIiwiSXNCb2xkIjp0cnVlLCJJc0l0YWxpYyI6ZmFsc2UsIklzVW5kZXJsaW5lZCI6ZmFsc2UsIlBhcmVudFN0eWxlIjpudWxsfSwiQXV0b1NpemUiOjAsIkZvcmVncm91bmQiOnsiJGlkIjoiMjYxIiwiQ29sb3IiOnsiJGlkIjoiMjYy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NjMiLCJMaW5lQ29sb3IiOm51bGwsIkxpbmVXZWlnaHQiOjAuMCwiTGluZVR5cGUiOjAsIlBhcmVudFN0eWxlIjpudWxsfSwiUGFyZW50U3R5bGUiOm51bGx9LCJEYXRlU3R5bGUiOnsiJGlkIjoiMjY0IiwiRm9udFNldHRpbmdzIjp7IiRpZCI6IjI2NSIsIkZvbnRTaXplIjo5LCJGb250TmFtZSI6IkFyaWFsIiwiSXNCb2xkIjpmYWxzZSwiSXNJdGFsaWMiOmZhbHNlLCJJc1VuZGVybGluZWQiOmZhbHNlLCJQYXJlbnRTdHlsZSI6bnVsbH0sIkF1dG9TaXplIjowLCJGb3JlZ3JvdW5kIjp7IiRpZCI6IjI2NiIsIkNvbG9yIjp7IiRpZCI6IjI2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yNjgiLCJMaW5lQ29sb3IiOm51bGwsIkxpbmVXZWlnaHQiOjAuMCwiTGluZVR5cGUiOjAsIlBhcmVudFN0eWxlIjpudWxsfSwiUGFyZW50U3R5bGUiOm51bGx9LCJEYXRlRm9ybWF0Ijp7IiRpZCI6IjI2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NzAiLCJGb3JtYXQiOjAsIklzVmlzaWJsZSI6ZmFsc2UsIkxhc3RLbm93blZpc2liaWxpdHlTdGF0ZSI6ZmFsc2V9LCJJc1Zpc2libGUiOmZhbHNlLCJQYXJlbnRTdHlsZSI6bnVsbH0sIkluZGV4IjoxLCJTbWFydER1cmF0aW9uQWN0aXZhdGVkIjpmYWxzZSwiRGF0ZUZvcm1hdCI6eyIkcmVmIjoiMjY5In0sIldlZWtOdW1iZXJpbmciOnsiJGlkIjoiMjcxIiwiRm9ybWF0IjowLCJJc1Zpc2libGUiOmZhbHNlLCJMYXN0S25vd25WaXNpYmlsaXR5U3RhdGUiOmZhbHNlfSwiSWQiOiI4Y2UwOTcwZS0xNjkzLTQzZjAtOTg4NC1iMDBiYjE4YWY3MDUiLCJJbXBvcnRJZCI6bnVsbCwiVGl0bGUiOiJFc3RhYmxpc2ggSW1wbGVtZW50YXRpb24gVGFzayBGb3JjZSIsIk5vdGUiOm51bGwsIkh5cGVybGluayI6eyIkaWQiOiIyNzIiLCJBZGRyZXNzIjoiIiwiU3ViQWRkcmVzcyI6IiJ9LCJJc0NoYW5nZWQiOmZhbHNlLCJJc05ldyI6ZmFsc2V9fV0sIl9taWxlc3RvbmVzIjpbXSwiSWQiOiI0ZTU3Yzg3ZS1iYjBlLTQwOTgtYjFiMC04ZDAwZjYxZDNkNDAiLCJJc1NpbmdsZUl0ZW1Sb3ciOmZhbHNlfSx7IiRpZCI6IjI3MyIsIl90YXNrcyI6W3siJGlkIjoiMjc0IiwiX2F0dGFjaGVkTWlsZXN0b25lcyI6W10sIlRhc2tEZWZpbml0aW9uIjp7IiRpZCI6IjI3NSIsIkdyb3VwTmFtZSI6bnVsbCwiU3RhcnREYXRlIjoiMjAyMy0wMy0wMVQwMDowMDowMFoiLCJFbmREYXRlIjoiMjAyMy0wNS0zMVQyMzo1OTo1OS45OTlaIiwiUGVyY2VudGFnZUNvbXBsZXRlIjowLjAsIlN0eWxlIjp7IiRpZCI6IjI3NiIsIlNoYXBlIjoyLCJTaGFwZVRoaWNrbmVzcyI6MSwiRHVyYXRpb25Gb3JtYXQiOjAsIkluY2x1ZGVOb25Xb3JraW5nRGF5c0luRHVyYXRpb24iOmZhbHNlLCJQZXJjZW50YWdlQ29tcGxldGVTdHlsZSI6eyIkaWQiOiIyNzciLCJGb250U2V0dGluZ3MiOnsiJGlkIjoiMjc4IiwiRm9udFNpemUiOjksIkZvbnROYW1lIjoiQXJpYWwiLCJJc0JvbGQiOmZhbHNlLCJJc0l0YWxpYyI6ZmFsc2UsIklzVW5kZXJsaW5lZCI6ZmFsc2UsIlBhcmVudFN0eWxlIjpudWxsfSwiQXV0b1NpemUiOjAsIkZvcmVncm91bmQiOnsiJGlkIjoiMjc5IiwiQ29sb3IiOnsiJGlkIjoiMjgw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gxIiwiTGluZUNvbG9yIjpudWxsLCJMaW5lV2VpZ2h0IjowLjAsIkxpbmVUeXBlIjowLCJQYXJlbnRTdHlsZSI6bnVsbH0sIlBhcmVudFN0eWxlIjpudWxsfSwiRHVyYXRpb25TdHlsZSI6eyIkaWQiOiIyODIiLCJGb250U2V0dGluZ3MiOnsiJGlkIjoiMjgzIiwiRm9udFNpemUiOjksIkZvbnROYW1lIjoiQXJpYWwiLCJJc0JvbGQiOmZhbHNlLCJJc0l0YWxpYyI6ZmFsc2UsIklzVW5kZXJsaW5lZCI6ZmFsc2UsIlBhcmVudFN0eWxlIjpudWxsfSwiQXV0b1NpemUiOjAsIkZvcmVncm91bmQiOnsiJGlkIjoiMjg0IiwiQ29sb3IiOnsiJGlkIjoiMjg1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ODYiLCJMaW5lQ29sb3IiOm51bGwsIkxpbmVXZWlnaHQiOjAuMCwiTGluZVR5cGUiOjAsIlBhcmVudFN0eWxlIjpudWxsfSwiUGFyZW50U3R5bGUiOm51bGx9LCJIb3Jpem9udGFsQ29ubmVjdG9yU3R5bGUiOnsiJGlkIjoiMjg3IiwiTGluZUNvbG9yIjp7IiRyZWYiOiI2NiJ9LCJMaW5lV2VpZ2h0IjoxLjAsIkxpbmVUeXBlIjowLCJQYXJlbnRTdHlsZSI6bnVsbH0sIlZlcnRpY2FsQ29ubmVjdG9yU3R5bGUiOnsiJGlkIjoiMjg4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4OSIsIk1hcmdpbiI6eyIkcmVmIjoiNzIifSwiUGFkZGluZyI6eyIkcmVmIjoiNzMifSwiQmFja2dyb3VuZCI6eyIkaWQiOiIyOTAiLCJDb2xvciI6eyIkaWQiOiIyOTEiLCJBIjoyNTUsIlIiOjg4LCJHIjoxNTQsIkIiOjIxNX19LCJJc1Zpc2libGUiOnRydWUsIldpZHRoIjowLjAsIkhlaWdodCI6MTYuMCwiQm9yZGVyU3R5bGUiOnsiJGlkIjoiMjkyIiwiTGluZUNvbG9yIjp7IiRyZWYiOiI3NyJ9LCJMaW5lV2VpZ2h0IjowLjAsIkxpbmVUeXBlIjowLCJQYXJlbnRTdHlsZSI6bnVsbH0sIlBhcmVudFN0eWxlIjpudWxsfSwiVGl0bGVTdHlsZSI6eyIkaWQiOiIyOTMiLCJGb250U2V0dGluZ3MiOnsiJGlkIjoiMjk0IiwiRm9udFNpemUiOjEwLCJGb250TmFtZSI6IkFyaWFsIiwiSXNCb2xkIjp0cnVlLCJJc0l0YWxpYyI6ZmFsc2UsIklzVW5kZXJsaW5lZCI6ZmFsc2UsIlBhcmVudFN0eWxlIjpudWxsfSwiQXV0b1NpemUiOjAsIkZvcmVncm91bmQiOnsiJGlkIjoiMjk1IiwiQ29sb3IiOnsiJGlkIjoiMjk2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OTciLCJMaW5lQ29sb3IiOm51bGwsIkxpbmVXZWlnaHQiOjAuMCwiTGluZVR5cGUiOjAsIlBhcmVudFN0eWxlIjpudWxsfSwiUGFyZW50U3R5bGUiOm51bGx9LCJEYXRlU3R5bGUiOnsiJGlkIjoiMjk4IiwiRm9udFNldHRpbmdzIjp7IiRpZCI6IjI5OSIsIkZvbnRTaXplIjo5LCJGb250TmFtZSI6IkFyaWFsIiwiSXNCb2xkIjpmYWxzZSwiSXNJdGFsaWMiOmZhbHNlLCJJc1VuZGVybGluZWQiOmZhbHNlLCJQYXJlbnRTdHlsZSI6bnVsbH0sIkF1dG9TaXplIjowLCJGb3JlZ3JvdW5kIjp7IiRpZCI6IjMwMCIsIkNvbG9yIjp7IiRpZCI6IjMwMS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zMDIiLCJMaW5lQ29sb3IiOm51bGwsIkxpbmVXZWlnaHQiOjAuMCwiTGluZVR5cGUiOjAsIlBhcmVudFN0eWxlIjpudWxsfSwiUGFyZW50U3R5bGUiOm51bGx9LCJEYXRlRm9ybWF0Ijp7IiRpZCI6IjMwMy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DQiLCJGb3JtYXQiOjAsIklzVmlzaWJsZSI6ZmFsc2UsIkxhc3RLbm93blZpc2liaWxpdHlTdGF0ZSI6ZmFsc2V9LCJJc1Zpc2libGUiOnRydWUsIlBhcmVudFN0eWxlIjpudWxsfSwiSW5kZXgiOjMsIlNtYXJ0RHVyYXRpb25BY3RpdmF0ZWQiOmZhbHNlLCJEYXRlRm9ybWF0Ijp7IiRyZWYiOiIzMDMifSwiV2Vla051bWJlcmluZyI6eyIkaWQiOiIzMDUiLCJGb3JtYXQiOjAsIklzVmlzaWJsZSI6ZmFsc2UsIkxhc3RLbm93blZpc2liaWxpdHlTdGF0ZSI6ZmFsc2V9LCJJZCI6IjMxZmZiYzcxLTczMjEtNGZmNC1hYzc5LWNmODFhN2Q3NTkwZiIsIkltcG9ydElkIjpudWxsLCJUaXRsZSI6IkNvbnN1bHQgb24gUHJvcG9zZWQgUmVnaW9uIG1vZGVsIiwiTm90ZSI6bnVsbCwiSHlwZXJsaW5rIjp7IiRpZCI6IjMwNiIsIkFkZHJlc3MiOiIiLCJTdWJBZGRyZXNzIjoiIn0sIklzQ2hhbmdlZCI6ZmFsc2UsIklzTmV3IjpmYWxzZX19XSwiX21pbGVzdG9uZXMiOltdLCJJZCI6IjQ4YTRlNzYxLTA4NzYtNDEyNS04ZmU3LTAxMjQzNGYzMjg3NCIsIklzU2luZ2xlSXRlbVJvdyI6ZmFsc2V9LHsiJGlkIjoiMzA3IiwiX3Rhc2tzIjpbXSwiX21pbGVzdG9uZXMiOlt7IiRpZCI6IjMwOCIsIklkIjoiOGRlNWY5NDEtZWFkZS00M2IwLWFjZTAtZmIwNTU1MTExYjBkIiwiSW5kZXgiOjgsIkdyb3VwSWQiOm51bGwsIlRpdGxlIjoiRXN0YWJsaXNoIE1vbml0b3IgJiBFdmFsdWF0aW9uIFRlYW0iLCJEYXRlVGltZSI6IjIwMjMtMDEtMDFUMjM6NTk6MDBaIiwiUGVyY2VudGFnZUNvbXBsZXRlIjpudWxsLCJOb3RlIjpudWxsLCJTdHlsZSI6eyIkaWQiOiIzMDkiLCJUaXRsZVBvc2l0aW9uIjoiUmlnaHQiLCJEYXRlUG9zaXRpb24iOiJMZWZ0IiwiU2hhcGVUeXBlIjoxLCJTaGFwZVNpemUiOjEsIlNoYXBlU3R5bGUiOnsiJGlkIjoiMzEwIiwiTWFyZ2luIjp7IiRyZWYiOiI4In0sIlBhZGRpbmciOnsiJHJlZiI6IjkifSwiQmFja2dyb3VuZCI6eyIkaWQiOiIzMTEiLCJDb2xvciI6eyIkaWQiOiIzMTIiLCJBIjoyNTUsIlIiOjQ1LCJHIjo0NSwiQiI6NDV9fSwiSXNWaXNpYmxlIjp0cnVlLCJXaWR0aCI6MTguMCwiSGVpZ2h0IjoyMC4wLCJCb3JkZXJTdHlsZSI6eyIkaWQiOiIzMTMiLCJMaW5lQ29sb3IiOnsiJHJlZiI6IjEzIn0sIkxpbmVXZWlnaHQiOjAuMCwiTGluZVR5cGUiOjAsIlBhcmVudFN0eWxlIjpudWxsfSwiUGFyZW50U3R5bGUiOm51bGx9LCJUaXRsZVN0eWxlIjp7IiRpZCI6IjMxNCIsIkZvbnRTZXR0aW5ncyI6eyIkaWQiOiIzMTU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zMTYiLCJGb250U2V0dGluZ3MiOnsiJGlkIjoiMzE3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0cnVlLCJXaWR0aCI6MC4wLCJIZWlnaHQiOjAuMCwiQm9yZGVyU3R5bGUiOm51bGwsIlBhcmVudFN0eWxlIjpudWxsfSwiRGF0ZUZvcm1hdCI6eyIkaWQiOiIzMTgiLCJGb3JtYXRTdHJpbmciOiJkIE1NTSIsIlNlcGFyYXRvciI6Ii8iLCJVc2VJbnRlcm5hdGlvbmFsRGF0ZUZvcm1hdCI6dHJ1ZSwiRGF0ZUlzVmlzaWJsZSI6dHJ1ZSwiVGltZUlzVmlzaWJsZSI6ZmFsc2UsIkhvdXJEaWdpdHMiOjAsIkFtUG1EZXNpZ25hdG9yIjowLCJUcmltMDBNaW51dGVzIjpmYWxzZSwiTGFzdEtub3duVmlzaWJpbGl0eVN0YXRlIjpudWxsfSwiV2Vla051bWJlcmluZyI6eyIkaWQiOiIzMTkiLCJGb3JtYXQiOjAsIklzVmlzaWJsZSI6ZmFsc2UsIkxhc3RLbm93blZpc2liaWxpdHlTdGF0ZSI6ZmFsc2V9LCJJc1Zpc2libGUiOmZhbHNlLCJQYXJlbnRTdHlsZSI6bnVsbH0sIkh5cGVybGluayI6bnVsbCwiSW1wb3J0SWQiOm51bGx9XSwiSWQiOiI2OTRlNGYxMC00YmUwLTRmNmUtODljMC0xM2Y0NTlkMjczZWUiLCJJc1NpbmdsZUl0ZW1Sb3ciOmZhbHNlfSx7IiRpZCI6IjMyMCIsIl90YXNrcyI6W10sIl9taWxlc3RvbmVzIjpbeyIkaWQiOiIzMjEiLCJJZCI6ImEzYjUwODgwLTFiMzQtNDUwNi1hYzFlLWVlYTdhZTY2ODc2NyIsIkluZGV4IjozLCJHcm91cElkIjpudWxsLCJUaXRsZSI6IlJJIEJvYXJkIG9mIERpcmVjdG9ycyBBcHByb3ZlIEltcGxlbWVudGF0aW9uIENvc3RzIiwiRGF0ZVRpbWUiOiIyMDIzLTAxLTE4VDIzOjU5OjAwWiIsIlBlcmNlbnRhZ2VDb21wbGV0ZSI6bnVsbCwiTm90ZSI6bnVsbCwiU3R5bGUiOnsiJGlkIjoiMzIyIiwiVGl0bGVQb3NpdGlvbiI6IlJpZ2h0IiwiRGF0ZVBvc2l0aW9uIjoiTGVmdCIsIlNoYXBlVHlwZSI6MSwiU2hhcGVTaXplIjoxLCJTaGFwZVN0eWxlIjp7IiRpZCI6IjMyMyIsIk1hcmdpbiI6eyIkcmVmIjoiOCJ9LCJQYWRkaW5nIjp7IiRyZWYiOiI5In0sIkJhY2tncm91bmQiOnsiJGlkIjoiMzI0IiwiQ29sb3IiOnsiJGlkIjoiMzI1IiwiQSI6MjU1LCJSIjo0NSwiRyI6NDUsIkIiOjQ1fX0sIklzVmlzaWJsZSI6dHJ1ZSwiV2lkdGgiOjE4LjAsIkhlaWdodCI6MjAuMCwiQm9yZGVyU3R5bGUiOnsiJGlkIjoiMzI2IiwiTGluZUNvbG9yIjp7IiRyZWYiOiIxMyJ9LCJMaW5lV2VpZ2h0IjowLjAsIkxpbmVUeXBlIjowLCJQYXJlbnRTdHlsZSI6bnVsbH0sIlBhcmVudFN0eWxlIjpudWxsfSwiVGl0bGVTdHlsZSI6eyIkaWQiOiIzMjciLCJGb250U2V0dGluZ3MiOnsiJGlkIjoiMzI4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MzI5IiwiRm9udFNldHRpbmdzIjp7IiRpZCI6IjMzMC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Mz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zIiLCJGb3JtYXQiOjAsIklzVmlzaWJsZSI6ZmFsc2UsIkxhc3RLbm93blZpc2liaWxpdHlTdGF0ZSI6ZmFsc2V9LCJJc1Zpc2libGUiOnRydWUsIlBhcmVudFN0eWxlIjpudWxsfSwiSHlwZXJsaW5rIjpudWxsLCJJbXBvcnRJZCI6bnVsbH1dLCJJZCI6ImUzMzM5NDNjLWU3N2UtNDgxMC05YWE1LWYzNDk5NjM4YzVmNCIsIklzU2luZ2xlSXRlbVJvdyI6ZmFsc2V9XSwiSW5kZXgiOjAsIklkIjoiMTdjMTE0MTUtMGU3Ni00OTk0LTlhNGMtZTg0NTkyNTkxYTgwIiwiSGVhZGVyVGV4dCI6bnVsbCwiSXNEZWZhdWx0Ijp0cnVlLCJTdHlsZSI6eyIkaWQiOiIzMzMiLCJIZWFkZXJTdHlsZSI6eyIkaWQiOiIzMzQiLCJUZXh0U3R5bGUiOnsiJGlkIjoiMzM1IiwiRm9udFNldHRpbmdzIjp7IiRpZCI6IjMzNiIsIkZvbnRTaXplIjoxMSwiRm9udE5hbWUiOiJDYWxpYnJpIiwiSXNCb2xkIjpmYWxzZSwiSXNJdGFsaWMiOmZhbHNlLCJJc1VuZGVybGluZWQiOmZhbHNlLCJQYXJlbnRTdHlsZSI6bnVsbH0sIkF1dG9TaXplIjoyLCJGb3JlZ3JvdW5kIjp7IiRpZCI6IjMzNyIsIkNvbG9yIjp7IiRpZCI6IjMzOC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MzOSIsIlRvcCI6MC4wLCJMZWZ0IjowLjAsIlJpZ2h0IjowLjAsIkJvdHRvbSI6MC4wfSwiUGFkZGluZyI6eyIkaWQiOiIzNDAiLCJUb3AiOjAuMCwiTGVmdCI6MC4wLCJSaWdodCI6MC4wLCJCb3R0b20iOjAuMH0sIkJhY2tncm91bmQiOm51bGwsIklzVmlzaWJsZSI6dHJ1ZSwiV2lkdGgiOjAuMCwiSGVpZ2h0IjowLjAsIkJvcmRlclN0eWxlIjpudWxsLCJQYXJlbnRTdHlsZSI6bnVsbH0sIlJlY3RhbmdsZVN0eWxlIjp7IiRpZCI6IjM0MSIsIk1hcmdpbiI6eyIkaWQiOiIzNDIiLCJUb3AiOjAuMCwiTGVmdCI6MC4wLCJSaWdodCI6MC4wLCJCb3R0b20iOjAuMH0sIlBhZGRpbmciOnsiJGlkIjoiMzQzIiwiVG9wIjowLjAsIkxlZnQiOjAuMCwiUmlnaHQiOjAuMCwiQm90dG9tIjowLjB9LCJCYWNrZ3JvdW5kIjp7IiRpZCI6IjM0NCIsIkNvbG9yIjp7IiRpZCI6IjM0NSIsIkEiOjYzLCJSIjo2OCwiRyI6MTE0LCJCIjoxOTZ9fSwiSXNWaXNpYmxlIjp0cnVlLCJXaWR0aCI6MC4wLCJIZWlnaHQiOjAuMCwiQm9yZGVyU3R5bGUiOnsiJGlkIjoiMzQ2IiwiTGluZUNvbG9yIjp7IiRpZCI6IjM0NyIsIiR0eXBlIjoiTkxSRS5Db21tb24uRG9tLlNvbGlkQ29sb3JCcnVzaCwgTkxSRS5Db21tb24iLCJDb2xvciI6eyIkaWQiOiIzNDgiLCJBIjoyNTUsIlIiOjI1NSwiRyI6MCwiQiI6MH19LCJMaW5lV2VpZ2h0IjowLjAsIkxpbmVUeXBlIjowLCJQYXJlbnRTdHlsZSI6bnVsbH0sIlBhcmVudFN0eWxlIjpudWxsfSwiTWFyZ2luIjp7IiRpZCI6IjM0OSIsIlRvcCI6MC4wLCJMZWZ0IjowLjAsIlJpZ2h0IjowLjAsIkJvdHRvbSI6MC4wfSwiUGFkZGluZyI6eyIkaWQiOiIzNTAiLCJUb3AiOjAuMCwiTGVmdCI6MC4wLCJSaWdodCI6MC4wLCJCb3R0b20iOjAuMH0sIkJhY2tncm91bmQiOm51bGwsIklzVmlzaWJsZSI6dHJ1ZSwiV2lkdGgiOjAuMCwiSGVpZ2h0IjowLjAsIkJvcmRlclN0eWxlIjpudWxsLCJQYXJlbnRTdHlsZSI6bnVsbH0sIkJhY2tncm91bmRTdHlsZSI6eyIkaWQiOiIzNTEiLCJNYXJnaW4iOnsiJGlkIjoiMzUyIiwiVG9wIjowLjAsIkxlZnQiOjAuMCwiUmlnaHQiOjAuMCwiQm90dG9tIjowLjB9LCJQYWRkaW5nIjp7IiRpZCI6IjM1MyIsIlRvcCI6MC4wLCJMZWZ0IjowLjAsIlJpZ2h0IjowLjAsIkJvdHRvbSI6MC4wfSwiQmFja2dyb3VuZCI6eyIkaWQiOiIzNTQiLCJDb2xvciI6eyIkaWQiOiIzNTUiLCJBIjo1MSwiUiI6MTU1LCJHIjoxODcsIkIiOjg5fX0sIklzVmlzaWJsZSI6dHJ1ZSwiV2lkdGgiOjAuMCwiSGVpZ2h0IjowLjAsIkJvcmRlclN0eWxlIjp7IiRpZCI6IjM1NiIsIkxpbmVDb2xvciI6eyIkaWQiOiIzNTciLCIkdHlwZSI6Ik5MUkUuQ29tbW9uLkRvbS5Tb2xpZENvbG9yQnJ1c2gsIE5MUkUuQ29tbW9uIiwiQ29sb3IiOnsiJGlkIjoiMzU4IiwiQSI6MjU1LCJSIjoyNTUsIkciOjAsIkIiOjB9fSwiTGluZVdlaWdodCI6MC4wLCJMaW5lVHlwZSI6MCwiUGFyZW50U3R5bGUiOm51bGx9LCJQYXJlbnRTdHlsZSI6bnVsbH0sIk1hcmdpbiI6eyIkaWQiOiIzNTkiLCJUb3AiOjAuMCwiTGVmdCI6MC4wLCJSaWdodCI6MC4wLCJCb3R0b20iOjAuMH0sIlBhZGRpbmciOnsiJGlkIjoiMzYwIiwiVG9wIjowLjAsIkxlZnQiOjAuMCwiUmlnaHQiOjAuMCwiQm90dG9tIjowLjB9LCJJc1Zpc2libGUiOnRydWUsIldpZHRoIjowLjAsIkhlaWdodCI6MC4wLCJCb3JkZXJTdHlsZSI6bnVsbCwiUGFyZW50U3R5bGUiOm51bGx9fV0sIklkIjoiYzA4NzA3ZDgtMDRkOC00OWY5LTllM2MtZTIwMDNjZDhkYTFlIiwiSW5kZXgiOjIsIkhlYWRlclRleHQiOiJTdGFnZSAyIiwiU3R5bGUiOnsiJGlkIjoiMzYxIiwiSGVhZGVyU3R5bGUiOnsiJGlkIjoiMzYyIiwiVGV4dElzVmVydGljYWwiOmZhbHNlLCJUZXh0U3R5bGUiOnsiJGlkIjoiMzYzIiwiRm9udFNldHRpbmdzIjp7IiRpZCI6IjM2NCIsIkZvbnRTaXplIjoxMiwiRm9udE5hbWUiOiJBcmlhbCIsIklzQm9sZCI6ZmFsc2UsIklzSXRhbGljIjpmYWxzZSwiSXNVbmRlcmxpbmVkIjpmYWxzZSwiUGFyZW50U3R5bGUiOm51bGx9LCJBdXRvU2l6ZSI6MiwiRm9yZWdyb3VuZCI6eyIkaWQiOiIzNjUiLCJDb2xvciI6eyIkaWQiOiIzNjY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zNjciLCJUb3AiOjAuMCwiTGVmdCI6MC4wLCJSaWdodCI6MC4wLCJCb3R0b20iOjAuMH0sIlBhZGRpbmciOnsiJGlkIjoiMzY4IiwiVG9wIjowLjAsIkxlZnQiOjAuMCwiUmlnaHQiOjAuMCwiQm90dG9tIjowLjB9LCJCYWNrZ3JvdW5kIjpudWxsLCJJc1Zpc2libGUiOnRydWUsIldpZHRoIjowLjAsIkhlaWdodCI6MC4wLCJCb3JkZXJTdHlsZSI6bnVsbCwiUGFyZW50U3R5bGUiOm51bGx9LCJSZWN0YW5nbGVTdHlsZSI6eyIkaWQiOiIzNjkiLCJNYXJnaW4iOnsiJGlkIjoiMzcwIiwiVG9wIjowLjAsIkxlZnQiOjAuMCwiUmlnaHQiOjAuMCwiQm90dG9tIjowLjB9LCJQYWRkaW5nIjp7IiRpZCI6IjM3MSIsIlRvcCI6MC4wLCJMZWZ0IjowLjAsIlJpZ2h0IjowLjAsIkJvdHRvbSI6MC4wfSwiQmFja2dyb3VuZCI6eyIkaWQiOiIzNzIiLCJDb2xvciI6eyIkaWQiOiIzNzMiLCJBIjoyNTUsIlIiOjI1NSwiRyI6MTkxLCJCIjo0fX0sIklzVmlzaWJsZSI6dHJ1ZSwiV2lkdGgiOjAuMCwiSGVpZ2h0IjowLjAsIkJvcmRlclN0eWxlIjp7IiRpZCI6IjM3NCIsIkxpbmVDb2xvciI6eyIkaWQiOiIzNzUiLCIkdHlwZSI6Ik5MUkUuQ29tbW9uLkRvbS5Tb2xpZENvbG9yQnJ1c2gsIE5MUkUuQ29tbW9uIiwiQ29sb3IiOnsiJGlkIjoiMzc2IiwiQSI6MjU1LCJSIjoyNTUsIkciOjAsIkIiOjB9fSwiTGluZVdlaWdodCI6MC4wLCJMaW5lVHlwZSI6MCwiUGFyZW50U3R5bGUiOm51bGx9LCJQYXJlbnRTdHlsZSI6bnVsbH0sIk1hcmdpbiI6eyIkaWQiOiIzNzciLCJUb3AiOjAuMCwiTGVmdCI6MC4wLCJSaWdodCI6MC4wLCJCb3R0b20iOjAuMH0sIlBhZGRpbmciOnsiJGlkIjoiMzc4IiwiVG9wIjowLjAsIkxlZnQiOjAuMCwiUmlnaHQiOjAuMCwiQm90dG9tIjowLjB9LCJCYWNrZ3JvdW5kIjpudWxsLCJJc1Zpc2libGUiOnRydWUsIldpZHRoIjowLjAsIkhlaWdodCI6MC4wLCJCb3JkZXJTdHlsZSI6bnVsbCwiUGFyZW50U3R5bGUiOm51bGx9LCJCYWNrZ3JvdW5kU3R5bGUiOnsiJGlkIjoiMzc5IiwiTWFyZ2luIjp7IiRpZCI6IjM4MCIsIlRvcCI6MC4wLCJMZWZ0IjowLjAsIlJpZ2h0IjowLjAsIkJvdHRvbSI6MC4wfSwiUGFkZGluZyI6eyIkaWQiOiIzODEiLCJUb3AiOjAuMCwiTGVmdCI6MC4wLCJSaWdodCI6MC4wLCJCb3R0b20iOjAuMH0sIkJhY2tncm91bmQiOnsiJGlkIjoiMzgyIiwiQ29sb3IiOnsiJGlkIjoiMzgzIiwiQSI6NTEsIlIiOjE2NSwiRyI6MTY1LCJCIjoxNjV9fSwiSXNWaXNpYmxlIjp0cnVlLCJXaWR0aCI6MC4wLCJIZWlnaHQiOjAuMCwiQm9yZGVyU3R5bGUiOnsiJGlkIjoiMzg0IiwiTGluZUNvbG9yIjp7IiRpZCI6IjM4NSIsIiR0eXBlIjoiTkxSRS5Db21tb24uRG9tLlNvbGlkQ29sb3JCcnVzaCwgTkxSRS5Db21tb24iLCJDb2xvciI6eyIkaWQiOiIzODYiLCJBIjoyNTUsIlIiOjI1NSwiRyI6MCwiQiI6MH19LCJMaW5lV2VpZ2h0IjowLjAsIkxpbmVUeXBlIjowLCJQYXJlbnRTdHlsZSI6bnVsbH0sIlBhcmVudFN0eWxlIjpudWxsfSwiSXNBYm92ZVRpbWViYW5kIjpmYWxzZSwiTWFyZ2luIjp7IiRpZCI6IjM4NyIsIlRvcCI6MC4wLCJMZWZ0IjowLjAsIlJpZ2h0IjowLjAsIkJvdHRvbSI6MC4wfSwiUGFkZGluZyI6eyIkaWQiOiIzODgiLCJUb3AiOjAuMCwiTGVmdCI6MC4wLCJSaWdodCI6MC4wLCJCb3R0b20iOjAuMH0sIklzVmlzaWJsZSI6dHJ1ZSwiV2lkdGgiOjAuMCwiSGVpZ2h0IjowLjAsIkJvcmRlclN0eWxlIjp7IiRpZCI6IjM4OSIsIkxpbmVDb2xvciI6bnVsbCwiTGluZVdlaWdodCI6MC4wLCJMaW5lVHlwZSI6MCwiUGFyZW50U3R5bGUiOm51bGx9LCJQYXJlbnRTdHlsZSI6bnVsbH19LHsiJGlkIjoiMzkwIiwiX2FjdGl2aXRpZXMiOlt7IiRpZCI6IjM5MSIsIl9yb3dzIjpbeyIkaWQiOiIzOTIiLCJfdGFza3MiOlt7IiRpZCI6IjM5MyIsIl9hdHRhY2hlZE1pbGVzdG9uZXMiOltdLCJUYXNrRGVmaW5pdGlvbiI6eyIkaWQiOiIzOTQiLCJHcm91cE5hbWUiOm51bGwsIlN0YXJ0RGF0ZSI6IjIwMjMtMDEtMDFUMDA6MDA6MDBaIiwiRW5kRGF0ZSI6IjIwMjMtMTItMzFUMjM6NTk6NTkuOTk5WiIsIlBlcmNlbnRhZ2VDb21wbGV0ZSI6MC4wLCJTdHlsZSI6eyIkaWQiOiIzOTUiLCJTaGFwZSI6MiwiU2hhcGVUaGlja25lc3MiOjEsIkR1cmF0aW9uRm9ybWF0IjowLCJJbmNsdWRlTm9uV29ya2luZ0RheXNJbkR1cmF0aW9uIjpmYWxzZSwiUGVyY2VudGFnZUNvbXBsZXRlU3R5bGUiOnsiJGlkIjoiMzk2IiwiRm9udFNldHRpbmdzIjp7IiRpZCI6IjM5NyIsIkZvbnRTaXplIjo5LCJGb250TmFtZSI6IkFyaWFsIiwiSXNCb2xkIjpmYWxzZSwiSXNJdGFsaWMiOmZhbHNlLCJJc1VuZGVybGluZWQiOmZhbHNlLCJQYXJlbnRTdHlsZSI6bnVsbH0sIkF1dG9TaXplIjowLCJGb3JlZ3JvdW5kIjp7IiRpZCI6IjM5OCIsIkNvbG9yIjp7IiRpZCI6IjM5OS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QwMCIsIkxpbmVDb2xvciI6bnVsbCwiTGluZVdlaWdodCI6MC4wLCJMaW5lVHlwZSI6MCwiUGFyZW50U3R5bGUiOm51bGx9LCJQYXJlbnRTdHlsZSI6bnVsbH0sIkR1cmF0aW9uU3R5bGUiOnsiJGlkIjoiNDAxIiwiRm9udFNldHRpbmdzIjp7IiRpZCI6IjQwMiIsIkZvbnRTaXplIjo5LCJGb250TmFtZSI6IkFyaWFsIiwiSXNCb2xkIjpmYWxzZSwiSXNJdGFsaWMiOmZhbHNlLCJJc1VuZGVybGluZWQiOmZhbHNlLCJQYXJlbnRTdHlsZSI6bnVsbH0sIkF1dG9TaXplIjowLCJGb3JlZ3JvdW5kIjp7IiRpZCI6IjQwMyIsIkNvbG9yIjp7IiRpZCI6IjQwN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NDA1IiwiTGluZUNvbG9yIjpudWxsLCJMaW5lV2VpZ2h0IjowLjAsIkxpbmVUeXBlIjowLCJQYXJlbnRTdHlsZSI6bnVsbH0sIlBhcmVudFN0eWxlIjpudWxsfSwiSG9yaXpvbnRhbENvbm5lY3RvclN0eWxlIjp7IiRpZCI6IjQwNiIsIkxpbmVDb2xvciI6eyIkcmVmIjoiNjYifSwiTGluZVdlaWdodCI6MS4wLCJMaW5lVHlwZSI6MCwiUGFyZW50U3R5bGUiOm51bGx9LCJWZXJ0aWNhbENvbm5lY3RvclN0eWxlIjp7IiRpZCI6IjQwNy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0MDgiLCJNYXJnaW4iOnsiJHJlZiI6IjcyIn0sIlBhZGRpbmciOnsiJHJlZiI6IjczIn0sIkJhY2tncm91bmQiOnsiJGlkIjoiNDA5IiwiQ29sb3IiOnsiJGlkIjoiNDEwIiwiQSI6MjU1LCJSIjo4OCwiRyI6MTU0LCJCIjoyMTV9fSwiSXNWaXNpYmxlIjp0cnVlLCJXaWR0aCI6MC4wLCJIZWlnaHQiOjE2LjAsIkJvcmRlclN0eWxlIjp7IiRpZCI6IjQxMSIsIkxpbmVDb2xvciI6eyIkcmVmIjoiNzcifSwiTGluZVdlaWdodCI6MC4wLCJMaW5lVHlwZSI6MCwiUGFyZW50U3R5bGUiOm51bGx9LCJQYXJlbnRTdHlsZSI6bnVsbH0sIlRpdGxlU3R5bGUiOnsiJGlkIjoiNDEyIiwiRm9udFNldHRpbmdzIjp7IiRpZCI6IjQxMyIsIkZvbnRTaXplIjoxMCwiRm9udE5hbWUiOiJBcmlhbCIsIklzQm9sZCI6dHJ1ZSwiSXNJdGFsaWMiOmZhbHNlLCJJc1VuZGVybGluZWQiOmZhbHNlLCJQYXJlbnRTdHlsZSI6bnVsbH0sIkF1dG9TaXplIjowLCJGb3JlZ3JvdW5kIjp7IiRpZCI6IjQxNCIsIkNvbG9yIjp7IiRpZCI6IjQxNS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NDE2IiwiTGluZUNvbG9yIjpudWxsLCJMaW5lV2VpZ2h0IjowLjAsIkxpbmVUeXBlIjowLCJQYXJlbnRTdHlsZSI6bnVsbH0sIlBhcmVudFN0eWxlIjpudWxsfSwiRGF0ZVN0eWxlIjp7IiRpZCI6IjQxNyIsIkZvbnRTZXR0aW5ncyI6eyIkaWQiOiI0MTgiLCJGb250U2l6ZSI6OSwiRm9udE5hbWUiOiJBcmlhbCIsIklzQm9sZCI6ZmFsc2UsIklzSXRhbGljIjpmYWxzZSwiSXNVbmRlcmxpbmVkIjpmYWxzZSwiUGFyZW50U3R5bGUiOm51bGx9LCJBdXRvU2l6ZSI6MCwiRm9yZWdyb3VuZCI6eyIkaWQiOiI0MTkiLCJDb2xvciI6eyIkaWQiOiI0MjA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NDIxIiwiTGluZUNvbG9yIjpudWxsLCJMaW5lV2VpZ2h0IjowLjAsIkxpbmVUeXBlIjowLCJQYXJlbnRTdHlsZSI6bnVsbH0sIlBhcmVudFN0eWxlIjpudWxsfSwiRGF0ZUZvcm1hdCI6eyIkaWQiOiI0MjI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DIzIiwiRm9ybWF0IjowLCJJc1Zpc2libGUiOmZhbHNlLCJMYXN0S25vd25WaXNpYmlsaXR5U3RhdGUiOmZhbHNlfSwiSXNWaXNpYmxlIjp0cnVlLCJQYXJlbnRTdHlsZSI6bnVsbH0sIkluZGV4IjoxLCJTbWFydER1cmF0aW9uQWN0aXZhdGVkIjpmYWxzZSwiRGF0ZUZvcm1hdCI6eyIkcmVmIjoiNDIyIn0sIldlZWtOdW1iZXJpbmciOnsiJGlkIjoiNDI0IiwiRm9ybWF0IjowLCJJc1Zpc2libGUiOmZhbHNlLCJMYXN0S25vd25WaXNpYmlsaXR5U3RhdGUiOmZhbHNlfSwiSWQiOiJjMTBiYjA5Ny0zMmQ3LTRiOGYtYmE3Yi0wNDFkZjVkMTUxYmMiLCJJbXBvcnRJZCI6bnVsbCwiVGl0bGUiOiJEaXN0cmljdHMgQ29udGludWU6IFByZXBhcmUgVHJhbnNpdGlvbiBvZiBTb21lIEZ1bmN0aW9ucyB0byBSZWdpb25hbCBDb3VuY2lsIiwiTm90ZSI6bnVsbCwiSHlwZXJsaW5rIjp7IiRpZCI6IjQyNSIsIkFkZHJlc3MiOiIiLCJTdWJBZGRyZXNzIjoiIn0sIklzQ2hhbmdlZCI6ZmFsc2UsIklzTmV3IjpmYWxzZX19XSwiX21pbGVzdG9uZXMiOltdLCJJZCI6ImRkZDZjNmJhLWU4MDYtNDRlYy05M2U5LTczMzJiOWZlZTAyMiIsIklzU2luZ2xlSXRlbVJvdyI6ZmFsc2V9LHsiJGlkIjoiNDI2IiwiX3Rhc2tzIjpbeyIkaWQiOiI0MjciLCJfYXR0YWNoZWRNaWxlc3RvbmVzIjpbXSwiVGFza0RlZmluaXRpb24iOnsiJGlkIjoiNDI4IiwiR3JvdXBOYW1lIjpudWxsLCJTdGFydERhdGUiOiIyMDIyLTExLTAxVDAwOjAwOjAwWiIsIkVuZERhdGUiOiIyMDIzLTEyLTMxVDIzOjU5OjU5Ljk5OVoiLCJQZXJjZW50YWdlQ29tcGxldGUiOjAuMCwiU3R5bGUiOnsiJGlkIjoiNDI5IiwiU2hhcGUiOjIsIlNoYXBlVGhpY2tuZXNzIjoxLCJEdXJhdGlvbkZvcm1hdCI6MCwiSW5jbHVkZU5vbldvcmtpbmdEYXlzSW5EdXJhdGlvbiI6ZmFsc2UsIlBlcmNlbnRhZ2VDb21wbGV0ZVN0eWxlIjp7IiRpZCI6IjQzMCIsIkZvbnRTZXR0aW5ncyI6eyIkaWQiOiI0MzEiLCJGb250U2l6ZSI6OSwiRm9udE5hbWUiOiJBcmlhbCIsIklzQm9sZCI6ZmFsc2UsIklzSXRhbGljIjpmYWxzZSwiSXNVbmRlcmxpbmVkIjpmYWxzZSwiUGFyZW50U3R5bGUiOm51bGx9LCJBdXRvU2l6ZSI6MCwiRm9yZWdyb3VuZCI6eyIkaWQiOiI0MzIiLCJDb2xvciI6eyIkaWQiOiI0MzM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0MzQiLCJMaW5lQ29sb3IiOm51bGwsIkxpbmVXZWlnaHQiOjAuMCwiTGluZVR5cGUiOjAsIlBhcmVudFN0eWxlIjpudWxsfSwiUGFyZW50U3R5bGUiOm51bGx9LCJEdXJhdGlvblN0eWxlIjp7IiRpZCI6IjQzNSIsIkZvbnRTZXR0aW5ncyI6eyIkaWQiOiI0MzYiLCJGb250U2l6ZSI6OSwiRm9udE5hbWUiOiJBcmlhbCIsIklzQm9sZCI6ZmFsc2UsIklzSXRhbGljIjpmYWxzZSwiSXNVbmRlcmxpbmVkIjpmYWxzZSwiUGFyZW50U3R5bGUiOm51bGx9LCJBdXRvU2l6ZSI6MCwiRm9yZWdyb3VuZCI6eyIkaWQiOiI0MzciLCJDb2xvciI6eyIkaWQiOiI0Mzg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QzOSIsIkxpbmVDb2xvciI6bnVsbCwiTGluZVdlaWdodCI6MC4wLCJMaW5lVHlwZSI6MCwiUGFyZW50U3R5bGUiOm51bGx9LCJQYXJlbnRTdHlsZSI6bnVsbH0sIkhvcml6b250YWxDb25uZWN0b3JTdHlsZSI6eyIkaWQiOiI0NDAiLCJMaW5lQ29sb3IiOnsiJHJlZiI6IjY2In0sIkxpbmVXZWlnaHQiOjEuMCwiTGluZVR5cGUiOjAsIlBhcmVudFN0eWxlIjpudWxsfSwiVmVydGljYWxDb25uZWN0b3JTdHlsZSI6eyIkaWQiOiI0NDE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DQyIiwiTWFyZ2luIjp7IiRyZWYiOiI3MiJ9LCJQYWRkaW5nIjp7IiRyZWYiOiI3MyJ9LCJCYWNrZ3JvdW5kIjp7IiRpZCI6IjQ0MyIsIkNvbG9yIjp7IiRpZCI6IjQ0NCIsIkEiOjI1NSwiUiI6ODgsIkciOjE1NCwiQiI6MjE1fX0sIklzVmlzaWJsZSI6dHJ1ZSwiV2lkdGgiOjAuMCwiSGVpZ2h0IjoxNi4wLCJCb3JkZXJTdHlsZSI6eyIkaWQiOiI0NDUiLCJMaW5lQ29sb3IiOnsiJHJlZiI6Ijc3In0sIkxpbmVXZWlnaHQiOjAuMCwiTGluZVR5cGUiOjAsIlBhcmVudFN0eWxlIjpudWxsfSwiUGFyZW50U3R5bGUiOm51bGx9LCJUaXRsZVN0eWxlIjp7IiRpZCI6IjQ0NiIsIkZvbnRTZXR0aW5ncyI6eyIkaWQiOiI0NDciLCJGb250U2l6ZSI6MTAsIkZvbnROYW1lIjoiQXJpYWwiLCJJc0JvbGQiOnRydWUsIklzSXRhbGljIjpmYWxzZSwiSXNVbmRlcmxpbmVkIjpmYWxzZSwiUGFyZW50U3R5bGUiOm51bGx9LCJBdXRvU2l6ZSI6MCwiRm9yZWdyb3VuZCI6eyIkaWQiOiI0NDgiLCJDb2xvciI6eyIkaWQiOiI0NDk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Q1MCIsIkxpbmVDb2xvciI6bnVsbCwiTGluZVdlaWdodCI6MC4wLCJMaW5lVHlwZSI6MCwiUGFyZW50U3R5bGUiOm51bGx9LCJQYXJlbnRTdHlsZSI6bnVsbH0sIkRhdGVTdHlsZSI6eyIkaWQiOiI0NTEiLCJGb250U2V0dGluZ3MiOnsiJGlkIjoiNDUyIiwiRm9udFNpemUiOjEwLCJGb250TmFtZSI6IkFyaWFsIiwiSXNCb2xkIjpmYWxzZSwiSXNJdGFsaWMiOmZhbHNlLCJJc1VuZGVybGluZWQiOmZhbHNlLCJQYXJlbnRTdHlsZSI6bnVsbH0sIkF1dG9TaXplIjowLCJGb3JlZ3JvdW5kIjp7IiRpZCI6IjQ1MyIsIkNvbG9yIjp7IiRpZCI6IjQ1N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0NTUiLCJMaW5lQ29sb3IiOm51bGwsIkxpbmVXZWlnaHQiOjAuMCwiTGluZVR5cGUiOjAsIlBhcmVudFN0eWxlIjpudWxsfSwiUGFyZW50U3R5bGUiOm51bGx9LCJEYXRlRm9ybWF0Ijp7IiRpZCI6IjQ1N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NTciLCJGb3JtYXQiOjAsIklzVmlzaWJsZSI6ZmFsc2UsIkxhc3RLbm93blZpc2liaWxpdHlTdGF0ZSI6ZmFsc2V9LCJJc1Zpc2libGUiOnRydWUsIlBhcmVudFN0eWxlIjpudWxsfSwiSW5kZXgiOjEsIlNtYXJ0RHVyYXRpb25BY3RpdmF0ZWQiOmZhbHNlLCJEYXRlRm9ybWF0Ijp7IiRyZWYiOiI0NTYifSwiV2Vla051bWJlcmluZyI6eyIkaWQiOiI0NTgiLCJGb3JtYXQiOjAsIklzVmlzaWJsZSI6ZmFsc2UsIkxhc3RLbm93blZpc2liaWxpdHlTdGF0ZSI6ZmFsc2V9LCJJZCI6IjQ2Nzg4MjQ2LTdjZDMtNGU3Yi04NDMzLTcyOTBhMzFmZjBkYiIsIkltcG9ydElkIjpudWxsLCJUaXRsZSI6IkltcGxlbWVudGF0aW9uIFRhc2sgRm9yY2UgTWFuYWdlcyBTdGFydC1VcCIsIk5vdGUiOm51bGwsIkh5cGVybGluayI6eyIkaWQiOiI0NTkiLCJBZGRyZXNzIjoiIiwiU3ViQWRkcmVzcyI6IiJ9LCJJc0NoYW5nZWQiOmZhbHNlLCJJc05ldyI6ZmFsc2V9fV0sIl9taWxlc3RvbmVzIjpbXSwiSWQiOiI5ZDljMzgyYy02ZTI1LTQyY2YtYmEwNC1hZjZhYzcyZDQ1MzIiLCJJc1NpbmdsZUl0ZW1Sb3ciOmZhbHNlfSx7IiRpZCI6IjQ2MCIsIl90YXNrcyI6W3siJGlkIjoiNDYxIiwiX2F0dGFjaGVkTWlsZXN0b25lcyI6W10sIlRhc2tEZWZpbml0aW9uIjp7IiRpZCI6IjQ2MiIsIkdyb3VwTmFtZSI6bnVsbCwiU3RhcnREYXRlIjoiMjAyMy0wMi0wMVQwMDowMDowMFoiLCJFbmREYXRlIjoiMjAyMy0wNS0wMVQyMzo1OTo1OS45OTlaIiwiUGVyY2VudGFnZUNvbXBsZXRlIjowLjAsIlN0eWxlIjp7IiRpZCI6IjQ2MyIsIlNoYXBlIjoyLCJTaGFwZVRoaWNrbmVzcyI6MSwiRHVyYXRpb25Gb3JtYXQiOjAsIkluY2x1ZGVOb25Xb3JraW5nRGF5c0luRHVyYXRpb24iOmZhbHNlLCJQZXJjZW50YWdlQ29tcGxldGVTdHlsZSI6eyIkaWQiOiI0NjQiLCJGb250U2V0dGluZ3MiOnsiJGlkIjoiNDY1IiwiRm9udFNpemUiOjksIkZvbnROYW1lIjoiQXJpYWwiLCJJc0JvbGQiOmZhbHNlLCJJc0l0YWxpYyI6ZmFsc2UsIklzVW5kZXJsaW5lZCI6ZmFsc2UsIlBhcmVudFN0eWxlIjpudWxsfSwiQXV0b1NpemUiOjAsIkZvcmVncm91bmQiOnsiJGlkIjoiNDY2IiwiQ29sb3IiOnsiJGlkIjoiNDY3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DY4IiwiTGluZUNvbG9yIjpudWxsLCJMaW5lV2VpZ2h0IjowLjAsIkxpbmVUeXBlIjowLCJQYXJlbnRTdHlsZSI6bnVsbH0sIlBhcmVudFN0eWxlIjpudWxsfSwiRHVyYXRpb25TdHlsZSI6eyIkaWQiOiI0NjkiLCJGb250U2V0dGluZ3MiOnsiJGlkIjoiNDcwIiwiRm9udFNpemUiOjksIkZvbnROYW1lIjoiQXJpYWwiLCJJc0JvbGQiOmZhbHNlLCJJc0l0YWxpYyI6ZmFsc2UsIklzVW5kZXJsaW5lZCI6ZmFsc2UsIlBhcmVudFN0eWxlIjpudWxsfSwiQXV0b1NpemUiOjAsIkZvcmVncm91bmQiOnsiJGlkIjoiNDcxIiwiQ29sb3IiOnsiJGlkIjoiNDcy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0NzMiLCJMaW5lQ29sb3IiOm51bGwsIkxpbmVXZWlnaHQiOjAuMCwiTGluZVR5cGUiOjAsIlBhcmVudFN0eWxlIjpudWxsfSwiUGFyZW50U3R5bGUiOm51bGx9LCJIb3Jpem9udGFsQ29ubmVjdG9yU3R5bGUiOnsiJGlkIjoiNDc0IiwiTGluZUNvbG9yIjp7IiRyZWYiOiI2NiJ9LCJMaW5lV2VpZ2h0IjoxLjAsIkxpbmVUeXBlIjowLCJQYXJlbnRTdHlsZSI6bnVsbH0sIlZlcnRpY2FsQ29ubmVjdG9yU3R5bGUiOnsiJGlkIjoiNDc1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Q3NiIsIk1hcmdpbiI6eyIkcmVmIjoiNzIifSwiUGFkZGluZyI6eyIkcmVmIjoiNzMifSwiQmFja2dyb3VuZCI6eyIkaWQiOiI0NzciLCJDb2xvciI6eyIkaWQiOiI0NzgiLCJBIjoyNTUsIlIiOjg4LCJHIjoxNTQsIkIiOjIxNX19LCJJc1Zpc2libGUiOnRydWUsIldpZHRoIjowLjAsIkhlaWdodCI6MTYuMCwiQm9yZGVyU3R5bGUiOnsiJGlkIjoiNDc5IiwiTGluZUNvbG9yIjp7IiRyZWYiOiI3NyJ9LCJMaW5lV2VpZ2h0IjowLjAsIkxpbmVUeXBlIjowLCJQYXJlbnRTdHlsZSI6bnVsbH0sIlBhcmVudFN0eWxlIjpudWxsfSwiVGl0bGVTdHlsZSI6eyIkaWQiOiI0ODAiLCJGb250U2V0dGluZ3MiOnsiJGlkIjoiNDgxIiwiRm9udFNpemUiOjEwLCJGb250TmFtZSI6IkFyaWFsIiwiSXNCb2xkIjp0cnVlLCJJc0l0YWxpYyI6ZmFsc2UsIklzVW5kZXJsaW5lZCI6ZmFsc2UsIlBhcmVudFN0eWxlIjpudWxsfSwiQXV0b1NpemUiOjAsIkZvcmVncm91bmQiOnsiJGlkIjoiNDgyIiwiQ29sb3IiOnsiJGlkIjoiNDgz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0ODQiLCJMaW5lQ29sb3IiOm51bGwsIkxpbmVXZWlnaHQiOjAuMCwiTGluZVR5cGUiOjAsIlBhcmVudFN0eWxlIjpudWxsfSwiUGFyZW50U3R5bGUiOm51bGx9LCJEYXRlU3R5bGUiOnsiJGlkIjoiNDg1IiwiRm9udFNldHRpbmdzIjp7IiRpZCI6IjQ4NiIsIkZvbnRTaXplIjo5LCJGb250TmFtZSI6IkFyaWFsIiwiSXNCb2xkIjpmYWxzZSwiSXNJdGFsaWMiOmZhbHNlLCJJc1VuZGVybGluZWQiOmZhbHNlLCJQYXJlbnRTdHlsZSI6bnVsbH0sIkF1dG9TaXplIjowLCJGb3JlZ3JvdW5kIjp7IiRpZCI6IjQ4NyIsIkNvbG9yIjp7IiRpZCI6IjQ4OC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0ODkiLCJMaW5lQ29sb3IiOm51bGwsIkxpbmVXZWlnaHQiOjAuMCwiTGluZVR5cGUiOjAsIlBhcmVudFN0eWxlIjpudWxsfSwiUGFyZW50U3R5bGUiOm51bGx9LCJEYXRlRm9ybWF0Ijp7IiRpZCI6IjQ5M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OTEiLCJGb3JtYXQiOjAsIklzVmlzaWJsZSI6ZmFsc2UsIkxhc3RLbm93blZpc2liaWxpdHlTdGF0ZSI6ZmFsc2V9LCJJc1Zpc2libGUiOmZhbHNlLCJQYXJlbnRTdHlsZSI6bnVsbH0sIkluZGV4IjoyLCJTbWFydER1cmF0aW9uQWN0aXZhdGVkIjpmYWxzZSwiRGF0ZUZvcm1hdCI6eyIkcmVmIjoiNDkwIn0sIldlZWtOdW1iZXJpbmciOnsiJGlkIjoiNDkyIiwiRm9ybWF0IjowLCJJc1Zpc2libGUiOmZhbHNlLCJMYXN0S25vd25WaXNpYmlsaXR5U3RhdGUiOmZhbHNlfSwiSWQiOiJlYjJkN2EzZi03MjZmLTRlZjgtOGE2OC1lYjk5YWRlNDEyMDAiLCJJbXBvcnRJZCI6bnVsbCwiVGl0bGUiOiJJZGVudGlmeSBDb21tdW5pdHkgTGVhZGVyIENsdWIgR3JvdXBzIiwiTm90ZSI6bnVsbCwiSHlwZXJsaW5rIjp7IiRpZCI6IjQ5MyIsIkFkZHJlc3MiOiIiLCJTdWJBZGRyZXNzIjoiIn0sIklzQ2hhbmdlZCI6ZmFsc2UsIklzTmV3IjpmYWxzZX19XSwiX21pbGVzdG9uZXMiOltdLCJJZCI6IjE1ZjQ1ODUyLWQ3NDctNDczYy04OWFhLTM3Y2IyZTFjYjUxNiIsIklzU2luZ2xlSXRlbVJvdyI6ZmFsc2V9LHsiJGlkIjoiNDk0IiwiX3Rhc2tzIjpbeyIkaWQiOiI0OTUiLCJfYXR0YWNoZWRNaWxlc3RvbmVzIjpbXSwiVGFza0RlZmluaXRpb24iOnsiJGlkIjoiNDk2IiwiR3JvdXBOYW1lIjpudWxsLCJTdGFydERhdGUiOiIyMDIyLTExLTAxVDAwOjAwOjAwWiIsIkVuZERhdGUiOiIyMDIzLTAyLTI4VDIzOjU5OjU5Ljk5OVoiLCJQZXJjZW50YWdlQ29tcGxldGUiOjAuMCwiU3R5bGUiOnsiJGlkIjoiNDk3IiwiU2hhcGUiOjIsIlNoYXBlVGhpY2tuZXNzIjoxLCJEdXJhdGlvbkZvcm1hdCI6MCwiSW5jbHVkZU5vbldvcmtpbmdEYXlzSW5EdXJhdGlvbiI6ZmFsc2UsIlBlcmNlbnRhZ2VDb21wbGV0ZVN0eWxlIjp7IiRpZCI6IjQ5OCIsIkZvbnRTZXR0aW5ncyI6eyIkaWQiOiI0OTkiLCJGb250U2l6ZSI6OSwiRm9udE5hbWUiOiJBcmlhbCIsIklzQm9sZCI6ZmFsc2UsIklzSXRhbGljIjpmYWxzZSwiSXNVbmRlcmxpbmVkIjpmYWxzZSwiUGFyZW50U3R5bGUiOm51bGx9LCJBdXRvU2l6ZSI6MCwiRm9yZWdyb3VuZCI6eyIkaWQiOiI1MDAiLCJDb2xvciI6eyIkaWQiOiI1MDE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1MDIiLCJMaW5lQ29sb3IiOm51bGwsIkxpbmVXZWlnaHQiOjAuMCwiTGluZVR5cGUiOjAsIlBhcmVudFN0eWxlIjpudWxsfSwiUGFyZW50U3R5bGUiOm51bGx9LCJEdXJhdGlvblN0eWxlIjp7IiRpZCI6IjUwMyIsIkZvbnRTZXR0aW5ncyI6eyIkaWQiOiI1MDQiLCJGb250U2l6ZSI6OSwiRm9udE5hbWUiOiJBcmlhbCIsIklzQm9sZCI6ZmFsc2UsIklzSXRhbGljIjpmYWxzZSwiSXNVbmRlcmxpbmVkIjpmYWxzZSwiUGFyZW50U3R5bGUiOm51bGx9LCJBdXRvU2l6ZSI6MCwiRm9yZWdyb3VuZCI6eyIkaWQiOiI1MDUiLCJDb2xvciI6eyIkaWQiOiI1MDY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UwNyIsIkxpbmVDb2xvciI6bnVsbCwiTGluZVdlaWdodCI6MC4wLCJMaW5lVHlwZSI6MCwiUGFyZW50U3R5bGUiOm51bGx9LCJQYXJlbnRTdHlsZSI6bnVsbH0sIkhvcml6b250YWxDb25uZWN0b3JTdHlsZSI6eyIkaWQiOiI1MDgiLCJMaW5lQ29sb3IiOnsiJHJlZiI6IjY2In0sIkxpbmVXZWlnaHQiOjEuMCwiTGluZVR5cGUiOjAsIlBhcmVudFN0eWxlIjpudWxsfSwiVmVydGljYWxDb25uZWN0b3JTdHlsZSI6eyIkaWQiOiI1MDk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TEwIiwiTWFyZ2luIjp7IiRyZWYiOiI3MiJ9LCJQYWRkaW5nIjp7IiRyZWYiOiI3MyJ9LCJCYWNrZ3JvdW5kIjp7IiRpZCI6IjUxMSIsIkNvbG9yIjp7IiRpZCI6IjUxMiIsIkEiOjI1NSwiUiI6ODgsIkciOjE1NCwiQiI6MjE1fX0sIklzVmlzaWJsZSI6dHJ1ZSwiV2lkdGgiOjAuMCwiSGVpZ2h0IjoxNi4wLCJCb3JkZXJTdHlsZSI6eyIkaWQiOiI1MTMiLCJMaW5lQ29sb3IiOnsiJHJlZiI6Ijc3In0sIkxpbmVXZWlnaHQiOjAuMCwiTGluZVR5cGUiOjAsIlBhcmVudFN0eWxlIjpudWxsfSwiUGFyZW50U3R5bGUiOm51bGx9LCJUaXRsZVN0eWxlIjp7IiRpZCI6IjUxNCIsIkZvbnRTZXR0aW5ncyI6eyIkaWQiOiI1MTUiLCJGb250U2l6ZSI6MTAsIkZvbnROYW1lIjoiQXJpYWwiLCJJc0JvbGQiOnRydWUsIklzSXRhbGljIjpmYWxzZSwiSXNVbmRlcmxpbmVkIjpmYWxzZSwiUGFyZW50U3R5bGUiOm51bGx9LCJBdXRvU2l6ZSI6MCwiRm9yZWdyb3VuZCI6eyIkaWQiOiI1MTYiLCJDb2xvciI6eyIkaWQiOiI1MTc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UxOCIsIkxpbmVDb2xvciI6bnVsbCwiTGluZVdlaWdodCI6MC4wLCJMaW5lVHlwZSI6MCwiUGFyZW50U3R5bGUiOm51bGx9LCJQYXJlbnRTdHlsZSI6bnVsbH0sIkRhdGVTdHlsZSI6eyIkaWQiOiI1MTkiLCJGb250U2V0dGluZ3MiOnsiJGlkIjoiNTIwIiwiRm9udFNpemUiOjksIkZvbnROYW1lIjoiQXJpYWwiLCJJc0JvbGQiOmZhbHNlLCJJc0l0YWxpYyI6ZmFsc2UsIklzVW5kZXJsaW5lZCI6ZmFsc2UsIlBhcmVudFN0eWxlIjpudWxsfSwiQXV0b1NpemUiOjAsIkZvcmVncm91bmQiOnsiJGlkIjoiNTIxIiwiQ29sb3IiOnsiJGlkIjoiNTIy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UyMyIsIkxpbmVDb2xvciI6bnVsbCwiTGluZVdlaWdodCI6MC4wLCJMaW5lVHlwZSI6MCwiUGFyZW50U3R5bGUiOm51bGx9LCJQYXJlbnRTdHlsZSI6bnVsbH0sIkRhdGVGb3JtYXQiOnsiJGlkIjoiNTI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UyNSIsIkZvcm1hdCI6MCwiSXNWaXNpYmxlIjpmYWxzZSwiTGFzdEtub3duVmlzaWJpbGl0eVN0YXRlIjpmYWxzZX0sIklzVmlzaWJsZSI6dHJ1ZSwiUGFyZW50U3R5bGUiOm51bGx9LCJJbmRleCI6MSwiU21hcnREdXJhdGlvbkFjdGl2YXRlZCI6ZmFsc2UsIkRhdGVGb3JtYXQiOnsiJHJlZiI6IjUyNCJ9LCJXZWVrTnVtYmVyaW5nIjp7IiRpZCI6IjUyNiIsIkZvcm1hdCI6MCwiSXNWaXNpYmxlIjpmYWxzZSwiTGFzdEtub3duVmlzaWJpbGl0eVN0YXRlIjpmYWxzZX0sIklkIjoiYjBlMTcwN2UtZDNjYi00YWRlLWFmMTEtMjViN2I5NzdlMTQ2IiwiSW1wb3J0SWQiOm51bGwsIlRpdGxlIjoiRGVmaW5lIFJlZ2lvbmFsIENvdW5jaWwgU2VsZWN0aW9uIC8gRWxlY3Rpb24gUHJvY2VzcyIsIk5vdGUiOm51bGwsIkh5cGVybGluayI6eyIkaWQiOiI1MjciLCJBZGRyZXNzIjoiIiwiU3ViQWRkcmVzcyI6IiJ9LCJJc0NoYW5nZWQiOmZhbHNlLCJJc05ldyI6ZmFsc2V9fV0sIl9taWxlc3RvbmVzIjpbXSwiSWQiOiIyNzM1Y2Q5YS02MTMzLTRlNmYtYWFmNS1mNzU2YmJjN2FlZGQiLCJJc1NpbmdsZUl0ZW1Sb3ciOmZhbHNlfV0sIkluZGV4IjowLCJJZCI6Ijc4MGNlMjk2LTk0ZTYtNGE4Mi1hMzFmLWRjOWEwNjE4NWY2MyIsIkhlYWRlclRleHQiOm51bGwsIklzRGVmYXVsdCI6dHJ1ZSwiU3R5bGUiOnsiJGlkIjoiNTI4IiwiSGVhZGVyU3R5bGUiOnsiJGlkIjoiNTI5IiwiVGV4dFN0eWxlIjp7IiRpZCI6IjUzMCIsIkZvbnRTZXR0aW5ncyI6eyIkaWQiOiI1MzEiLCJGb250U2l6ZSI6MTEsIkZvbnROYW1lIjoiQ2FsaWJyaSIsIklzQm9sZCI6ZmFsc2UsIklzSXRhbGljIjpmYWxzZSwiSXNVbmRlcmxpbmVkIjpmYWxzZSwiUGFyZW50U3R5bGUiOm51bGx9LCJBdXRvU2l6ZSI6MiwiRm9yZWdyb3VuZCI6eyIkaWQiOiI1MzIiLCJDb2xvciI6eyIkaWQiOiI1MzM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1MzQiLCJUb3AiOjAuMCwiTGVmdCI6MC4wLCJSaWdodCI6MC4wLCJCb3R0b20iOjAuMH0sIlBhZGRpbmciOnsiJGlkIjoiNTM1IiwiVG9wIjowLjAsIkxlZnQiOjAuMCwiUmlnaHQiOjAuMCwiQm90dG9tIjowLjB9LCJCYWNrZ3JvdW5kIjpudWxsLCJJc1Zpc2libGUiOnRydWUsIldpZHRoIjowLjAsIkhlaWdodCI6MC4wLCJCb3JkZXJTdHlsZSI6bnVsbCwiUGFyZW50U3R5bGUiOm51bGx9LCJSZWN0YW5nbGVTdHlsZSI6eyIkaWQiOiI1MzYiLCJNYXJnaW4iOnsiJGlkIjoiNTM3IiwiVG9wIjowLjAsIkxlZnQiOjAuMCwiUmlnaHQiOjAuMCwiQm90dG9tIjowLjB9LCJQYWRkaW5nIjp7IiRpZCI6IjUzOCIsIlRvcCI6MC4wLCJMZWZ0IjowLjAsIlJpZ2h0IjowLjAsIkJvdHRvbSI6MC4wfSwiQmFja2dyb3VuZCI6eyIkaWQiOiI1MzkiLCJDb2xvciI6eyIkaWQiOiI1NDAiLCJBIjo2MywiUiI6NjgsIkciOjExNCwiQiI6MTk2fX0sIklzVmlzaWJsZSI6dHJ1ZSwiV2lkdGgiOjAuMCwiSGVpZ2h0IjowLjAsIkJvcmRlclN0eWxlIjp7IiRpZCI6IjU0MSIsIkxpbmVDb2xvciI6eyIkaWQiOiI1NDIiLCIkdHlwZSI6Ik5MUkUuQ29tbW9uLkRvbS5Tb2xpZENvbG9yQnJ1c2gsIE5MUkUuQ29tbW9uIiwiQ29sb3IiOnsiJGlkIjoiNTQzIiwiQSI6MjU1LCJSIjoyNTUsIkciOjAsIkIiOjB9fSwiTGluZVdlaWdodCI6MC4wLCJMaW5lVHlwZSI6MCwiUGFyZW50U3R5bGUiOm51bGx9LCJQYXJlbnRTdHlsZSI6bnVsbH0sIk1hcmdpbiI6eyIkaWQiOiI1NDQiLCJUb3AiOjAuMCwiTGVmdCI6MC4wLCJSaWdodCI6MC4wLCJCb3R0b20iOjAuMH0sIlBhZGRpbmciOnsiJGlkIjoiNTQ1IiwiVG9wIjowLjAsIkxlZnQiOjAuMCwiUmlnaHQiOjAuMCwiQm90dG9tIjowLjB9LCJCYWNrZ3JvdW5kIjpudWxsLCJJc1Zpc2libGUiOnRydWUsIldpZHRoIjowLjAsIkhlaWdodCI6MC4wLCJCb3JkZXJTdHlsZSI6bnVsbCwiUGFyZW50U3R5bGUiOm51bGx9LCJCYWNrZ3JvdW5kU3R5bGUiOnsiJGlkIjoiNTQ2IiwiTWFyZ2luIjp7IiRpZCI6IjU0NyIsIlRvcCI6MC4wLCJMZWZ0IjowLjAsIlJpZ2h0IjowLjAsIkJvdHRvbSI6MC4wfSwiUGFkZGluZyI6eyIkaWQiOiI1NDgiLCJUb3AiOjAuMCwiTGVmdCI6MC4wLCJSaWdodCI6MC4wLCJCb3R0b20iOjAuMH0sIkJhY2tncm91bmQiOnsiJGlkIjoiNTQ5IiwiQ29sb3IiOnsiJGlkIjoiNTUwIiwiQSI6NTEsIlIiOjE1NSwiRyI6MTg3LCJCIjo4OX19LCJJc1Zpc2libGUiOnRydWUsIldpZHRoIjowLjAsIkhlaWdodCI6MC4wLCJCb3JkZXJTdHlsZSI6eyIkaWQiOiI1NTEiLCJMaW5lQ29sb3IiOnsiJGlkIjoiNTUyIiwiJHR5cGUiOiJOTFJFLkNvbW1vbi5Eb20uU29saWRDb2xvckJydXNoLCBOTFJFLkNvbW1vbiIsIkNvbG9yIjp7IiRpZCI6IjU1MyIsIkEiOjI1NSwiUiI6MjU1LCJHIjowLCJCIjowfX0sIkxpbmVXZWlnaHQiOjAuMCwiTGluZVR5cGUiOjAsIlBhcmVudFN0eWxlIjpudWxsfSwiUGFyZW50U3R5bGUiOm51bGx9LCJNYXJnaW4iOnsiJGlkIjoiNTU0IiwiVG9wIjowLjAsIkxlZnQiOjAuMCwiUmlnaHQiOjAuMCwiQm90dG9tIjowLjB9LCJQYWRkaW5nIjp7IiRpZCI6IjU1NSIsIlRvcCI6MC4wLCJMZWZ0IjowLjAsIlJpZ2h0IjowLjAsIkJvdHRvbSI6MC4wfSwiSXNWaXNpYmxlIjp0cnVlLCJXaWR0aCI6MC4wLCJIZWlnaHQiOjAuMCwiQm9yZGVyU3R5bGUiOm51bGwsIlBhcmVudFN0eWxlIjpudWxsfX1dLCJJZCI6IjQzZGU3MTA5LWQ4NGYtNDUyMi1hYmI1LTU1ZWQxMDdhMTJjNCIsIkluZGV4IjozLCJIZWFkZXJUZXh0IjoiU3RhZ2UgMyIsIlN0eWxlIjp7IiRpZCI6IjU1NiIsIkhlYWRlclN0eWxlIjp7IiRpZCI6IjU1NyIsIlRleHRJc1ZlcnRpY2FsIjpmYWxzZSwiVGV4dFN0eWxlIjp7IiRpZCI6IjU1OCIsIkZvbnRTZXR0aW5ncyI6eyIkaWQiOiI1NTkiLCJGb250U2l6ZSI6MTIsIkZvbnROYW1lIjoiQXJpYWwiLCJJc0JvbGQiOmZhbHNlLCJJc0l0YWxpYyI6ZmFsc2UsIklzVW5kZXJsaW5lZCI6ZmFsc2UsIlBhcmVudFN0eWxlIjpudWxsfSwiQXV0b1NpemUiOjIsIkZvcmVncm91bmQiOnsiJGlkIjoiNTYwIiwiQ29sb3IiOnsiJGlkIjoiNTY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TYyIiwiVG9wIjowLjAsIkxlZnQiOjAuMCwiUmlnaHQiOjAuMCwiQm90dG9tIjowLjB9LCJQYWRkaW5nIjp7IiRpZCI6IjU2MyIsIlRvcCI6MC4wLCJMZWZ0IjowLjAsIlJpZ2h0IjowLjAsIkJvdHRvbSI6MC4wfSwiQmFja2dyb3VuZCI6bnVsbCwiSXNWaXNpYmxlIjp0cnVlLCJXaWR0aCI6MC4wLCJIZWlnaHQiOjAuMCwiQm9yZGVyU3R5bGUiOm51bGwsIlBhcmVudFN0eWxlIjpudWxsfSwiUmVjdGFuZ2xlU3R5bGUiOnsiJGlkIjoiNTY0IiwiTWFyZ2luIjp7IiRpZCI6IjU2NSIsIlRvcCI6MC4wLCJMZWZ0IjowLjAsIlJpZ2h0IjowLjAsIkJvdHRvbSI6MC4wfSwiUGFkZGluZyI6eyIkaWQiOiI1NjYiLCJUb3AiOjAuMCwiTGVmdCI6MC4wLCJSaWdodCI6MC4wLCJCb3R0b20iOjAuMH0sIkJhY2tncm91bmQiOnsiJGlkIjoiNTY3IiwiQ29sb3IiOnsiJGlkIjoiNTY4IiwiQSI6MjU1LCJSIjo0OCwiRyI6ODQsIkIiOjE1MH19LCJJc1Zpc2libGUiOnRydWUsIldpZHRoIjowLjAsIkhlaWdodCI6MC4wLCJCb3JkZXJTdHlsZSI6eyIkaWQiOiI1NjkiLCJMaW5lQ29sb3IiOnsiJGlkIjoiNTcwIiwiJHR5cGUiOiJOTFJFLkNvbW1vbi5Eb20uU29saWRDb2xvckJydXNoLCBOTFJFLkNvbW1vbiIsIkNvbG9yIjp7IiRpZCI6IjU3MSIsIkEiOjI1NSwiUiI6MjU1LCJHIjowLCJCIjowfX0sIkxpbmVXZWlnaHQiOjAuMCwiTGluZVR5cGUiOjAsIlBhcmVudFN0eWxlIjpudWxsfSwiUGFyZW50U3R5bGUiOm51bGx9LCJNYXJnaW4iOnsiJGlkIjoiNTcyIiwiVG9wIjowLjAsIkxlZnQiOjAuMCwiUmlnaHQiOjAuMCwiQm90dG9tIjowLjB9LCJQYWRkaW5nIjp7IiRpZCI6IjU3MyIsIlRvcCI6MC4wLCJMZWZ0IjowLjAsIlJpZ2h0IjowLjAsIkJvdHRvbSI6MC4wfSwiQmFja2dyb3VuZCI6bnVsbCwiSXNWaXNpYmxlIjp0cnVlLCJXaWR0aCI6MC4wLCJIZWlnaHQiOjAuMCwiQm9yZGVyU3R5bGUiOm51bGwsIlBhcmVudFN0eWxlIjpudWxsfSwiQmFja2dyb3VuZFN0eWxlIjp7IiRpZCI6IjU3NCIsIk1hcmdpbiI6eyIkaWQiOiI1NzUiLCJUb3AiOjAuMCwiTGVmdCI6MC4wLCJSaWdodCI6MC4wLCJCb3R0b20iOjAuMH0sIlBhZGRpbmciOnsiJGlkIjoiNTc2IiwiVG9wIjowLjAsIkxlZnQiOjAuMCwiUmlnaHQiOjAuMCwiQm90dG9tIjowLjB9LCJCYWNrZ3JvdW5kIjp7IiRpZCI6IjU3NyIsIkNvbG9yIjp7IiRpZCI6IjU3OCIsIkEiOjUxLCJSIjoxNjUsIkciOjE2NSwiQiI6MTY1fX0sIklzVmlzaWJsZSI6dHJ1ZSwiV2lkdGgiOjAuMCwiSGVpZ2h0IjowLjAsIkJvcmRlclN0eWxlIjp7IiRpZCI6IjU3OSIsIkxpbmVDb2xvciI6eyIkaWQiOiI1ODAiLCIkdHlwZSI6Ik5MUkUuQ29tbW9uLkRvbS5Tb2xpZENvbG9yQnJ1c2gsIE5MUkUuQ29tbW9uIiwiQ29sb3IiOnsiJGlkIjoiNTgxIiwiQSI6MjU1LCJSIjoyNTUsIkciOjAsIkIiOjB9fSwiTGluZVdlaWdodCI6MC4wLCJMaW5lVHlwZSI6MCwiUGFyZW50U3R5bGUiOm51bGx9LCJQYXJlbnRTdHlsZSI6bnVsbH0sIklzQWJvdmVUaW1lYmFuZCI6ZmFsc2UsIk1hcmdpbiI6eyIkaWQiOiI1ODIiLCJUb3AiOjAuMCwiTGVmdCI6MC4wLCJSaWdodCI6MC4wLCJCb3R0b20iOjAuMH0sIlBhZGRpbmciOnsiJGlkIjoiNTgzIiwiVG9wIjowLjAsIkxlZnQiOjAuMCwiUmlnaHQiOjAuMCwiQm90dG9tIjowLjB9LCJJc1Zpc2libGUiOnRydWUsIldpZHRoIjowLjAsIkhlaWdodCI6MC4wLCJCb3JkZXJTdHlsZSI6eyIkaWQiOiI1ODQiLCJMaW5lQ29sb3IiOm51bGwsIkxpbmVXZWlnaHQiOjAuMCwiTGluZVR5cGUiOjAsIlBhcmVudFN0eWxlIjpudWxsfSwiUGFyZW50U3R5bGUiOm51bGx9fSx7IiRpZCI6IjU4NSIsIl9hY3Rpdml0aWVzIjpbeyIkaWQiOiI1ODYiLCJfcm93cyI6W3siJGlkIjoiNTg3IiwiX3Rhc2tzIjpbXSwiX21pbGVzdG9uZXMiOlt7IiRpZCI6IjU4OCIsIklkIjoiNDNmMTAxMmEtYzQ5Ny00Yjg2LTgwNGQtOGIzYzFmMjE1MmRiIiwiSW5kZXgiOjIsIkdyb3VwSWQiOm51bGwsIlRpdGxlIjoiUGlsb3QgRXZhbHVhdGlvbiAmIEFzc2Vzc21lbnQgQmVnaW5zIiwiRGF0ZVRpbWUiOiIyMDI0LTAxLTAxVDIzOjU5OjAwWiIsIlBlcmNlbnRhZ2VDb21wbGV0ZSI6bnVsbCwiTm90ZSI6bnVsbCwiU3R5bGUiOnsiJGlkIjoiNTg5IiwiVGl0bGVQb3NpdGlvbiI6IlJpZ2h0IiwiRGF0ZVBvc2l0aW9uIjoiTGVmdCIsIlNoYXBlVHlwZSI6MSwiU2hhcGVTaXplIjoxLCJTaGFwZVN0eWxlIjp7IiRpZCI6IjU5MCIsIk1hcmdpbiI6eyIkcmVmIjoiOCJ9LCJQYWRkaW5nIjp7IiRyZWYiOiI5In0sIkJhY2tncm91bmQiOnsiJGlkIjoiNTkxIiwiQ29sb3IiOnsiJGlkIjoiNTkyIiwiQSI6MjU1LCJSIjo0NSwiRyI6NDUsIkIiOjQ1fX0sIklzVmlzaWJsZSI6dHJ1ZSwiV2lkdGgiOjE4LjAsIkhlaWdodCI6MjAuMCwiQm9yZGVyU3R5bGUiOnsiJGlkIjoiNTkzIiwiTGluZUNvbG9yIjp7IiRyZWYiOiIxMyJ9LCJMaW5lV2VpZ2h0IjowLjAsIkxpbmVUeXBlIjowLCJQYXJlbnRTdHlsZSI6bnVsbH0sIlBhcmVudFN0eWxlIjpudWxsfSwiVGl0bGVTdHlsZSI6eyIkaWQiOiI1OTQiLCJGb250U2V0dGluZ3MiOnsiJGlkIjoiNTk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NTk2IiwiRm9udFNldHRpbmdzIjp7IiRpZCI6IjU5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U5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1OTkiLCJGb3JtYXQiOjAsIklzVmlzaWJsZSI6ZmFsc2UsIkxhc3RLbm93blZpc2liaWxpdHlTdGF0ZSI6ZmFsc2V9LCJJc1Zpc2libGUiOmZhbHNlLCJQYXJlbnRTdHlsZSI6bnVsbH0sIkh5cGVybGluayI6bnVsbCwiSW1wb3J0SWQiOm51bGx9XSwiSWQiOiJiNWY1M2Y3My00MWQwLTQ3ZjEtOTFlMi00NzRmYzZhYzE1ODEiLCJJc1NpbmdsZUl0ZW1Sb3ciOmZhbHNlfSx7IiRpZCI6IjYwMCIsIl90YXNrcyI6W10sIl9taWxlc3RvbmVzIjpbXSwiSWQiOiIxMjQ3ZjI2NS1kNWYyLTQxMjgtYmQ4MS02NGIyMmQ5NzQyMmQiLCJJc1NpbmdsZUl0ZW1Sb3ciOmZhbHNlfSx7IiRpZCI6IjYwMSIsIl90YXNrcyI6W3siJGlkIjoiNjAyIiwiX2F0dGFjaGVkTWlsZXN0b25lcyI6W10sIlRhc2tEZWZpbml0aW9uIjp7IiRpZCI6IjYwMyIsIkdyb3VwTmFtZSI6bnVsbCwiU3RhcnREYXRlIjoiMjAyNC0wNy0wMVQwMDowMDowMFoiLCJFbmREYXRlIjoiMjAyNS0wNi0zMFQyMzo1OTo1OS45OTlaIiwiUGVyY2VudGFnZUNvbXBsZXRlIjowLjAsIlN0eWxlIjp7IiRpZCI6IjYwNCIsIlNoYXBlIjoyLCJTaGFwZVRoaWNrbmVzcyI6MSwiRHVyYXRpb25Gb3JtYXQiOjAsIkluY2x1ZGVOb25Xb3JraW5nRGF5c0luRHVyYXRpb24iOmZhbHNlLCJQZXJjZW50YWdlQ29tcGxldGVTdHlsZSI6eyIkaWQiOiI2MDUiLCJGb250U2V0dGluZ3MiOnsiJGlkIjoiNjA2IiwiRm9udFNpemUiOjksIkZvbnROYW1lIjoiQXJpYWwiLCJJc0JvbGQiOmZhbHNlLCJJc0l0YWxpYyI6ZmFsc2UsIklzVW5kZXJsaW5lZCI6ZmFsc2UsIlBhcmVudFN0eWxlIjpudWxsfSwiQXV0b1NpemUiOjAsIkZvcmVncm91bmQiOnsiJGlkIjoiNjA3IiwiQ29sb3IiOnsiJGlkIjoiNjA4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jA5IiwiTGluZUNvbG9yIjpudWxsLCJMaW5lV2VpZ2h0IjowLjAsIkxpbmVUeXBlIjowLCJQYXJlbnRTdHlsZSI6bnVsbH0sIlBhcmVudFN0eWxlIjpudWxsfSwiRHVyYXRpb25TdHlsZSI6eyIkaWQiOiI2MTAiLCJGb250U2V0dGluZ3MiOnsiJGlkIjoiNjExIiwiRm9udFNpemUiOjksIkZvbnROYW1lIjoiQXJpYWwiLCJJc0JvbGQiOmZhbHNlLCJJc0l0YWxpYyI6ZmFsc2UsIklzVW5kZXJsaW5lZCI6ZmFsc2UsIlBhcmVudFN0eWxlIjpudWxsfSwiQXV0b1NpemUiOjAsIkZvcmVncm91bmQiOnsiJGlkIjoiNjEyIiwiQ29sb3IiOnsiJGlkIjoiNjEz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eyIkaWQiOiI2MTQiLCJMaW5lQ29sb3IiOm51bGwsIkxpbmVXZWlnaHQiOjAuMCwiTGluZVR5cGUiOjAsIlBhcmVudFN0eWxlIjpudWxsfSwiUGFyZW50U3R5bGUiOm51bGx9LCJIb3Jpem9udGFsQ29ubmVjdG9yU3R5bGUiOnsiJGlkIjoiNjE1IiwiTGluZUNvbG9yIjp7IiRyZWYiOiI2NiJ9LCJMaW5lV2VpZ2h0IjoxLjAsIkxpbmVUeXBlIjowLCJQYXJlbnRTdHlsZSI6bnVsbH0sIlZlcnRpY2FsQ29ubmVjdG9yU3R5bGUiOnsiJGlkIjoiNjE2IiwiTGluZUNvbG9yIjp7IiRyZWYiOiI2OSJ9LCJMaW5lV2VpZ2h0Ijox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YxNyIsIk1hcmdpbiI6eyIkcmVmIjoiNzIifSwiUGFkZGluZyI6eyIkcmVmIjoiNzMifSwiQmFja2dyb3VuZCI6eyIkaWQiOiI2MTgiLCJDb2xvciI6eyIkaWQiOiI2MTkiLCJBIjoyNTUsIlIiOjg4LCJHIjoxNTQsIkIiOjIxNX19LCJJc1Zpc2libGUiOnRydWUsIldpZHRoIjowLjAsIkhlaWdodCI6MTYuMCwiQm9yZGVyU3R5bGUiOnsiJGlkIjoiNjIwIiwiTGluZUNvbG9yIjp7IiRyZWYiOiI3NyJ9LCJMaW5lV2VpZ2h0IjowLjAsIkxpbmVUeXBlIjowLCJQYXJlbnRTdHlsZSI6bnVsbH0sIlBhcmVudFN0eWxlIjpudWxsfSwiVGl0bGVTdHlsZSI6eyIkaWQiOiI2MjEiLCJGb250U2V0dGluZ3MiOnsiJGlkIjoiNjIyIiwiRm9udFNpemUiOjEwLCJGb250TmFtZSI6IkFyaWFsIiwiSXNCb2xkIjp0cnVlLCJJc0l0YWxpYyI6ZmFsc2UsIklzVW5kZXJsaW5lZCI6ZmFsc2UsIlBhcmVudFN0eWxlIjpudWxsfSwiQXV0b1NpemUiOjAsIkZvcmVncm91bmQiOnsiJGlkIjoiNjIzIiwiQ29sb3IiOnsiJGlkIjoiNjI0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2MjUiLCJMaW5lQ29sb3IiOm51bGwsIkxpbmVXZWlnaHQiOjAuMCwiTGluZVR5cGUiOjAsIlBhcmVudFN0eWxlIjpudWxsfSwiUGFyZW50U3R5bGUiOm51bGx9LCJEYXRlU3R5bGUiOnsiJGlkIjoiNjI2IiwiRm9udFNldHRpbmdzIjp7IiRpZCI6IjYyNyIsIkZvbnRTaXplIjoxMCwiRm9udE5hbWUiOiJBcmlhbCIsIklzQm9sZCI6ZmFsc2UsIklzSXRhbGljIjpmYWxzZSwiSXNVbmRlcmxpbmVkIjpmYWxzZSwiUGFyZW50U3R5bGUiOm51bGx9LCJBdXRvU2l6ZSI6MCwiRm9yZWdyb3VuZCI6eyIkaWQiOiI2MjgiLCJDb2xvciI6eyIkaWQiOiI2Mjk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NjMwIiwiTGluZUNvbG9yIjpudWxsLCJMaW5lV2VpZ2h0IjowLjAsIkxpbmVUeXBlIjowLCJQYXJlbnRTdHlsZSI6bnVsbH0sIlBhcmVudFN0eWxlIjpudWxsfSwiRGF0ZUZvcm1hdCI6eyIkaWQiOiI2MzE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jMyIiwiRm9ybWF0IjowLCJJc1Zpc2libGUiOmZhbHNlLCJMYXN0S25vd25WaXNpYmlsaXR5U3RhdGUiOmZhbHNlfSwiSXNWaXNpYmxlIjp0cnVlLCJQYXJlbnRTdHlsZSI6bnVsbH0sIkluZGV4IjowLCJTbWFydER1cmF0aW9uQWN0aXZhdGVkIjpmYWxzZSwiRGF0ZUZvcm1hdCI6eyIkcmVmIjoiNjMxIn0sIldlZWtOdW1iZXJpbmciOnsiJGlkIjoiNjMzIiwiRm9ybWF0IjowLCJJc1Zpc2libGUiOmZhbHNlLCJMYXN0S25vd25WaXNpYmlsaXR5U3RhdGUiOmZhbHNlfSwiSWQiOiI1YjllMjM1NC1lM2ZlLTRkZTAtOTU4Zi03ZjE1ZTllZjA1MGIiLCJJbXBvcnRJZCI6bnVsbCwiVGl0bGUiOiJEaXN0cmljdHMgQ29udGludWU6IEluaXRpYWwgVHJhbnNpdGlvbiBvZiBTb21lIEZ1bmN0aW9ucyB0byBSZWdpb25hbCBDb3VuY2lsIiwiTm90ZSI6bnVsbCwiSHlwZXJsaW5rIjp7IiRpZCI6IjYzNCIsIkFkZHJlc3MiOiIiLCJTdWJBZGRyZXNzIjoiIn0sIklzQ2hhbmdlZCI6ZmFsc2UsIklzTmV3IjpmYWxzZX19XSwiX21pbGVzdG9uZXMiOltdLCJJZCI6IjY0YzI1OWE4LTg2YmItNGNhZS05NTA4LWFjYjZjMjAzNmUwYyIsIklzU2luZ2xlSXRlbVJvdyI6ZmFsc2V9LHsiJGlkIjoiNjM1IiwiX3Rhc2tzIjpbeyIkaWQiOiI2MzYiLCJfYXR0YWNoZWRNaWxlc3RvbmVzIjpbXSwiVGFza0RlZmluaXRpb24iOnsiJGlkIjoiNjM3IiwiR3JvdXBOYW1lIjpudWxsLCJTdGFydERhdGUiOiIyMDIzLTA2LTAxVDAwOjAwOjAwWiIsIkVuZERhdGUiOiIyMDIzLTA5LTMwVDIzOjU5OjU5Ljk5OVoiLCJQZXJjZW50YWdlQ29tcGxldGUiOjAuMCwiU3R5bGUiOnsiJGlkIjoiNjM4IiwiU2hhcGUiOjIsIlNoYXBlVGhpY2tuZXNzIjoxLCJEdXJhdGlvbkZvcm1hdCI6MCwiSW5jbHVkZU5vbldvcmtpbmdEYXlzSW5EdXJhdGlvbiI6ZmFsc2UsIlBlcmNlbnRhZ2VDb21wbGV0ZVN0eWxlIjp7IiRpZCI6IjYzOSIsIkZvbnRTZXR0aW5ncyI6eyIkaWQiOiI2NDAiLCJGb250U2l6ZSI6OSwiRm9udE5hbWUiOiJBcmlhbCIsIklzQm9sZCI6ZmFsc2UsIklzSXRhbGljIjpmYWxzZSwiSXNVbmRlcmxpbmVkIjpmYWxzZSwiUGFyZW50U3R5bGUiOm51bGx9LCJBdXRvU2l6ZSI6MCwiRm9yZWdyb3VuZCI6eyIkaWQiOiI2NDEiLCJDb2xvciI6eyIkaWQiOiI2ND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DMiLCJMaW5lQ29sb3IiOm51bGwsIkxpbmVXZWlnaHQiOjAuMCwiTGluZVR5cGUiOjAsIlBhcmVudFN0eWxlIjpudWxsfSwiUGFyZW50U3R5bGUiOm51bGx9LCJEdXJhdGlvblN0eWxlIjp7IiRpZCI6IjY0NCIsIkZvbnRTZXR0aW5ncyI6eyIkaWQiOiI2NDUiLCJGb250U2l6ZSI6OSwiRm9udE5hbWUiOiJBcmlhbCIsIklzQm9sZCI6ZmFsc2UsIklzSXRhbGljIjpmYWxzZSwiSXNVbmRlcmxpbmVkIjpmYWxzZSwiUGFyZW50U3R5bGUiOm51bGx9LCJBdXRvU2l6ZSI6MCwiRm9yZWdyb3VuZCI6eyIkaWQiOiI2NDYiLCJDb2xvciI6eyIkaWQiOiI2NDc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Y0OCIsIkxpbmVDb2xvciI6bnVsbCwiTGluZVdlaWdodCI6MC4wLCJMaW5lVHlwZSI6MCwiUGFyZW50U3R5bGUiOm51bGx9LCJQYXJlbnRTdHlsZSI6bnVsbH0sIkhvcml6b250YWxDb25uZWN0b3JTdHlsZSI6eyIkaWQiOiI2NDkiLCJMaW5lQ29sb3IiOnsiJHJlZiI6IjY2In0sIkxpbmVXZWlnaHQiOjEuMCwiTGluZVR5cGUiOjAsIlBhcmVudFN0eWxlIjpudWxsfSwiVmVydGljYWxDb25uZWN0b3JTdHlsZSI6eyIkaWQiOiI2NT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jUxIiwiTWFyZ2luIjp7IiRyZWYiOiI3MiJ9LCJQYWRkaW5nIjp7IiRyZWYiOiI3MyJ9LCJCYWNrZ3JvdW5kIjp7IiRpZCI6IjY1MiIsIkNvbG9yIjp7IiRpZCI6IjY1MyIsIkEiOjI1NSwiUiI6ODgsIkciOjE1NCwiQiI6MjE1fX0sIklzVmlzaWJsZSI6dHJ1ZSwiV2lkdGgiOjAuMCwiSGVpZ2h0IjoxNi4wLCJCb3JkZXJTdHlsZSI6eyIkaWQiOiI2NTQiLCJMaW5lQ29sb3IiOnsiJHJlZiI6Ijc3In0sIkxpbmVXZWlnaHQiOjAuMCwiTGluZVR5cGUiOjAsIlBhcmVudFN0eWxlIjpudWxsfSwiUGFyZW50U3R5bGUiOm51bGx9LCJUaXRsZVN0eWxlIjp7IiRpZCI6IjY1NSIsIkZvbnRTZXR0aW5ncyI6eyIkaWQiOiI2NTYiLCJGb250U2l6ZSI6MTAsIkZvbnROYW1lIjoiQXJpYWwiLCJJc0JvbGQiOnRydWUsIklzSXRhbGljIjpmYWxzZSwiSXNVbmRlcmxpbmVkIjpmYWxzZSwiUGFyZW50U3R5bGUiOm51bGx9LCJBdXRvU2l6ZSI6MCwiRm9yZWdyb3VuZCI6eyIkaWQiOiI2NTciLCJDb2xvciI6eyIkaWQiOiI2NT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1OSIsIkxpbmVDb2xvciI6bnVsbCwiTGluZVdlaWdodCI6MC4wLCJMaW5lVHlwZSI6MCwiUGFyZW50U3R5bGUiOm51bGx9LCJQYXJlbnRTdHlsZSI6bnVsbH0sIkRhdGVTdHlsZSI6eyIkaWQiOiI2NjAiLCJGb250U2V0dGluZ3MiOnsiJGlkIjoiNjYxIiwiRm9udFNpemUiOjksIkZvbnROYW1lIjoiQXJpYWwiLCJJc0JvbGQiOmZhbHNlLCJJc0l0YWxpYyI6ZmFsc2UsIklzVW5kZXJsaW5lZCI6ZmFsc2UsIlBhcmVudFN0eWxlIjpudWxsfSwiQXV0b1NpemUiOjAsIkZvcmVncm91bmQiOnsiJGlkIjoiNjYyIiwiQ29sb3IiOnsiJGlkIjoiNjYz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Y2NCIsIkxpbmVDb2xvciI6bnVsbCwiTGluZVdlaWdodCI6MC4wLCJMaW5lVHlwZSI6MCwiUGFyZW50U3R5bGUiOm51bGx9LCJQYXJlbnRTdHlsZSI6bnVsbH0sIkRhdGVGb3JtYXQiOnsiJGlkIjoiNjY1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Y2NiIsIkZvcm1hdCI6MCwiSXNWaXNpYmxlIjpmYWxzZSwiTGFzdEtub3duVmlzaWJpbGl0eVN0YXRlIjpmYWxzZX0sIklzVmlzaWJsZSI6dHJ1ZSwiUGFyZW50U3R5bGUiOm51bGx9LCJJbmRleCI6MSwiU21hcnREdXJhdGlvbkFjdGl2YXRlZCI6ZmFsc2UsIkRhdGVGb3JtYXQiOnsiJHJlZiI6IjY2NSJ9LCJXZWVrTnVtYmVyaW5nIjp7IiRpZCI6IjY2NyIsIkZvcm1hdCI6MCwiSXNWaXNpYmxlIjpmYWxzZSwiTGFzdEtub3duVmlzaWJpbGl0eVN0YXRlIjpmYWxzZX0sIklkIjoiYTAxNzBkMzYtZjNjZS00YjgyLWEzMGItMTJkMWVmMGViYjJlIiwiSW1wb3J0SWQiOm51bGwsIlRpdGxlIjoiU2VsZWN0aW9uIC8gRWxlY3Rpb24gQWxsIFJlZ2lvbmFsIFJvbGVzIiwiTm90ZSI6bnVsbCwiSHlwZXJsaW5rIjp7IiRpZCI6IjY2OCIsIkFkZHJlc3MiOiIiLCJTdWJBZGRyZXNzIjoiIn0sIklzQ2hhbmdlZCI6ZmFsc2UsIklzTmV3IjpmYWxzZX19XSwiX21pbGVzdG9uZXMiOltdLCJJZCI6Ijg0MTkzNDlmLTViNTgtNGY1Yy1iY2FhLTE4OTU2ZWJkYmZiYyIsIklzU2luZ2xlSXRlbVJvdyI6ZmFsc2V9LHsiJGlkIjoiNjY5IiwiX3Rhc2tzIjpbeyIkaWQiOiI2NzAiLCJfYXR0YWNoZWRNaWxlc3RvbmVzIjpbXSwiVGFza0RlZmluaXRpb24iOnsiJGlkIjoiNjcxIiwiR3JvdXBOYW1lIjpudWxsLCJTdGFydERhdGUiOiIyMDIzLTA5LTAxVDAwOjAwOjAwWiIsIkVuZERhdGUiOiIyMDIzLTExLTMwVDIzOjU5OjU5Ljk5OVoiLCJQZXJjZW50YWdlQ29tcGxldGUiOjAuMCwiU3R5bGUiOnsiJGlkIjoiNjcyIiwiU2hhcGUiOjIsIlNoYXBlVGhpY2tuZXNzIjoxLCJEdXJhdGlvbkZvcm1hdCI6MCwiSW5jbHVkZU5vbldvcmtpbmdEYXlzSW5EdXJhdGlvbiI6ZmFsc2UsIlBlcmNlbnRhZ2VDb21wbGV0ZVN0eWxlIjp7IiRpZCI6IjY3MyIsIkZvbnRTZXR0aW5ncyI6eyIkaWQiOiI2NzQiLCJGb250U2l6ZSI6OSwiRm9udE5hbWUiOiJBcmlhbCIsIklzQm9sZCI6ZmFsc2UsIklzSXRhbGljIjpmYWxzZSwiSXNVbmRlcmxpbmVkIjpmYWxzZSwiUGFyZW50U3R5bGUiOm51bGx9LCJBdXRvU2l6ZSI6MCwiRm9yZWdyb3VuZCI6eyIkaWQiOiI2NzUiLCJDb2xvciI6eyIkaWQiOiI2NzY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zciLCJMaW5lQ29sb3IiOm51bGwsIkxpbmVXZWlnaHQiOjAuMCwiTGluZVR5cGUiOjAsIlBhcmVudFN0eWxlIjpudWxsfSwiUGFyZW50U3R5bGUiOm51bGx9LCJEdXJhdGlvblN0eWxlIjp7IiRpZCI6IjY3OCIsIkZvbnRTZXR0aW5ncyI6eyIkaWQiOiI2NzkiLCJGb250U2l6ZSI6OSwiRm9udE5hbWUiOiJBcmlhbCIsIklzQm9sZCI6ZmFsc2UsIklzSXRhbGljIjpmYWxzZSwiSXNVbmRlcmxpbmVkIjpmYWxzZSwiUGFyZW50U3R5bGUiOm51bGx9LCJBdXRvU2l6ZSI6MCwiRm9yZWdyb3VuZCI6eyIkaWQiOiI2ODAiLCJDb2xvciI6eyIkaWQiOiI2ODE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Y4MiIsIkxpbmVDb2xvciI6bnVsbCwiTGluZVdlaWdodCI6MC4wLCJMaW5lVHlwZSI6MCwiUGFyZW50U3R5bGUiOm51bGx9LCJQYXJlbnRTdHlsZSI6bnVsbH0sIkhvcml6b250YWxDb25uZWN0b3JTdHlsZSI6eyIkaWQiOiI2ODMiLCJMaW5lQ29sb3IiOnsiJHJlZiI6IjY2In0sIkxpbmVXZWlnaHQiOjEuMCwiTGluZVR5cGUiOjAsIlBhcmVudFN0eWxlIjpudWxsfSwiVmVydGljYWxDb25uZWN0b3JTdHlsZSI6eyIkaWQiOiI2ODQ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jg1IiwiTWFyZ2luIjp7IiRyZWYiOiI3MiJ9LCJQYWRkaW5nIjp7IiRyZWYiOiI3MyJ9LCJCYWNrZ3JvdW5kIjp7IiRpZCI6IjY4NiIsIkNvbG9yIjp7IiRpZCI6IjY4NyIsIkEiOjI1NSwiUiI6ODgsIkciOjE1NCwiQiI6MjE1fX0sIklzVmlzaWJsZSI6dHJ1ZSwiV2lkdGgiOjAuMCwiSGVpZ2h0IjoxNi4wLCJCb3JkZXJTdHlsZSI6eyIkaWQiOiI2ODgiLCJMaW5lQ29sb3IiOnsiJHJlZiI6Ijc3In0sIkxpbmVXZWlnaHQiOjAuMCwiTGluZVR5cGUiOjAsIlBhcmVudFN0eWxlIjpudWxsfSwiUGFyZW50U3R5bGUiOm51bGx9LCJUaXRsZVN0eWxlIjp7IiRpZCI6IjY4OSIsIkZvbnRTZXR0aW5ncyI6eyIkaWQiOiI2OTAiLCJGb250U2l6ZSI6MTAsIkZvbnROYW1lIjoiQXJpYWwiLCJJc0JvbGQiOnRydWUsIklzSXRhbGljIjpmYWxzZSwiSXNVbmRlcmxpbmVkIjpmYWxzZSwiUGFyZW50U3R5bGUiOm51bGx9LCJBdXRvU2l6ZSI6MCwiRm9yZWdyb3VuZCI6eyIkaWQiOiI2OTEiLCJDb2xvciI6eyIkaWQiOiI2OTI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5MyIsIkxpbmVDb2xvciI6bnVsbCwiTGluZVdlaWdodCI6MC4wLCJMaW5lVHlwZSI6MCwiUGFyZW50U3R5bGUiOm51bGx9LCJQYXJlbnRTdHlsZSI6bnVsbH0sIkRhdGVTdHlsZSI6eyIkaWQiOiI2OTQiLCJGb250U2V0dGluZ3MiOnsiJGlkIjoiNjk1IiwiRm9udFNpemUiOjEwLCJGb250TmFtZSI6IkFyaWFsIiwiSXNCb2xkIjpmYWxzZSwiSXNJdGFsaWMiOmZhbHNlLCJJc1VuZGVybGluZWQiOmZhbHNlLCJQYXJlbnRTdHlsZSI6bnVsbH0sIkF1dG9TaXplIjowLCJGb3JlZ3JvdW5kIjp7IiRpZCI6IjY5NiIsIkNvbG9yIjp7IiRpZCI6IjY5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2OTgiLCJMaW5lQ29sb3IiOm51bGwsIkxpbmVXZWlnaHQiOjAuMCwiTGluZVR5cGUiOjAsIlBhcmVudFN0eWxlIjpudWxsfSwiUGFyZW50U3R5bGUiOm51bGx9LCJEYXRlRm9ybWF0Ijp7IiRpZCI6IjY5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MDAiLCJGb3JtYXQiOjAsIklzVmlzaWJsZSI6ZmFsc2UsIkxhc3RLbm93blZpc2liaWxpdHlTdGF0ZSI6ZmFsc2V9LCJJc1Zpc2libGUiOnRydWUsIlBhcmVudFN0eWxlIjpudWxsfSwiSW5kZXgiOjEsIlNtYXJ0RHVyYXRpb25BY3RpdmF0ZWQiOmZhbHNlLCJEYXRlRm9ybWF0Ijp7IiRyZWYiOiI2OTkifSwiV2Vla051bWJlcmluZyI6eyIkaWQiOiI3MDEiLCJGb3JtYXQiOjAsIklzVmlzaWJsZSI6ZmFsc2UsIkxhc3RLbm93blZpc2liaWxpdHlTdGF0ZSI6ZmFsc2V9LCJJZCI6Ijc5NDMwYjQ4LWQ2NTktNDQyNS04OTBmLWZiZWQ0OGFkMjdhNCIsIkltcG9ydElkIjpudWxsLCJUaXRsZSI6IlRyYWluIEFsbCBSZWdpb25hbCBSb2xlcyIsIk5vdGUiOm51bGwsIkh5cGVybGluayI6eyIkaWQiOiI3MDIiLCJBZGRyZXNzIjoiIiwiU3ViQWRkcmVzcyI6IiJ9LCJJc0NoYW5nZWQiOmZhbHNlLCJJc05ldyI6ZmFsc2V9fV0sIl9taWxlc3RvbmVzIjpbXSwiSWQiOiIxZTE5YTYxYi0wNTM5LTRkZWQtOGE5Ni1hNzZkNTIxYWNjMDAiLCJJc1NpbmdsZUl0ZW1Sb3ciOmZhbHNlfV0sIkluZGV4IjowLCJJZCI6IjgwYTA2ZTFjLWMwZTgtNDU4Ni04MGE2LTAzODFmZmQzNWIyMCIsIkhlYWRlclRleHQiOm51bGwsIklzRGVmYXVsdCI6dHJ1ZSwiU3R5bGUiOnsiJGlkIjoiNzAzIiwiSGVhZGVyU3R5bGUiOnsiJGlkIjoiNzA0IiwiVGV4dFN0eWxlIjp7IiRpZCI6IjcwNSIsIkZvbnRTZXR0aW5ncyI6eyIkaWQiOiI3MDYiLCJGb250U2l6ZSI6MTEsIkZvbnROYW1lIjoiQ2FsaWJyaSIsIklzQm9sZCI6ZmFsc2UsIklzSXRhbGljIjpmYWxzZSwiSXNVbmRlcmxpbmVkIjpmYWxzZSwiUGFyZW50U3R5bGUiOm51bGx9LCJBdXRvU2l6ZSI6MiwiRm9yZWdyb3VuZCI6eyIkaWQiOiI3MDciLCJDb2xvciI6eyIkaWQiOiI3MDg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3MDkiLCJUb3AiOjAuMCwiTGVmdCI6MC4wLCJSaWdodCI6MC4wLCJCb3R0b20iOjAuMH0sIlBhZGRpbmciOnsiJGlkIjoiNzEwIiwiVG9wIjowLjAsIkxlZnQiOjAuMCwiUmlnaHQiOjAuMCwiQm90dG9tIjowLjB9LCJCYWNrZ3JvdW5kIjpudWxsLCJJc1Zpc2libGUiOnRydWUsIldpZHRoIjowLjAsIkhlaWdodCI6MC4wLCJCb3JkZXJTdHlsZSI6bnVsbCwiUGFyZW50U3R5bGUiOm51bGx9LCJSZWN0YW5nbGVTdHlsZSI6eyIkaWQiOiI3MTEiLCJNYXJnaW4iOnsiJGlkIjoiNzEyIiwiVG9wIjowLjAsIkxlZnQiOjAuMCwiUmlnaHQiOjAuMCwiQm90dG9tIjowLjB9LCJQYWRkaW5nIjp7IiRpZCI6IjcxMyIsIlRvcCI6MC4wLCJMZWZ0IjowLjAsIlJpZ2h0IjowLjAsIkJvdHRvbSI6MC4wfSwiQmFja2dyb3VuZCI6eyIkaWQiOiI3MTQiLCJDb2xvciI6eyIkaWQiOiI3MTUiLCJBIjo2MywiUiI6NjgsIkciOjExNCwiQiI6MTk2fX0sIklzVmlzaWJsZSI6dHJ1ZSwiV2lkdGgiOjAuMCwiSGVpZ2h0IjowLjAsIkJvcmRlclN0eWxlIjp7IiRpZCI6IjcxNiIsIkxpbmVDb2xvciI6eyIkaWQiOiI3MTciLCIkdHlwZSI6Ik5MUkUuQ29tbW9uLkRvbS5Tb2xpZENvbG9yQnJ1c2gsIE5MUkUuQ29tbW9uIiwiQ29sb3IiOnsiJGlkIjoiNzE4IiwiQSI6MjU1LCJSIjoyNTUsIkciOjAsIkIiOjB9fSwiTGluZVdlaWdodCI6MC4wLCJMaW5lVHlwZSI6MCwiUGFyZW50U3R5bGUiOm51bGx9LCJQYXJlbnRTdHlsZSI6bnVsbH0sIk1hcmdpbiI6eyIkaWQiOiI3MTkiLCJUb3AiOjAuMCwiTGVmdCI6MC4wLCJSaWdodCI6MC4wLCJCb3R0b20iOjAuMH0sIlBhZGRpbmciOnsiJGlkIjoiNzIwIiwiVG9wIjowLjAsIkxlZnQiOjAuMCwiUmlnaHQiOjAuMCwiQm90dG9tIjowLjB9LCJCYWNrZ3JvdW5kIjpudWxsLCJJc1Zpc2libGUiOnRydWUsIldpZHRoIjowLjAsIkhlaWdodCI6MC4wLCJCb3JkZXJTdHlsZSI6bnVsbCwiUGFyZW50U3R5bGUiOm51bGx9LCJCYWNrZ3JvdW5kU3R5bGUiOnsiJGlkIjoiNzIxIiwiTWFyZ2luIjp7IiRpZCI6IjcyMiIsIlRvcCI6MC4wLCJMZWZ0IjowLjAsIlJpZ2h0IjowLjAsIkJvdHRvbSI6MC4wfSwiUGFkZGluZyI6eyIkaWQiOiI3MjMiLCJUb3AiOjAuMCwiTGVmdCI6MC4wLCJSaWdodCI6MC4wLCJCb3R0b20iOjAuMH0sIkJhY2tncm91bmQiOnsiJGlkIjoiNzI0IiwiQ29sb3IiOnsiJGlkIjoiNzI1IiwiQSI6NTEsIlIiOjE1NSwiRyI6MTg3LCJCIjo4OX19LCJJc1Zpc2libGUiOnRydWUsIldpZHRoIjowLjAsIkhlaWdodCI6MC4wLCJCb3JkZXJTdHlsZSI6eyIkaWQiOiI3MjYiLCJMaW5lQ29sb3IiOnsiJGlkIjoiNzI3IiwiJHR5cGUiOiJOTFJFLkNvbW1vbi5Eb20uU29saWRDb2xvckJydXNoLCBOTFJFLkNvbW1vbiIsIkNvbG9yIjp7IiRpZCI6IjcyOCIsIkEiOjI1NSwiUiI6MjU1LCJHIjowLCJCIjowfX0sIkxpbmVXZWlnaHQiOjAuMCwiTGluZVR5cGUiOjAsIlBhcmVudFN0eWxlIjpudWxsfSwiUGFyZW50U3R5bGUiOm51bGx9LCJNYXJnaW4iOnsiJGlkIjoiNzI5IiwiVG9wIjowLjAsIkxlZnQiOjAuMCwiUmlnaHQiOjAuMCwiQm90dG9tIjowLjB9LCJQYWRkaW5nIjp7IiRpZCI6IjczMCIsIlRvcCI6MC4wLCJMZWZ0IjowLjAsIlJpZ2h0IjowLjAsIkJvdHRvbSI6MC4wfSwiSXNWaXNpYmxlIjp0cnVlLCJXaWR0aCI6MC4wLCJIZWlnaHQiOjAuMCwiQm9yZGVyU3R5bGUiOm51bGwsIlBhcmVudFN0eWxlIjpudWxsfX1dLCJJZCI6ImM5MjYwOTZmLTZjMmItNDc0OS1iY2ZkLTNkZDZhMGM5ZjVjNSIsIkluZGV4Ijo0LCJIZWFkZXJUZXh0IjoiU3RhZ2UgNCIsIlN0eWxlIjp7IiRpZCI6IjczMSIsIkhlYWRlclN0eWxlIjp7IiRpZCI6IjczMiIsIlRleHRJc1ZlcnRpY2FsIjpmYWxzZSwiVGV4dFN0eWxlIjp7IiRpZCI6IjczMyIsIkZvbnRTZXR0aW5ncyI6eyIkaWQiOiI3MzQiLCJGb250U2l6ZSI6MTIsIkZvbnROYW1lIjoiQXJpYWwiLCJJc0JvbGQiOmZhbHNlLCJJc0l0YWxpYyI6ZmFsc2UsIklzVW5kZXJsaW5lZCI6ZmFsc2UsIlBhcmVudFN0eWxlIjpudWxsfSwiQXV0b1NpemUiOjIsIkZvcmVncm91bmQiOnsiJGlkIjoiNzM1IiwiQ29sb3IiOnsiJGlkIjoiNzM2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zM3IiwiVG9wIjowLjAsIkxlZnQiOjAuMCwiUmlnaHQiOjAuMCwiQm90dG9tIjowLjB9LCJQYWRkaW5nIjp7IiRpZCI6IjczOCIsIlRvcCI6MC4wLCJMZWZ0IjowLjAsIlJpZ2h0IjowLjAsIkJvdHRvbSI6MC4wfSwiQmFja2dyb3VuZCI6bnVsbCwiSXNWaXNpYmxlIjp0cnVlLCJXaWR0aCI6MC4wLCJIZWlnaHQiOjAuMCwiQm9yZGVyU3R5bGUiOm51bGwsIlBhcmVudFN0eWxlIjpudWxsfSwiUmVjdGFuZ2xlU3R5bGUiOnsiJGlkIjoiNzM5IiwiTWFyZ2luIjp7IiRpZCI6Ijc0MCIsIlRvcCI6MC4wLCJMZWZ0IjowLjAsIlJpZ2h0IjowLjAsIkJvdHRvbSI6MC4wfSwiUGFkZGluZyI6eyIkaWQiOiI3NDEiLCJUb3AiOjAuMCwiTGVmdCI6MC4wLCJSaWdodCI6MC4wLCJCb3R0b20iOjAuMH0sIkJhY2tncm91bmQiOnsiJGlkIjoiNzQyIiwiQ29sb3IiOnsiJGlkIjoiNzQzIiwiQSI6MjU1LCJSIjoyNTUsIkciOjE5MSwiQiI6NH19LCJJc1Zpc2libGUiOnRydWUsIldpZHRoIjowLjAsIkhlaWdodCI6MC4wLCJCb3JkZXJTdHlsZSI6eyIkaWQiOiI3NDQiLCJMaW5lQ29sb3IiOnsiJGlkIjoiNzQ1IiwiJHR5cGUiOiJOTFJFLkNvbW1vbi5Eb20uU29saWRDb2xvckJydXNoLCBOTFJFLkNvbW1vbiIsIkNvbG9yIjp7IiRpZCI6Ijc0NiIsIkEiOjI1NSwiUiI6MjU1LCJHIjowLCJCIjowfX0sIkxpbmVXZWlnaHQiOjAuMCwiTGluZVR5cGUiOjAsIlBhcmVudFN0eWxlIjpudWxsfSwiUGFyZW50U3R5bGUiOm51bGx9LCJNYXJnaW4iOnsiJGlkIjoiNzQ3IiwiVG9wIjowLjAsIkxlZnQiOjAuMCwiUmlnaHQiOjAuMCwiQm90dG9tIjowLjB9LCJQYWRkaW5nIjp7IiRpZCI6Ijc0OCIsIlRvcCI6MC4wLCJMZWZ0IjowLjAsIlJpZ2h0IjowLjAsIkJvdHRvbSI6MC4wfSwiQmFja2dyb3VuZCI6bnVsbCwiSXNWaXNpYmxlIjp0cnVlLCJXaWR0aCI6MC4wLCJIZWlnaHQiOjAuMCwiQm9yZGVyU3R5bGUiOm51bGwsIlBhcmVudFN0eWxlIjpudWxsfSwiQmFja2dyb3VuZFN0eWxlIjp7IiRpZCI6Ijc0OSIsIk1hcmdpbiI6eyIkaWQiOiI3NTAiLCJUb3AiOjAuMCwiTGVmdCI6MC4wLCJSaWdodCI6MC4wLCJCb3R0b20iOjAuMH0sIlBhZGRpbmciOnsiJGlkIjoiNzUxIiwiVG9wIjowLjAsIkxlZnQiOjAuMCwiUmlnaHQiOjAuMCwiQm90dG9tIjowLjB9LCJCYWNrZ3JvdW5kIjp7IiRpZCI6Ijc1MiIsIkNvbG9yIjp7IiRpZCI6Ijc1MyIsIkEiOjUxLCJSIjoxNjUsIkciOjE2NSwiQiI6MTY1fX0sIklzVmlzaWJsZSI6dHJ1ZSwiV2lkdGgiOjAuMCwiSGVpZ2h0IjowLjAsIkJvcmRlclN0eWxlIjp7IiRpZCI6Ijc1NCIsIkxpbmVDb2xvciI6eyIkaWQiOiI3NTUiLCIkdHlwZSI6Ik5MUkUuQ29tbW9uLkRvbS5Tb2xpZENvbG9yQnJ1c2gsIE5MUkUuQ29tbW9uIiwiQ29sb3IiOnsiJGlkIjoiNzU2IiwiQSI6MjU1LCJSIjoyNTUsIkciOjAsIkIiOjB9fSwiTGluZVdlaWdodCI6MC4wLCJMaW5lVHlwZSI6MCwiUGFyZW50U3R5bGUiOm51bGx9LCJQYXJlbnRTdHlsZSI6bnVsbH0sIklzQWJvdmVUaW1lYmFuZCI6ZmFsc2UsIk1hcmdpbiI6eyIkaWQiOiI3NTciLCJUb3AiOjAuMCwiTGVmdCI6MC4wLCJSaWdodCI6MC4wLCJCb3R0b20iOjAuMH0sIlBhZGRpbmciOnsiJGlkIjoiNzU4IiwiVG9wIjowLjAsIkxlZnQiOjAuMCwiUmlnaHQiOjAuMCwiQm90dG9tIjowLjB9LCJJc1Zpc2libGUiOnRydWUsIldpZHRoIjowLjAsIkhlaWdodCI6MC4wLCJCb3JkZXJTdHlsZSI6eyIkaWQiOiI3NTkiLCJMaW5lQ29sb3IiOm51bGwsIkxpbmVXZWlnaHQiOjAuMCwiTGluZVR5cGUiOjAsIlBhcmVudFN0eWxlIjpudWxsfSwiUGFyZW50U3R5bGUiOm51bGx9fSx7IiRpZCI6Ijc2MCIsIl9hY3Rpdml0aWVzIjpbeyIkaWQiOiI3NjEiLCJfcm93cyI6W3siJGlkIjoiNzYyIiwiX3Rhc2tzIjpbeyIkaWQiOiI3NjMiLCJfYXR0YWNoZWRNaWxlc3RvbmVzIjpbXSwiVGFza0RlZmluaXRpb24iOnsiJGlkIjoiNzY0IiwiR3JvdXBOYW1lIjpudWxsLCJTdGFydERhdGUiOiIyMDI0LTAxLTAxVDAwOjAwOjAwWiIsIkVuZERhdGUiOiIyMDI2LTA2LTMwVDIzOjU5OjU5Ljk5OVoiLCJQZXJjZW50YWdlQ29tcGxldGUiOjAuMCwiU3R5bGUiOnsiJGlkIjoiNzY1IiwiU2hhcGUiOjIsIlNoYXBlVGhpY2tuZXNzIjoxLCJEdXJhdGlvbkZvcm1hdCI6MCwiSW5jbHVkZU5vbldvcmtpbmdEYXlzSW5EdXJhdGlvbiI6ZmFsc2UsIlBlcmNlbnRhZ2VDb21wbGV0ZVN0eWxlIjp7IiRpZCI6Ijc2NiIsIkZvbnRTZXR0aW5ncyI6eyIkaWQiOiI3NjciLCJGb250U2l6ZSI6OSwiRm9udE5hbWUiOiJBcmlhbCIsIklzQm9sZCI6ZmFsc2UsIklzSXRhbGljIjpmYWxzZSwiSXNVbmRlcmxpbmVkIjpmYWxzZSwiUGFyZW50U3R5bGUiOm51bGx9LCJBdXRvU2l6ZSI6MCwiRm9yZWdyb3VuZCI6eyIkaWQiOiI3NjgiLCJDb2xvciI6eyIkaWQiOiI3Njk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3NzAiLCJMaW5lQ29sb3IiOm51bGwsIkxpbmVXZWlnaHQiOjAuMCwiTGluZVR5cGUiOjAsIlBhcmVudFN0eWxlIjpudWxsfSwiUGFyZW50U3R5bGUiOm51bGx9LCJEdXJhdGlvblN0eWxlIjp7IiRpZCI6Ijc3MSIsIkZvbnRTZXR0aW5ncyI6eyIkaWQiOiI3NzIiLCJGb250U2l6ZSI6OSwiRm9udE5hbWUiOiJBcmlhbCIsIklzQm9sZCI6ZmFsc2UsIklzSXRhbGljIjpmYWxzZSwiSXNVbmRlcmxpbmVkIjpmYWxzZSwiUGFyZW50U3R5bGUiOm51bGx9LCJBdXRvU2l6ZSI6MCwiRm9yZWdyb3VuZCI6eyIkaWQiOiI3NzMiLCJDb2xvciI6eyIkaWQiOiI3NzQ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c3NSIsIkxpbmVDb2xvciI6bnVsbCwiTGluZVdlaWdodCI6MC4wLCJMaW5lVHlwZSI6MCwiUGFyZW50U3R5bGUiOm51bGx9LCJQYXJlbnRTdHlsZSI6bnVsbH0sIkhvcml6b250YWxDb25uZWN0b3JTdHlsZSI6eyIkaWQiOiI3NzYiLCJMaW5lQ29sb3IiOnsiJHJlZiI6IjY2In0sIkxpbmVXZWlnaHQiOjEuMCwiTGluZVR5cGUiOjAsIlBhcmVudFN0eWxlIjpudWxsfSwiVmVydGljYWxDb25uZWN0b3JTdHlsZSI6eyIkaWQiOiI3Nzc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zc4IiwiTWFyZ2luIjp7IiRyZWYiOiI3MiJ9LCJQYWRkaW5nIjp7IiRyZWYiOiI3MyJ9LCJCYWNrZ3JvdW5kIjp7IiRpZCI6Ijc3OSIsIkNvbG9yIjp7IiRpZCI6Ijc4MCIsIkEiOjI1NSwiUiI6ODgsIkciOjE1NCwiQiI6MjE1fX0sIklzVmlzaWJsZSI6dHJ1ZSwiV2lkdGgiOjAuMCwiSGVpZ2h0IjoxNi4wLCJCb3JkZXJTdHlsZSI6eyIkaWQiOiI3ODEiLCJMaW5lQ29sb3IiOnsiJHJlZiI6Ijc3In0sIkxpbmVXZWlnaHQiOjAuMCwiTGluZVR5cGUiOjAsIlBhcmVudFN0eWxlIjpudWxsfSwiUGFyZW50U3R5bGUiOm51bGx9LCJUaXRsZVN0eWxlIjp7IiRpZCI6Ijc4MiIsIkZvbnRTZXR0aW5ncyI6eyIkaWQiOiI3ODMiLCJGb250U2l6ZSI6MTAsIkZvbnROYW1lIjoiQXJpYWwiLCJJc0JvbGQiOnRydWUsIklzSXRhbGljIjpmYWxzZSwiSXNVbmRlcmxpbmVkIjpmYWxzZSwiUGFyZW50U3R5bGUiOm51bGx9LCJBdXRvU2l6ZSI6MCwiRm9yZWdyb3VuZCI6eyIkaWQiOiI3ODQiLCJDb2xvciI6eyIkaWQiOiI3ODU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c4NiIsIkxpbmVDb2xvciI6bnVsbCwiTGluZVdlaWdodCI6MC4wLCJMaW5lVHlwZSI6MCwiUGFyZW50U3R5bGUiOm51bGx9LCJQYXJlbnRTdHlsZSI6bnVsbH0sIkRhdGVTdHlsZSI6eyIkaWQiOiI3ODciLCJGb250U2V0dGluZ3MiOnsiJGlkIjoiNzg4IiwiRm9udFNpemUiOjEwLCJGb250TmFtZSI6IkFyaWFsIiwiSXNCb2xkIjpmYWxzZSwiSXNJdGFsaWMiOmZhbHNlLCJJc1VuZGVybGluZWQiOmZhbHNlLCJQYXJlbnRTdHlsZSI6bnVsbH0sIkF1dG9TaXplIjowLCJGb3JlZ3JvdW5kIjp7IiRpZCI6Ijc4OSIsIkNvbG9yIjp7IiRpZCI6Ijc5M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3OTEiLCJMaW5lQ29sb3IiOm51bGwsIkxpbmVXZWlnaHQiOjAuMCwiTGluZVR5cGUiOjAsIlBhcmVudFN0eWxlIjpudWxsfSwiUGFyZW50U3R5bGUiOm51bGx9LCJEYXRlRm9ybWF0Ijp7IiRpZCI6Ijc5M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OTMiLCJGb3JtYXQiOjAsIklzVmlzaWJsZSI6ZmFsc2UsIkxhc3RLbm93blZpc2liaWxpdHlTdGF0ZSI6ZmFsc2V9LCJJc1Zpc2libGUiOnRydWUsIlBhcmVudFN0eWxlIjpudWxsfSwiSW5kZXgiOjAsIlNtYXJ0RHVyYXRpb25BY3RpdmF0ZWQiOmZhbHNlLCJEYXRlRm9ybWF0Ijp7IiRyZWYiOiI3OTIifSwiV2Vla051bWJlcmluZyI6eyIkaWQiOiI3OTQiLCJGb3JtYXQiOjAsIklzVmlzaWJsZSI6ZmFsc2UsIkxhc3RLbm93blZpc2liaWxpdHlTdGF0ZSI6ZmFsc2V9LCJJZCI6ImMxYjAxMjUwLWFmOGUtNGM1MC05NjY0LWY1MzNjNTE0NWQ3NiIsIkltcG9ydElkIjpudWxsLCJUaXRsZSI6IkRpc3RyaWN0cyBDb250aW51ZTogU3VwcG9ydCBSZWdpb25hbCBUcmFuc2l0aW9uIiwiTm90ZSI6bnVsbCwiSHlwZXJsaW5rIjp7IiRpZCI6Ijc5NSIsIkFkZHJlc3MiOiIiLCJTdWJBZGRyZXNzIjoiIn0sIklzQ2hhbmdlZCI6ZmFsc2UsIklzTmV3IjpmYWxzZX19XSwiX21pbGVzdG9uZXMiOltdLCJJZCI6IjBmNWQzYzJjLTk3NTAtNGFkZS1hODFhLTEzNzdjYjFiOTlmNyIsIklzU2luZ2xlSXRlbVJvdyI6ZmFsc2V9LHsiJGlkIjoiNzk2IiwiX3Rhc2tzIjpbXSwiX21pbGVzdG9uZXMiOltdLCJJZCI6ImZjZTM3NDI2LWFjNjAtNDhkZi04NmNiLWU5NDNjOGQyYzg1YSIsIklzU2luZ2xlSXRlbVJvdyI6ZmFsc2V9LHsiJGlkIjoiNzk3IiwiX3Rhc2tzIjpbXSwiX21pbGVzdG9uZXMiOlt7IiRpZCI6Ijc5OCIsIklkIjoiYmRlZTM3ODctNDVhYy00YjBjLWE4ZTctYWE3MTQ1ZmZjN2EwIiwiSW5kZXgiOjEsIkdyb3VwSWQiOm51bGwsIlRpdGxlIjoiRnVsbCBSZWdpb25hbCBQaWxvdCBPcGVyYXRpb25hbCIsIkRhdGVUaW1lIjoiMjAyNS0wNy0wMVQyMzo1OTowMFoiLCJQZXJjZW50YWdlQ29tcGxldGUiOm51bGwsIk5vdGUiOm51bGwsIlN0eWxlIjp7IiRpZCI6Ijc5OSIsIlRpdGxlUG9zaXRpb24iOiJSaWdodCIsIkRhdGVQb3NpdGlvbiI6IkxlZnQiLCJTaGFwZVR5cGUiOjEsIlNoYXBlU2l6ZSI6MSwiU2hhcGVTdHlsZSI6eyIkaWQiOiI4MDAiLCJNYXJnaW4iOnsiJHJlZiI6IjgifSwiUGFkZGluZyI6eyIkcmVmIjoiOSJ9LCJCYWNrZ3JvdW5kIjp7IiRpZCI6IjgwMSIsIkNvbG9yIjp7IiRpZCI6IjgwMiIsIkEiOjI1NSwiUiI6NDUsIkciOjQ1LCJCIjo0NX19LCJJc1Zpc2libGUiOnRydWUsIldpZHRoIjoxOC4wLCJIZWlnaHQiOjIwLjAsIkJvcmRlclN0eWxlIjp7IiRpZCI6IjgwMyIsIkxpbmVDb2xvciI6eyIkcmVmIjoiMTMifSwiTGluZVdlaWdodCI6MC4wLCJMaW5lVHlwZSI6MCwiUGFyZW50U3R5bGUiOm51bGx9LCJQYXJlbnRTdHlsZSI6bnVsbH0sIlRpdGxlU3R5bGUiOnsiJGlkIjoiODA0IiwiRm9udFNldHRpbmdzIjp7IiRpZCI6IjgwNSIsIkZvbnRTaXplIjoxMCwiRm9udE5hbWUiOiJBcmlhbCIsIklzQm9sZCI6dHJ1ZSwiSXNJdGFsaWMiOmZhbHNlLCJJc1VuZGVybGluZWQiOmZhbHNlLCJQYXJlbnRTdHlsZSI6bnVsbH0sIkF1dG9TaXplIjowLCJGb3JlZ3JvdW5kIjp7IiRyZWYiOiIxNyJ9LCJNYXhXaWR0aCI6OTY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gwNiIsIkZvbnRTZXR0aW5ncyI6eyIkaWQiOiI4MDciLCJGb250U2l6ZSI6MTAsIkZvbnROYW1lIjoiQXJpYWwiLCJJc0JvbGQiOmZhbHNlLCJJc0l0YWxpYyI6ZmFsc2UsIklzVW5kZXJsaW5lZCI6ZmFsc2UsIlBhcmVudFN0eWxlIjpudWxsfSwiQXV0b1NpemUiOjAsIkZvcmVncm91bmQiOnsiJHJlZiI6IjI1In0sIk1heFdpZHRoIjo5NjAuMCwiTWF4SGVpZ2h0IjoiSW5maW5pdHkiLCJTbWFydEZvcmVncm91bmRJc0FjdGl2ZSI6ZmFsc2UsIkhvcml6b250YWxBbGlnbm1lbnQiOjEsIlZlcnRpY2FsQWxpZ25tZW50IjowLCJTbWFydEZvcmVncm91bmQiOm51bGwsIkJhY2tncm91bmRGaWxsVHlwZSI6MCwiTWFyZ2luIjp7IiRyZWYiOiIyNyJ9LCJQYWRkaW5nIjp7IiRyZWYiOiIyOCJ9LCJCYWNrZ3JvdW5kIjp7IiRyZWYiOiIyOSJ9LCJJc1Zpc2libGUiOmZhbHNlLCJXaWR0aCI6MC4wLCJIZWlnaHQiOjAuMCwiQm9yZGVyU3R5bGUiOm51bGwsIlBhcmVudFN0eWxlIjpudWxsfSwiRGF0ZUZvcm1hdCI6eyIkaWQiOiI4MDg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A5IiwiRm9ybWF0IjowLCJJc1Zpc2libGUiOmZhbHNlLCJMYXN0S25vd25WaXNpYmlsaXR5U3RhdGUiOmZhbHNlfSwiSXNWaXNpYmxlIjpmYWxzZSwiUGFyZW50U3R5bGUiOm51bGx9LCJIeXBlcmxpbmsiOm51bGwsIkltcG9ydElkIjpudWxsfV0sIklkIjoiY2ZmYWMyMzMtNmU5Yy00NjkwLWFiMzMtZjVmYWFhZDRhNDRjIiwiSXNTaW5nbGVJdGVtUm93IjpmYWxzZX0seyIkaWQiOiI4MTAiLCJfdGFza3MiOlt7IiRpZCI6IjgxMSIsIl9hdHRhY2hlZE1pbGVzdG9uZXMiOltdLCJUYXNrRGVmaW5pdGlvbiI6eyIkaWQiOiI4MTIiLCJHcm91cE5hbWUiOm51bGwsIlN0YXJ0RGF0ZSI6IjIwMjQtMDEtMDFUMDA6MDA6MDBaIiwiRW5kRGF0ZSI6IjIwMjYtMDYtMzBUMjM6NTk6NTkuOTk5WiIsIlBlcmNlbnRhZ2VDb21wbGV0ZSI6MC4wLCJTdHlsZSI6eyIkaWQiOiI4MTMiLCJTaGFwZSI6MiwiU2hhcGVUaGlja25lc3MiOjEsIkR1cmF0aW9uRm9ybWF0IjowLCJJbmNsdWRlTm9uV29ya2luZ0RheXNJbkR1cmF0aW9uIjpmYWxzZSwiUGVyY2VudGFnZUNvbXBsZXRlU3R5bGUiOnsiJGlkIjoiODE0IiwiRm9udFNldHRpbmdzIjp7IiRpZCI6IjgxNSIsIkZvbnRTaXplIjo5LCJGb250TmFtZSI6IkFyaWFsIiwiSXNCb2xkIjpmYWxzZSwiSXNJdGFsaWMiOmZhbHNlLCJJc1VuZGVybGluZWQiOmZhbHNlLCJQYXJlbnRTdHlsZSI6bnVsbH0sIkF1dG9TaXplIjowLCJGb3JlZ3JvdW5kIjp7IiRpZCI6IjgxNiIsIkNvbG9yIjp7IiRpZCI6IjgxNy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gxOCIsIkxpbmVDb2xvciI6bnVsbCwiTGluZVdlaWdodCI6MC4wLCJMaW5lVHlwZSI6MCwiUGFyZW50U3R5bGUiOm51bGx9LCJQYXJlbnRTdHlsZSI6bnVsbH0sIkR1cmF0aW9uU3R5bGUiOnsiJGlkIjoiODE5IiwiRm9udFNldHRpbmdzIjp7IiRpZCI6IjgyMCIsIkZvbnRTaXplIjo5LCJGb250TmFtZSI6IkFyaWFsIiwiSXNCb2xkIjpmYWxzZSwiSXNJdGFsaWMiOmZhbHNlLCJJc1VuZGVybGluZWQiOmZhbHNlLCJQYXJlbnRTdHlsZSI6bnVsbH0sIkF1dG9TaXplIjowLCJGb3JlZ3JvdW5kIjp7IiRpZCI6IjgyMSIsIkNvbG9yIjp7IiRpZCI6IjgyMi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ODIzIiwiTGluZUNvbG9yIjpudWxsLCJMaW5lV2VpZ2h0IjowLjAsIkxpbmVUeXBlIjowLCJQYXJlbnRTdHlsZSI6bnVsbH0sIlBhcmVudFN0eWxlIjpudWxsfSwiSG9yaXpvbnRhbENvbm5lY3RvclN0eWxlIjp7IiRpZCI6IjgyNCIsIkxpbmVDb2xvciI6eyIkcmVmIjoiNjYifSwiTGluZVdlaWdodCI6MS4wLCJMaW5lVHlwZSI6MCwiUGFyZW50U3R5bGUiOm51bGx9LCJWZXJ0aWNhbENvbm5lY3RvclN0eWxlIjp7IiRpZCI6IjgyNS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UsIklzQmVsb3dUaW1lYmFuZCI6dHJ1ZSwiUGVyY2VudGFnZUNvbXBsZXRlU2hhcGVPcGFjaXR5IjozNSwiU2hhcGVTdHlsZSI6eyIkaWQiOiI4MjYiLCJNYXJnaW4iOnsiJHJlZiI6IjcyIn0sIlBhZGRpbmciOnsiJHJlZiI6IjczIn0sIkJhY2tncm91bmQiOnsiJGlkIjoiODI3IiwiQ29sb3IiOnsiJGlkIjoiODI4IiwiQSI6MjU1LCJSIjo4OCwiRyI6MTU0LCJCIjoyMTV9fSwiSXNWaXNpYmxlIjp0cnVlLCJXaWR0aCI6MC4wLCJIZWlnaHQiOjE2LjAsIkJvcmRlclN0eWxlIjp7IiRpZCI6IjgyOSIsIkxpbmVDb2xvciI6eyIkcmVmIjoiNzcifSwiTGluZVdlaWdodCI6MC4wLCJMaW5lVHlwZSI6MCwiUGFyZW50U3R5bGUiOm51bGx9LCJQYXJlbnRTdHlsZSI6bnVsbH0sIlRpdGxlU3R5bGUiOnsiJGlkIjoiODMwIiwiRm9udFNldHRpbmdzIjp7IiRpZCI6IjgzMSIsIkZvbnRTaXplIjoxMCwiRm9udE5hbWUiOiJBcmlhbCIsIklzQm9sZCI6dHJ1ZSwiSXNJdGFsaWMiOmZhbHNlLCJJc1VuZGVybGluZWQiOmZhbHNlLCJQYXJlbnRTdHlsZSI6bnVsbH0sIkF1dG9TaXplIjowLCJGb3JlZ3JvdW5kIjp7IiRpZCI6IjgzMiIsIkNvbG9yIjp7IiRpZCI6IjgzMy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DM0IiwiTGluZUNvbG9yIjpudWxsLCJMaW5lV2VpZ2h0IjowLjAsIkxpbmVUeXBlIjowLCJQYXJlbnRTdHlsZSI6bnVsbH0sIlBhcmVudFN0eWxlIjpudWxsfSwiRGF0ZVN0eWxlIjp7IiRpZCI6IjgzNSIsIkZvbnRTZXR0aW5ncyI6eyIkaWQiOiI4MzYiLCJGb250U2l6ZSI6OSwiRm9udE5hbWUiOiJBcmlhbCIsIklzQm9sZCI6ZmFsc2UsIklzSXRhbGljIjpmYWxzZSwiSXNVbmRlcmxpbmVkIjpmYWxzZSwiUGFyZW50U3R5bGUiOm51bGx9LCJBdXRvU2l6ZSI6MCwiRm9yZWdyb3VuZCI6eyIkaWQiOiI4MzciLCJDb2xvciI6eyIkaWQiOiI4Mzg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ODM5IiwiTGluZUNvbG9yIjpudWxsLCJMaW5lV2VpZ2h0IjowLjAsIkxpbmVUeXBlIjowLCJQYXJlbnRTdHlsZSI6bnVsbH0sIlBhcmVudFN0eWxlIjpudWxsfSwiRGF0ZUZvcm1hdCI6eyIkaWQiOiI4ND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QxIiwiRm9ybWF0IjowLCJJc1Zpc2libGUiOmZhbHNlLCJMYXN0S25vd25WaXNpYmlsaXR5U3RhdGUiOmZhbHNlfSwiSXNWaXNpYmxlIjp0cnVlLCJQYXJlbnRTdHlsZSI6bnVsbH0sIkluZGV4IjoyLCJTbWFydER1cmF0aW9uQWN0aXZhdGVkIjpmYWxzZSwiRGF0ZUZvcm1hdCI6eyIkcmVmIjoiODQwIn0sIldlZWtOdW1iZXJpbmciOnsiJGlkIjoiODQyIiwiRm9ybWF0IjowLCJJc1Zpc2libGUiOmZhbHNlLCJMYXN0S25vd25WaXNpYmlsaXR5U3RhdGUiOmZhbHNlfSwiSWQiOiI2MTQzY2Y5YS0wMTRmLTQ1YjAtYWFlOC1mZWI4MWNkN2I4MDIiLCJJbXBvcnRJZCI6bnVsbCwiVGl0bGUiOiJSZWdpb25hbCBDb3VuY2lsIFJvbGVzIE9wZXJhdGlvbmFsIiwiTm90ZSI6bnVsbCwiSHlwZXJsaW5rIjp7IiRpZCI6Ijg0MyIsIkFkZHJlc3MiOiIiLCJTdWJBZGRyZXNzIjoiIn0sIklzQ2hhbmdlZCI6ZmFsc2UsIklzTmV3IjpmYWxzZX19XSwiX21pbGVzdG9uZXMiOltdLCJJZCI6IjliZjRhNTYzLThjNTktNDczZi1hYzc2LTgzYzIxYTg5MjU3MyIsIklzU2luZ2xlSXRlbVJvdyI6ZmFsc2V9XSwiSW5kZXgiOjAsIklkIjoiNDFiMTllNTQtODBjNC00NzAzLTg3NjktYThhMDhhMTBmNjFlIiwiSGVhZGVyVGV4dCI6bnVsbCwiSXNEZWZhdWx0Ijp0cnVlLCJTdHlsZSI6eyIkaWQiOiI4NDQiLCJIZWFkZXJTdHlsZSI6eyIkaWQiOiI4NDUiLCJUZXh0U3R5bGUiOnsiJGlkIjoiODQ2IiwiRm9udFNldHRpbmdzIjp7IiRpZCI6Ijg0NyIsIkZvbnRTaXplIjoxMSwiRm9udE5hbWUiOiJDYWxpYnJpIiwiSXNCb2xkIjpmYWxzZSwiSXNJdGFsaWMiOmZhbHNlLCJJc1VuZGVybGluZWQiOmZhbHNlLCJQYXJlbnRTdHlsZSI6bnVsbH0sIkF1dG9TaXplIjoyLCJGb3JlZ3JvdW5kIjp7IiRpZCI6Ijg0OCIsIkNvbG9yIjp7IiRpZCI6Ijg0OS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g1MCIsIlRvcCI6MC4wLCJMZWZ0IjowLjAsIlJpZ2h0IjowLjAsIkJvdHRvbSI6MC4wfSwiUGFkZGluZyI6eyIkaWQiOiI4NTEiLCJUb3AiOjAuMCwiTGVmdCI6MC4wLCJSaWdodCI6MC4wLCJCb3R0b20iOjAuMH0sIkJhY2tncm91bmQiOm51bGwsIklzVmlzaWJsZSI6dHJ1ZSwiV2lkdGgiOjAuMCwiSGVpZ2h0IjowLjAsIkJvcmRlclN0eWxlIjpudWxsLCJQYXJlbnRTdHlsZSI6bnVsbH0sIlJlY3RhbmdsZVN0eWxlIjp7IiRpZCI6Ijg1MiIsIk1hcmdpbiI6eyIkaWQiOiI4NTMiLCJUb3AiOjAuMCwiTGVmdCI6MC4wLCJSaWdodCI6MC4wLCJCb3R0b20iOjAuMH0sIlBhZGRpbmciOnsiJGlkIjoiODU0IiwiVG9wIjowLjAsIkxlZnQiOjAuMCwiUmlnaHQiOjAuMCwiQm90dG9tIjowLjB9LCJCYWNrZ3JvdW5kIjp7IiRpZCI6Ijg1NSIsIkNvbG9yIjp7IiRpZCI6Ijg1NiIsIkEiOjYzLCJSIjo2OCwiRyI6MTE0LCJCIjoxOTZ9fSwiSXNWaXNpYmxlIjp0cnVlLCJXaWR0aCI6MC4wLCJIZWlnaHQiOjAuMCwiQm9yZGVyU3R5bGUiOnsiJGlkIjoiODU3IiwiTGluZUNvbG9yIjp7IiRpZCI6Ijg1OCIsIiR0eXBlIjoiTkxSRS5Db21tb24uRG9tLlNvbGlkQ29sb3JCcnVzaCwgTkxSRS5Db21tb24iLCJDb2xvciI6eyIkaWQiOiI4NTkiLCJBIjoyNTUsIlIiOjI1NSwiRyI6MCwiQiI6MH19LCJMaW5lV2VpZ2h0IjowLjAsIkxpbmVUeXBlIjowLCJQYXJlbnRTdHlsZSI6bnVsbH0sIlBhcmVudFN0eWxlIjpudWxsfSwiTWFyZ2luIjp7IiRpZCI6Ijg2MCIsIlRvcCI6MC4wLCJMZWZ0IjowLjAsIlJpZ2h0IjowLjAsIkJvdHRvbSI6MC4wfSwiUGFkZGluZyI6eyIkaWQiOiI4NjEiLCJUb3AiOjAuMCwiTGVmdCI6MC4wLCJSaWdodCI6MC4wLCJCb3R0b20iOjAuMH0sIkJhY2tncm91bmQiOm51bGwsIklzVmlzaWJsZSI6dHJ1ZSwiV2lkdGgiOjAuMCwiSGVpZ2h0IjowLjAsIkJvcmRlclN0eWxlIjpudWxsLCJQYXJlbnRTdHlsZSI6bnVsbH0sIkJhY2tncm91bmRTdHlsZSI6eyIkaWQiOiI4NjIiLCJNYXJnaW4iOnsiJGlkIjoiODYzIiwiVG9wIjowLjAsIkxlZnQiOjAuMCwiUmlnaHQiOjAuMCwiQm90dG9tIjowLjB9LCJQYWRkaW5nIjp7IiRpZCI6Ijg2NCIsIlRvcCI6MC4wLCJMZWZ0IjowLjAsIlJpZ2h0IjowLjAsIkJvdHRvbSI6MC4wfSwiQmFja2dyb3VuZCI6eyIkaWQiOiI4NjUiLCJDb2xvciI6eyIkaWQiOiI4NjYiLCJBIjo1MSwiUiI6MTU1LCJHIjoxODcsIkIiOjg5fX0sIklzVmlzaWJsZSI6dHJ1ZSwiV2lkdGgiOjAuMCwiSGVpZ2h0IjowLjAsIkJvcmRlclN0eWxlIjp7IiRpZCI6Ijg2NyIsIkxpbmVDb2xvciI6eyIkaWQiOiI4NjgiLCIkdHlwZSI6Ik5MUkUuQ29tbW9uLkRvbS5Tb2xpZENvbG9yQnJ1c2gsIE5MUkUuQ29tbW9uIiwiQ29sb3IiOnsiJGlkIjoiODY5IiwiQSI6MjU1LCJSIjoyNTUsIkciOjAsIkIiOjB9fSwiTGluZVdlaWdodCI6MC4wLCJMaW5lVHlwZSI6MCwiUGFyZW50U3R5bGUiOm51bGx9LCJQYXJlbnRTdHlsZSI6bnVsbH0sIk1hcmdpbiI6eyIkaWQiOiI4NzAiLCJUb3AiOjAuMCwiTGVmdCI6MC4wLCJSaWdodCI6MC4wLCJCb3R0b20iOjAuMH0sIlBhZGRpbmciOnsiJGlkIjoiODcxIiwiVG9wIjowLjAsIkxlZnQiOjAuMCwiUmlnaHQiOjAuMCwiQm90dG9tIjowLjB9LCJJc1Zpc2libGUiOnRydWUsIldpZHRoIjowLjAsIkhlaWdodCI6MC4wLCJCb3JkZXJTdHlsZSI6bnVsbCwiUGFyZW50U3R5bGUiOm51bGx9fV0sIklkIjoiMWQ5MzBiYTctOTJjMC00MjZmLWE5MDktOThlZTAwYjAwYzExIiwiSW5kZXgiOjUsIkhlYWRlclRleHQiOiJTdGFnZSA1IiwiU3R5bGUiOnsiJGlkIjoiODcyIiwiSGVhZGVyU3R5bGUiOnsiJGlkIjoiODczIiwiVGV4dElzVmVydGljYWwiOmZhbHNlLCJUZXh0U3R5bGUiOnsiJGlkIjoiODc0IiwiRm9udFNldHRpbmdzIjp7IiRpZCI6Ijg3NSIsIkZvbnRTaXplIjoxMiwiRm9udE5hbWUiOiJBcmlhbCIsIklzQm9sZCI6ZmFsc2UsIklzSXRhbGljIjpmYWxzZSwiSXNVbmRlcmxpbmVkIjpmYWxzZSwiUGFyZW50U3R5bGUiOm51bGx9LCJBdXRvU2l6ZSI6MiwiRm9yZWdyb3VuZCI6eyIkaWQiOiI4NzYiLCJDb2xvciI6eyIkaWQiOiI4Nzc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4NzgiLCJUb3AiOjAuMCwiTGVmdCI6MC4wLCJSaWdodCI6MC4wLCJCb3R0b20iOjAuMH0sIlBhZGRpbmciOnsiJGlkIjoiODc5IiwiVG9wIjowLjAsIkxlZnQiOjAuMCwiUmlnaHQiOjAuMCwiQm90dG9tIjowLjB9LCJCYWNrZ3JvdW5kIjpudWxsLCJJc1Zpc2libGUiOnRydWUsIldpZHRoIjowLjAsIkhlaWdodCI6MC4wLCJCb3JkZXJTdHlsZSI6bnVsbCwiUGFyZW50U3R5bGUiOm51bGx9LCJSZWN0YW5nbGVTdHlsZSI6eyIkaWQiOiI4ODAiLCJNYXJnaW4iOnsiJGlkIjoiODgxIiwiVG9wIjowLjAsIkxlZnQiOjAuMCwiUmlnaHQiOjAuMCwiQm90dG9tIjowLjB9LCJQYWRkaW5nIjp7IiRpZCI6Ijg4MiIsIlRvcCI6MC4wLCJMZWZ0IjowLjAsIlJpZ2h0IjowLjAsIkJvdHRvbSI6MC4wfSwiQmFja2dyb3VuZCI6eyIkaWQiOiI4ODMiLCJDb2xvciI6eyIkaWQiOiI4ODQiLCJBIjoyNTUsIlIiOjQ4LCJHIjo4NCwiQiI6MTUwfX0sIklzVmlzaWJsZSI6dHJ1ZSwiV2lkdGgiOjAuMCwiSGVpZ2h0IjowLjAsIkJvcmRlclN0eWxlIjp7IiRpZCI6Ijg4NSIsIkxpbmVDb2xvciI6eyIkaWQiOiI4ODYiLCIkdHlwZSI6Ik5MUkUuQ29tbW9uLkRvbS5Tb2xpZENvbG9yQnJ1c2gsIE5MUkUuQ29tbW9uIiwiQ29sb3IiOnsiJGlkIjoiODg3IiwiQSI6MjU1LCJSIjoyNTUsIkciOjAsIkIiOjB9fSwiTGluZVdlaWdodCI6MC4wLCJMaW5lVHlwZSI6MCwiUGFyZW50U3R5bGUiOm51bGx9LCJQYXJlbnRTdHlsZSI6bnVsbH0sIk1hcmdpbiI6eyIkaWQiOiI4ODgiLCJUb3AiOjAuMCwiTGVmdCI6MC4wLCJSaWdodCI6MC4wLCJCb3R0b20iOjAuMH0sIlBhZGRpbmciOnsiJGlkIjoiODg5IiwiVG9wIjowLjAsIkxlZnQiOjAuMCwiUmlnaHQiOjAuMCwiQm90dG9tIjowLjB9LCJCYWNrZ3JvdW5kIjpudWxsLCJJc1Zpc2libGUiOnRydWUsIldpZHRoIjowLjAsIkhlaWdodCI6MC4wLCJCb3JkZXJTdHlsZSI6bnVsbCwiUGFyZW50U3R5bGUiOm51bGx9LCJCYWNrZ3JvdW5kU3R5bGUiOnsiJGlkIjoiODkwIiwiTWFyZ2luIjp7IiRpZCI6Ijg5MSIsIlRvcCI6MC4wLCJMZWZ0IjowLjAsIlJpZ2h0IjowLjAsIkJvdHRvbSI6MC4wfSwiUGFkZGluZyI6eyIkaWQiOiI4OTIiLCJUb3AiOjAuMCwiTGVmdCI6MC4wLCJSaWdodCI6MC4wLCJCb3R0b20iOjAuMH0sIkJhY2tncm91bmQiOnsiJGlkIjoiODkzIiwiQ29sb3IiOnsiJGlkIjoiODk0IiwiQSI6NTEsIlIiOjE2NSwiRyI6MTY1LCJCIjoxNjV9fSwiSXNWaXNpYmxlIjp0cnVlLCJXaWR0aCI6MC4wLCJIZWlnaHQiOjAuMCwiQm9yZGVyU3R5bGUiOnsiJGlkIjoiODk1IiwiTGluZUNvbG9yIjp7IiRpZCI6Ijg5NiIsIiR0eXBlIjoiTkxSRS5Db21tb24uRG9tLlNvbGlkQ29sb3JCcnVzaCwgTkxSRS5Db21tb24iLCJDb2xvciI6eyIkaWQiOiI4OTciLCJBIjoyNTUsIlIiOjI1NSwiRyI6MCwiQiI6MH19LCJMaW5lV2VpZ2h0IjowLjAsIkxpbmVUeXBlIjowLCJQYXJlbnRTdHlsZSI6bnVsbH0sIlBhcmVudFN0eWxlIjpudWxsfSwiSXNBYm92ZVRpbWViYW5kIjpmYWxzZSwiTWFyZ2luIjp7IiRpZCI6Ijg5OCIsIlRvcCI6MC4wLCJMZWZ0IjowLjAsIlJpZ2h0IjowLjAsIkJvdHRvbSI6MC4wfSwiUGFkZGluZyI6eyIkaWQiOiI4OTkiLCJUb3AiOjAuMCwiTGVmdCI6MC4wLCJSaWdodCI6MC4wLCJCb3R0b20iOjAuMH0sIklzVmlzaWJsZSI6dHJ1ZSwiV2lkdGgiOjAuMCwiSGVpZ2h0IjowLjAsIkJvcmRlclN0eWxlIjp7IiRpZCI6IjkwMCIsIkxpbmVDb2xvciI6bnVsbCwiTGluZVdlaWdodCI6MC4wLCJMaW5lVHlwZSI6MCwiUGFyZW50U3R5bGUiOm51bGx9LCJQYXJlbnRTdHlsZSI6bnVsbH19LHsiJGlkIjoiOTAxIiwiX2FjdGl2aXRpZXMiOlt7IiRpZCI6IjkwMiIsIl9yb3dzIjpbeyIkaWQiOiI5MDMiLCJfdGFza3MiOlt7IiRpZCI6IjkwNCIsIl9hdHRhY2hlZE1pbGVzdG9uZXMiOltdLCJUYXNrRGVmaW5pdGlvbiI6eyIkaWQiOiI5MDUiLCJHcm91cE5hbWUiOm51bGwsIlN0YXJ0RGF0ZSI6IjIwMjUtMTAtMDFUMDA6MDA6MDBaIiwiRW5kRGF0ZSI6IjIwMjYtMDQtMzBUMjM6NTk6NTkuOTk5WiIsIlBlcmNlbnRhZ2VDb21wbGV0ZSI6MC4wLCJTdHlsZSI6eyIkaWQiOiI5MDYiLCJTaGFwZSI6MiwiU2hhcGVUaGlja25lc3MiOjEsIkR1cmF0aW9uRm9ybWF0IjowLCJJbmNsdWRlTm9uV29ya2luZ0RheXNJbkR1cmF0aW9uIjpmYWxzZSwiUGVyY2VudGFnZUNvbXBsZXRlU3R5bGUiOnsiJGlkIjoiOTA3IiwiRm9udFNldHRpbmdzIjp7IiRpZCI6IjkwOCIsIkZvbnRTaXplIjo5LCJGb250TmFtZSI6IkFyaWFsIiwiSXNCb2xkIjpmYWxzZSwiSXNJdGFsaWMiOmZhbHNlLCJJc1VuZGVybGluZWQiOmZhbHNlLCJQYXJlbnRTdHlsZSI6bnVsbH0sIkF1dG9TaXplIjowLCJGb3JlZ3JvdW5kIjp7IiRpZCI6IjkwOSIsIkNvbG9yIjp7IiRpZCI6IjkxMC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kxMSIsIkxpbmVDb2xvciI6bnVsbCwiTGluZVdlaWdodCI6MC4wLCJMaW5lVHlwZSI6MCwiUGFyZW50U3R5bGUiOm51bGx9LCJQYXJlbnRTdHlsZSI6bnVsbH0sIkR1cmF0aW9uU3R5bGUiOnsiJGlkIjoiOTEyIiwiRm9udFNldHRpbmdzIjp7IiRpZCI6IjkxMyIsIkZvbnRTaXplIjo5LCJGb250TmFtZSI6IkFyaWFsIiwiSXNCb2xkIjpmYWxzZSwiSXNJdGFsaWMiOmZhbHNlLCJJc1VuZGVybGluZWQiOmZhbHNlLCJQYXJlbnRTdHlsZSI6bnVsbH0sIkF1dG9TaXplIjowLCJGb3JlZ3JvdW5kIjp7IiRpZCI6IjkxNCIsIkNvbG9yIjp7IiRpZCI6IjkxNSIsIkEiOjI1NSwiUiI6MjM3LCJHIjoxMjUsIkIiOjQ5fX0sIk1heFdpZHRoIjo5NjAuMCwiTWF4SGVpZ2h0IjoiSW5maW5pdHkiLCJTbWFydEZvcmVncm91bmRJc0FjdGl2ZSI6ZmFsc2UsIkhvcml6b250YWxBbGlnbm1lbnQiOjAsIlZlcnRpY2FsQWxpZ25tZW50IjowLCJTbWFydEZvcmVncm91bmQiOm51bGwsIkJhY2tncm91bmRGaWxsVHlwZSI6MCwiTWFyZ2luIjp7IiRyZWYiOiI2MSJ9LCJQYWRkaW5nIjp7IiRyZWYiOiI2MiJ9LCJCYWNrZ3JvdW5kIjp7IiRyZWYiOiI2MyJ9LCJJc1Zpc2libGUiOmZhbHNlLCJXaWR0aCI6MC4wLCJIZWlnaHQiOjAuMCwiQm9yZGVyU3R5bGUiOnsiJGlkIjoiOTE2IiwiTGluZUNvbG9yIjpudWxsLCJMaW5lV2VpZ2h0IjowLjAsIkxpbmVUeXBlIjowLCJQYXJlbnRTdHlsZSI6bnVsbH0sIlBhcmVudFN0eWxlIjpudWxsfSwiSG9yaXpvbnRhbENvbm5lY3RvclN0eWxlIjp7IiRpZCI6IjkxNyIsIkxpbmVDb2xvciI6eyIkcmVmIjoiNjYifSwiTGluZVdlaWdodCI6MS4wLCJMaW5lVHlwZSI6MCwiUGFyZW50U3R5bGUiOm51bGx9LCJWZXJ0aWNhbENvbm5lY3RvclN0eWxlIjp7IiRpZCI6IjkxOC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5MTkiLCJNYXJnaW4iOnsiJHJlZiI6IjcyIn0sIlBhZGRpbmciOnsiJHJlZiI6IjczIn0sIkJhY2tncm91bmQiOnsiJGlkIjoiOTIwIiwiQ29sb3IiOnsiJGlkIjoiOTIxIiwiQSI6MjU1LCJSIjo4OCwiRyI6MTU0LCJCIjoyMTV9fSwiSXNWaXNpYmxlIjp0cnVlLCJXaWR0aCI6MC4wLCJIZWlnaHQiOjE2LjAsIkJvcmRlclN0eWxlIjp7IiRpZCI6IjkyMiIsIkxpbmVDb2xvciI6eyIkcmVmIjoiNzcifSwiTGluZVdlaWdodCI6MC4wLCJMaW5lVHlwZSI6MCwiUGFyZW50U3R5bGUiOm51bGx9LCJQYXJlbnRTdHlsZSI6bnVsbH0sIlRpdGxlU3R5bGUiOnsiJGlkIjoiOTIzIiwiRm9udFNldHRpbmdzIjp7IiRpZCI6IjkyNCIsIkZvbnRTaXplIjoxMCwiRm9udE5hbWUiOiJBcmlhbCIsIklzQm9sZCI6dHJ1ZSwiSXNJdGFsaWMiOmZhbHNlLCJJc1VuZGVybGluZWQiOmZhbHNlLCJQYXJlbnRTdHlsZSI6bnVsbH0sIkF1dG9TaXplIjowLCJGb3JlZ3JvdW5kIjp7IiRpZCI6IjkyNSIsIkNvbG9yIjp7IiRpZCI6IjkyN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TI3IiwiTGluZUNvbG9yIjpudWxsLCJMaW5lV2VpZ2h0IjowLjAsIkxpbmVUeXBlIjowLCJQYXJlbnRTdHlsZSI6bnVsbH0sIlBhcmVudFN0eWxlIjpudWxsfSwiRGF0ZVN0eWxlIjp7IiRpZCI6IjkyOCIsIkZvbnRTZXR0aW5ncyI6eyIkaWQiOiI5MjkiLCJGb250U2l6ZSI6MTAsIkZvbnROYW1lIjoiQXJpYWwiLCJJc0JvbGQiOmZhbHNlLCJJc0l0YWxpYyI6ZmFsc2UsIklzVW5kZXJsaW5lZCI6ZmFsc2UsIlBhcmVudFN0eWxlIjpudWxsfSwiQXV0b1NpemUiOjAsIkZvcmVncm91bmQiOnsiJGlkIjoiOTMwIiwiQ29sb3IiOnsiJGlkIjoiOTMxIiwiQSI6MjU1LCJSIjo2OCwiRyI6ODQsIkIiOjEwNn19LCJNYXhXaWR0aCI6OTYwLjAsIk1heEhlaWdodCI6IkluZmluaXR5IiwiU21hcnRGb3JlZ3JvdW5kSXNBY3RpdmUiOmZhbHNlLCJIb3Jpem9udGFsQWxpZ25tZW50IjowLCJWZXJ0aWNhbEFsaWdubWVudCI6MCwiU21hcnRGb3JlZ3JvdW5kIjpudWxsLCJCYWNrZ3JvdW5kRmlsbFR5cGUiOjAsIk1hcmdpbiI6eyIkcmVmIjoiOTEifSwiUGFkZGluZyI6eyIkcmVmIjoiOTIifSwiQmFja2dyb3VuZCI6eyIkcmVmIjoiOTMifSwiSXNWaXNpYmxlIjpmYWxzZSwiV2lkdGgiOjAuMCwiSGVpZ2h0IjowLjAsIkJvcmRlclN0eWxlIjp7IiRpZCI6IjkzMiIsIkxpbmVDb2xvciI6bnVsbCwiTGluZVdlaWdodCI6MC4wLCJMaW5lVHlwZSI6MCwiUGFyZW50U3R5bGUiOm51bGx9LCJQYXJlbnRTdHlsZSI6bnVsbH0sIkRhdGVGb3JtYXQiOnsiJGlkIjoiOTM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kzNCIsIkZvcm1hdCI6MCwiSXNWaXNpYmxlIjpmYWxzZSwiTGFzdEtub3duVmlzaWJpbGl0eVN0YXRlIjpmYWxzZX0sIklzVmlzaWJsZSI6dHJ1ZSwiUGFyZW50U3R5bGUiOm51bGx9LCJJbmRleCI6MiwiU21hcnREdXJhdGlvbkFjdGl2YXRlZCI6ZmFsc2UsIkRhdGVGb3JtYXQiOnsiJHJlZiI6IjkzMyJ9LCJXZWVrTnVtYmVyaW5nIjp7IiRpZCI6IjkzNSIsIkZvcm1hdCI6MCwiSXNWaXNpYmxlIjpmYWxzZSwiTGFzdEtub3duVmlzaWJpbGl0eVN0YXRlIjpmYWxzZX0sIklkIjoiOGY5NTc0NTQtODMxNi00NWY0LTk5OGYtOTg4ZmQ5ZWE1NTkzIiwiSW1wb3J0SWQiOm51bGwsIlRpdGxlIjoiUGlsb3QgQXNzZXNzbWVudCIsIk5vdGUiOm51bGwsIkh5cGVybGluayI6eyIkaWQiOiI5MzYiLCJBZGRyZXNzIjoiIiwiU3ViQWRkcmVzcyI6IiJ9LCJJc0NoYW5nZWQiOmZhbHNlLCJJc05ldyI6ZmFsc2V9fV0sIl9taWxlc3RvbmVzIjpbXSwiSWQiOiJmNjRjZWE1Zi1hNmQzLTRiM2EtOGMzOS00ZDlhNmJjZWFlYTUiLCJJc1NpbmdsZUl0ZW1Sb3ciOmZhbHNlfSx7IiRpZCI6IjkzNyIsIl90YXNrcyI6W10sIl9taWxlc3RvbmVzIjpbeyIkaWQiOiI5MzgiLCJJZCI6ImU0YmIxMzg1LTNkYzEtNGNjMC1hZWFjLWYyNGQ4OGVmNmIxZCIsIkluZGV4IjozLCJHcm91cElkIjpudWxsLCJUaXRsZSI6IkNsdWJzIGFuZCBSSSBEZWNpc2lvbiBvbiBIb3cgdG8gUHJvY2VlZCB3aXRoIFJlZ2lvbmFsaXNhdGlvbiIsIkRhdGVUaW1lIjoiMjAyNi0wNy0wMVQyMzo1OTowMFoiLCJQZXJjZW50YWdlQ29tcGxldGUiOm51bGwsIk5vdGUiOm51bGwsIlN0eWxlIjp7IiRpZCI6IjkzOSIsIlRpdGxlUG9zaXRpb24iOiJMZWZ0IiwiRGF0ZVBvc2l0aW9uIjoiTGVmdCIsIlNoYXBlVHlwZSI6MSwiU2hhcGVTaXplIjoxLCJTaGFwZVN0eWxlIjp7IiRpZCI6Ijk0MCIsIk1hcmdpbiI6eyIkcmVmIjoiOCJ9LCJQYWRkaW5nIjp7IiRyZWYiOiI5In0sIkJhY2tncm91bmQiOnsiJGlkIjoiOTQxIiwiQ29sb3IiOnsiJGlkIjoiOTQyIiwiQSI6MjU1LCJSIjowLCJHIjowLCJCIjowfX0sIklzVmlzaWJsZSI6dHJ1ZSwiV2lkdGgiOjE4LjAsIkhlaWdodCI6MjAuMCwiQm9yZGVyU3R5bGUiOnsiJGlkIjoiOTQzIiwiTGluZUNvbG9yIjp7IiRyZWYiOiIxMyJ9LCJMaW5lV2VpZ2h0IjowLjAsIkxpbmVUeXBlIjowLCJQYXJlbnRTdHlsZSI6bnVsbH0sIlBhcmVudFN0eWxlIjpudWxsfSwiVGl0bGVTdHlsZSI6eyIkaWQiOiI5NDQiLCJGb250U2V0dGluZ3MiOnsiJGlkIjoiOTQ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OTQ2IiwiRm9udFNldHRpbmdzIjp7IiRpZCI6Ijk0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k0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DkiLCJGb3JtYXQiOjAsIklzVmlzaWJsZSI6ZmFsc2UsIkxhc3RLbm93blZpc2liaWxpdHlTdGF0ZSI6ZmFsc2V9LCJJc1Zpc2libGUiOnRydWUsIlBhcmVudFN0eWxlIjpudWxsfSwiSHlwZXJsaW5rIjpudWxsLCJJbXBvcnRJZCI6bnVsbH1dLCJJZCI6IjRlZTQ2MDY0LWZmMzMtNDY0Ny1iN2JkLTg3ZWFhODlmYjU0NyIsIklzU2luZ2xlSXRlbVJvdyI6ZmFsc2V9LHsiJGlkIjoiOTUwIiwiX3Rhc2tzIjpbXSwiX21pbGVzdG9uZXMiOltdLCJJZCI6IjQyM2FhMzIwLWE5NWMtNDNlOC1hMDcxLWI5YjQ4ZDlmYjI1YyIsIklzU2luZ2xlSXRlbVJvdyI6ZmFsc2V9LHsiJGlkIjoiOTUxIiwiX3Rhc2tzIjpbeyIkaWQiOiI5NTIiLCJfYXR0YWNoZWRNaWxlc3RvbmVzIjpbXSwiVGFza0RlZmluaXRpb24iOnsiJGlkIjoiOTUzIiwiR3JvdXBOYW1lIjpudWxsLCJTdGFydERhdGUiOiIyMDI0LTAxLTAxVDAwOjAwOjAwWiIsIkVuZERhdGUiOiIyMDI2LTA2LTMwVDIzOjU5OjU5Ljk5OVoiLCJQZXJjZW50YWdlQ29tcGxldGUiOjAuMCwiU3R5bGUiOnsiJGlkIjoiOTU0IiwiU2hhcGUiOjIsIlNoYXBlVGhpY2tuZXNzIjoxLCJEdXJhdGlvbkZvcm1hdCI6MCwiSW5jbHVkZU5vbldvcmtpbmdEYXlzSW5EdXJhdGlvbiI6ZmFsc2UsIlBlcmNlbnRhZ2VDb21wbGV0ZVN0eWxlIjp7IiRpZCI6Ijk1NSIsIkZvbnRTZXR0aW5ncyI6eyIkaWQiOiI5NTYiLCJGb250U2l6ZSI6OSwiRm9udE5hbWUiOiJBcmlhbCIsIklzQm9sZCI6ZmFsc2UsIklzSXRhbGljIjpmYWxzZSwiSXNVbmRlcmxpbmVkIjpmYWxzZSwiUGFyZW50U3R5bGUiOm51bGx9LCJBdXRvU2l6ZSI6MCwiRm9yZWdyb3VuZCI6eyIkaWQiOiI5NTciLCJDb2xvciI6eyIkaWQiOiI5NTg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5NTkiLCJMaW5lQ29sb3IiOm51bGwsIkxpbmVXZWlnaHQiOjAuMCwiTGluZVR5cGUiOjAsIlBhcmVudFN0eWxlIjpudWxsfSwiUGFyZW50U3R5bGUiOm51bGx9LCJEdXJhdGlvblN0eWxlIjp7IiRpZCI6Ijk2MCIsIkZvbnRTZXR0aW5ncyI6eyIkaWQiOiI5NjEiLCJGb250U2l6ZSI6OSwiRm9udE5hbWUiOiJBcmlhbCIsIklzQm9sZCI6ZmFsc2UsIklzSXRhbGljIjpmYWxzZSwiSXNVbmRlcmxpbmVkIjpmYWxzZSwiUGFyZW50U3R5bGUiOm51bGx9LCJBdXRvU2l6ZSI6MCwiRm9yZWdyb3VuZCI6eyIkaWQiOiI5NjIiLCJDb2xvciI6eyIkaWQiOiI5NjM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k2NCIsIkxpbmVDb2xvciI6bnVsbCwiTGluZVdlaWdodCI6MC4wLCJMaW5lVHlwZSI6MCwiUGFyZW50U3R5bGUiOm51bGx9LCJQYXJlbnRTdHlsZSI6bnVsbH0sIkhvcml6b250YWxDb25uZWN0b3JTdHlsZSI6eyIkaWQiOiI5NjUiLCJMaW5lQ29sb3IiOnsiJHJlZiI6IjY2In0sIkxpbmVXZWlnaHQiOjEuMCwiTGluZVR5cGUiOjAsIlBhcmVudFN0eWxlIjpudWxsfSwiVmVydGljYWxDb25uZWN0b3JTdHlsZSI6eyIkaWQiOiI5NjYiLCJMaW5lQ29sb3IiOnsiJHJlZiI6IjY5In0sIkxpbmVXZWlnaHQiOjE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OTY3IiwiTWFyZ2luIjp7IiRyZWYiOiI3MiJ9LCJQYWRkaW5nIjp7IiRyZWYiOiI3MyJ9LCJCYWNrZ3JvdW5kIjp7IiRpZCI6Ijk2OCIsIkNvbG9yIjp7IiRpZCI6Ijk2OSIsIkEiOjI1NSwiUiI6ODgsIkciOjE1NCwiQiI6MjE1fX0sIklzVmlzaWJsZSI6dHJ1ZSwiV2lkdGgiOjAuMCwiSGVpZ2h0IjoxNi4wLCJCb3JkZXJTdHlsZSI6eyIkaWQiOiI5NzAiLCJMaW5lQ29sb3IiOnsiJHJlZiI6Ijc3In0sIkxpbmVXZWlnaHQiOjAuMCwiTGluZVR5cGUiOjAsIlBhcmVudFN0eWxlIjpudWxsfSwiUGFyZW50U3R5bGUiOm51bGx9LCJUaXRsZVN0eWxlIjp7IiRpZCI6Ijk3MSIsIkZvbnRTZXR0aW5ncyI6eyIkaWQiOiI5NzIiLCJGb250U2l6ZSI6MTAsIkZvbnROYW1lIjoiQXJpYWwiLCJJc0JvbGQiOnRydWUsIklzSXRhbGljIjpmYWxzZSwiSXNVbmRlcmxpbmVkIjpmYWxzZSwiUGFyZW50U3R5bGUiOm51bGx9LCJBdXRvU2l6ZSI6MCwiRm9yZWdyb3VuZCI6eyIkaWQiOiI5NzMiLCJDb2xvciI6eyIkaWQiOiI5NzQ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k3NSIsIkxpbmVDb2xvciI6bnVsbCwiTGluZVdlaWdodCI6MC4wLCJMaW5lVHlwZSI6MCwiUGFyZW50U3R5bGUiOm51bGx9LCJQYXJlbnRTdHlsZSI6bnVsbH0sIkRhdGVTdHlsZSI6eyIkaWQiOiI5NzYiLCJGb250U2V0dGluZ3MiOnsiJGlkIjoiOTc3IiwiRm9udFNpemUiOjEwLCJGb250TmFtZSI6IkFyaWFsIiwiSXNCb2xkIjpmYWxzZSwiSXNJdGFsaWMiOmZhbHNlLCJJc1VuZGVybGluZWQiOmZhbHNlLCJQYXJlbnRTdHlsZSI6bnVsbH0sIkF1dG9TaXplIjowLCJGb3JlZ3JvdW5kIjp7IiRpZCI6Ijk3OCIsIkNvbG9yIjp7IiRpZCI6Ijk3OS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5ODAiLCJMaW5lQ29sb3IiOm51bGwsIkxpbmVXZWlnaHQiOjAuMCwiTGluZVR5cGUiOjAsIlBhcmVudFN0eWxlIjpudWxsfSwiUGFyZW50U3R5bGUiOm51bGx9LCJEYXRlRm9ybWF0Ijp7IiRpZCI6Ijk4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ODIiLCJGb3JtYXQiOjAsIklzVmlzaWJsZSI6ZmFsc2UsIkxhc3RLbm93blZpc2liaWxpdHlTdGF0ZSI6ZmFsc2V9LCJJc1Zpc2libGUiOmZhbHNlLCJQYXJlbnRTdHlsZSI6bnVsbH0sIkluZGV4IjowLCJTbWFydER1cmF0aW9uQWN0aXZhdGVkIjpmYWxzZSwiRGF0ZUZvcm1hdCI6eyIkcmVmIjoiOTgxIn0sIldlZWtOdW1iZXJpbmciOnsiJGlkIjoiOTgzIiwiRm9ybWF0IjowLCJJc1Zpc2libGUiOmZhbHNlLCJMYXN0S25vd25WaXNpYmlsaXR5U3RhdGUiOmZhbHNlfSwiSWQiOiI2YzAxYjcyZS05MDQyLTRmODMtOThjMy0zNWJjYjc3MjlkODgiLCJJbXBvcnRJZCI6bnVsbCwiVGl0bGUiOiJPbmdvaW5nIE1vbml0b3IgJiBFdmFsdWF0aW9uIG9mIE91dHB1dHMgJiBPdXRjb21lcyIsIk5vdGUiOm51bGwsIkh5cGVybGluayI6eyIkaWQiOiI5ODQiLCJBZGRyZXNzIjoiIiwiU3ViQWRkcmVzcyI6IiJ9LCJJc0NoYW5nZWQiOmZhbHNlLCJJc05ldyI6ZmFsc2V9fV0sIl9taWxlc3RvbmVzIjpbXSwiSWQiOiIzNjdmOGFjOC05NDkzLTQ5ZGYtYWQ3Yy03OGQwOTI5MzgwZjciLCJJc1NpbmdsZUl0ZW1Sb3ciOmZhbHNlfV0sIkluZGV4IjowLCJJZCI6IjJjOTMzZmIwLTgwNzktNGMyMy05YjdiLTU3YjE5Njc5NWVhZSIsIkhlYWRlclRleHQiOm51bGwsIklzRGVmYXVsdCI6dHJ1ZSwiU3R5bGUiOnsiJGlkIjoiOTg1IiwiSGVhZGVyU3R5bGUiOnsiJGlkIjoiOTg2IiwiVGV4dFN0eWxlIjp7IiRpZCI6Ijk4NyIsIkZvbnRTZXR0aW5ncyI6eyIkaWQiOiI5ODgiLCJGb250U2l6ZSI6MTEsIkZvbnROYW1lIjoiQ2FsaWJyaSIsIklzQm9sZCI6ZmFsc2UsIklzSXRhbGljIjpmYWxzZSwiSXNVbmRlcmxpbmVkIjpmYWxzZSwiUGFyZW50U3R5bGUiOm51bGx9LCJBdXRvU2l6ZSI6MiwiRm9yZWdyb3VuZCI6eyIkaWQiOiI5ODkiLCJDb2xvciI6eyIkaWQiOiI5OTA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5OTEiLCJUb3AiOjAuMCwiTGVmdCI6MC4wLCJSaWdodCI6MC4wLCJCb3R0b20iOjAuMH0sIlBhZGRpbmciOnsiJGlkIjoiOTkyIiwiVG9wIjowLjAsIkxlZnQiOjAuMCwiUmlnaHQiOjAuMCwiQm90dG9tIjowLjB9LCJCYWNrZ3JvdW5kIjpudWxsLCJJc1Zpc2libGUiOnRydWUsIldpZHRoIjowLjAsIkhlaWdodCI6MC4wLCJCb3JkZXJTdHlsZSI6bnVsbCwiUGFyZW50U3R5bGUiOm51bGx9LCJSZWN0YW5nbGVTdHlsZSI6eyIkaWQiOiI5OTMiLCJNYXJnaW4iOnsiJGlkIjoiOTk0IiwiVG9wIjowLjAsIkxlZnQiOjAuMCwiUmlnaHQiOjAuMCwiQm90dG9tIjowLjB9LCJQYWRkaW5nIjp7IiRpZCI6Ijk5NSIsIlRvcCI6MC4wLCJMZWZ0IjowLjAsIlJpZ2h0IjowLjAsIkJvdHRvbSI6MC4wfSwiQmFja2dyb3VuZCI6eyIkaWQiOiI5OTYiLCJDb2xvciI6eyIkaWQiOiI5OTciLCJBIjo2MywiUiI6NjgsIkciOjExNCwiQiI6MTk2fX0sIklzVmlzaWJsZSI6dHJ1ZSwiV2lkdGgiOjAuMCwiSGVpZ2h0IjowLjAsIkJvcmRlclN0eWxlIjp7IiRpZCI6Ijk5OCIsIkxpbmVDb2xvciI6eyIkaWQiOiI5OTkiLCIkdHlwZSI6Ik5MUkUuQ29tbW9uLkRvbS5Tb2xpZENvbG9yQnJ1c2gsIE5MUkUuQ29tbW9uIiwiQ29sb3IiOnsiJGlkIjoiMTAwMCIsIkEiOjI1NSwiUiI6MjU1LCJHIjowLCJCIjowfX0sIkxpbmVXZWlnaHQiOjAuMCwiTGluZVR5cGUiOjAsIlBhcmVudFN0eWxlIjpudWxsfSwiUGFyZW50U3R5bGUiOm51bGx9LCJNYXJnaW4iOnsiJGlkIjoiMTAwMSIsIlRvcCI6MC4wLCJMZWZ0IjowLjAsIlJpZ2h0IjowLjAsIkJvdHRvbSI6MC4wfSwiUGFkZGluZyI6eyIkaWQiOiIxMDAyIiwiVG9wIjowLjAsIkxlZnQiOjAuMCwiUmlnaHQiOjAuMCwiQm90dG9tIjowLjB9LCJCYWNrZ3JvdW5kIjpudWxsLCJJc1Zpc2libGUiOnRydWUsIldpZHRoIjowLjAsIkhlaWdodCI6MC4wLCJCb3JkZXJTdHlsZSI6bnVsbCwiUGFyZW50U3R5bGUiOm51bGx9LCJCYWNrZ3JvdW5kU3R5bGUiOnsiJGlkIjoiMTAwMyIsIk1hcmdpbiI6eyIkaWQiOiIxMDA0IiwiVG9wIjowLjAsIkxlZnQiOjAuMCwiUmlnaHQiOjAuMCwiQm90dG9tIjowLjB9LCJQYWRkaW5nIjp7IiRpZCI6IjEwMDUiLCJUb3AiOjAuMCwiTGVmdCI6MC4wLCJSaWdodCI6MC4wLCJCb3R0b20iOjAuMH0sIkJhY2tncm91bmQiOnsiJGlkIjoiMTAwNiIsIkNvbG9yIjp7IiRpZCI6IjEwMDciLCJBIjo1MSwiUiI6MTU1LCJHIjoxODcsIkIiOjg5fX0sIklzVmlzaWJsZSI6dHJ1ZSwiV2lkdGgiOjAuMCwiSGVpZ2h0IjowLjAsIkJvcmRlclN0eWxlIjp7IiRpZCI6IjEwMDgiLCJMaW5lQ29sb3IiOnsiJGlkIjoiMTAwOSIsIiR0eXBlIjoiTkxSRS5Db21tb24uRG9tLlNvbGlkQ29sb3JCcnVzaCwgTkxSRS5Db21tb24iLCJDb2xvciI6eyIkaWQiOiIxMDEwIiwiQSI6MjU1LCJSIjoyNTUsIkciOjAsIkIiOjB9fSwiTGluZVdlaWdodCI6MC4wLCJMaW5lVHlwZSI6MCwiUGFyZW50U3R5bGUiOm51bGx9LCJQYXJlbnRTdHlsZSI6bnVsbH0sIk1hcmdpbiI6eyIkaWQiOiIxMDExIiwiVG9wIjowLjAsIkxlZnQiOjAuMCwiUmlnaHQiOjAuMCwiQm90dG9tIjowLjB9LCJQYWRkaW5nIjp7IiRpZCI6IjEwMTIiLCJUb3AiOjAuMCwiTGVmdCI6MC4wLCJSaWdodCI6MC4wLCJCb3R0b20iOjAuMH0sIklzVmlzaWJsZSI6dHJ1ZSwiV2lkdGgiOjAuMCwiSGVpZ2h0IjowLjAsIkJvcmRlclN0eWxlIjpudWxsLCJQYXJlbnRTdHlsZSI6bnVsbH19XSwiSWQiOiIzOWMwMDBlZS0xODYzLTQ3Y2EtYjFkYy1lZjY3YmU4Zjk2Y2MiLCJJbmRleCI6NiwiSGVhZGVyVGV4dCI6IlN0YWdlIDYiLCJTdHlsZSI6eyIkaWQiOiIxMDEzIiwiSGVhZGVyU3R5bGUiOnsiJGlkIjoiMTAxNCIsIlRleHRJc1ZlcnRpY2FsIjpmYWxzZSwiVGV4dFN0eWxlIjp7IiRpZCI6IjEwMTUiLCJGb250U2V0dGluZ3MiOnsiJGlkIjoiMTAxNiIsIkZvbnRTaXplIjoxMiwiRm9udE5hbWUiOiJBcmlhbCIsIklzQm9sZCI6ZmFsc2UsIklzSXRhbGljIjpmYWxzZSwiSXNVbmRlcmxpbmVkIjpmYWxzZSwiUGFyZW50U3R5bGUiOm51bGx9LCJBdXRvU2l6ZSI6MiwiRm9yZWdyb3VuZCI6eyIkaWQiOiIxMDE3IiwiQ29sb3IiOnsiJGlkIjoiMTAxOCIsIkEiOjI1NSwiUiI6MjU1LCJHIjoyNTUsIkIiOjI1NX19LCJNYXhXaWR0aCI6IkluZmluaXR5IiwiTWF4SGVpZ2h0IjoiSW5maW5pdHkiLCJTbWFydEZvcmVncm91bmRJc0FjdGl2ZSI6ZmFsc2UsIkhvcml6b250YWxBbGlnbm1lbnQiOjAsIlZlcnRpY2FsQWxpZ25tZW50IjowLCJTbWFydEZvcmVncm91bmQiOm51bGwsIkJhY2tncm91bmRGaWxsVHlwZSI6MCwiTWFyZ2luIjp7IiRpZCI6IjEwMTkiLCJUb3AiOjAuMCwiTGVmdCI6MC4wLCJSaWdodCI6MC4wLCJCb3R0b20iOjAuMH0sIlBhZGRpbmciOnsiJGlkIjoiMTAyMCIsIlRvcCI6MC4wLCJMZWZ0IjowLjAsIlJpZ2h0IjowLjAsIkJvdHRvbSI6MC4wfSwiQmFja2dyb3VuZCI6bnVsbCwiSXNWaXNpYmxlIjp0cnVlLCJXaWR0aCI6MC4wLCJIZWlnaHQiOjAuMCwiQm9yZGVyU3R5bGUiOm51bGwsIlBhcmVudFN0eWxlIjpudWxsfSwiUmVjdGFuZ2xlU3R5bGUiOnsiJGlkIjoiMTAyMSIsIk1hcmdpbiI6eyIkaWQiOiIxMDIyIiwiVG9wIjowLjAsIkxlZnQiOjAuMCwiUmlnaHQiOjAuMCwiQm90dG9tIjowLjB9LCJQYWRkaW5nIjp7IiRpZCI6IjEwMjMiLCJUb3AiOjAuMCwiTGVmdCI6MC4wLCJSaWdodCI6MC4wLCJCb3R0b20iOjAuMH0sIkJhY2tncm91bmQiOnsiJGlkIjoiMTAyNCIsIkNvbG9yIjp7IiRpZCI6IjEwMjUiLCJBIjoyNTUsIlIiOjI1NSwiRyI6MTkxLCJCIjo0fX0sIklzVmlzaWJsZSI6dHJ1ZSwiV2lkdGgiOjAuMCwiSGVpZ2h0IjowLjAsIkJvcmRlclN0eWxlIjp7IiRpZCI6IjEwMjYiLCJMaW5lQ29sb3IiOnsiJGlkIjoiMTAyNyIsIiR0eXBlIjoiTkxSRS5Db21tb24uRG9tLlNvbGlkQ29sb3JCcnVzaCwgTkxSRS5Db21tb24iLCJDb2xvciI6eyIkaWQiOiIxMDI4IiwiQSI6MjU1LCJSIjoyNTUsIkciOjAsIkIiOjB9fSwiTGluZVdlaWdodCI6MC4wLCJMaW5lVHlwZSI6MCwiUGFyZW50U3R5bGUiOm51bGx9LCJQYXJlbnRTdHlsZSI6bnVsbH0sIk1hcmdpbiI6eyIkaWQiOiIxMDI5IiwiVG9wIjowLjAsIkxlZnQiOjAuMCwiUmlnaHQiOjAuMCwiQm90dG9tIjowLjB9LCJQYWRkaW5nIjp7IiRpZCI6IjEwMzAiLCJUb3AiOjAuMCwiTGVmdCI6MC4wLCJSaWdodCI6MC4wLCJCb3R0b20iOjAuMH0sIkJhY2tncm91bmQiOm51bGwsIklzVmlzaWJsZSI6dHJ1ZSwiV2lkdGgiOjAuMCwiSGVpZ2h0IjowLjAsIkJvcmRlclN0eWxlIjpudWxsLCJQYXJlbnRTdHlsZSI6bnVsbH0sIkJhY2tncm91bmRTdHlsZSI6eyIkaWQiOiIxMDMxIiwiTWFyZ2luIjp7IiRpZCI6IjEwMzIiLCJUb3AiOjAuMCwiTGVmdCI6MC4wLCJSaWdodCI6MC4wLCJCb3R0b20iOjAuMH0sIlBhZGRpbmciOnsiJGlkIjoiMTAzMyIsIlRvcCI6MC4wLCJMZWZ0IjowLjAsIlJpZ2h0IjowLjAsIkJvdHRvbSI6MC4wfSwiQmFja2dyb3VuZCI6eyIkaWQiOiIxMDM0IiwiQ29sb3IiOnsiJGlkIjoiMTAzNSIsIkEiOjUxLCJSIjoxNjUsIkciOjE2NSwiQiI6MTY1fX0sIklzVmlzaWJsZSI6dHJ1ZSwiV2lkdGgiOjAuMCwiSGVpZ2h0IjowLjAsIkJvcmRlclN0eWxlIjp7IiRpZCI6IjEwMzYiLCJMaW5lQ29sb3IiOnsiJGlkIjoiMTAzNyIsIiR0eXBlIjoiTkxSRS5Db21tb24uRG9tLlNvbGlkQ29sb3JCcnVzaCwgTkxSRS5Db21tb24iLCJDb2xvciI6eyIkaWQiOiIxMDM4IiwiQSI6MjU1LCJSIjoyNTUsIkciOjAsIkIiOjB9fSwiTGluZVdlaWdodCI6MC4wLCJMaW5lVHlwZSI6MCwiUGFyZW50U3R5bGUiOm51bGx9LCJQYXJlbnRTdHlsZSI6bnVsbH0sIklzQWJvdmVUaW1lYmFuZCI6ZmFsc2UsIk1hcmdpbiI6eyIkaWQiOiIxMDM5IiwiVG9wIjowLjAsIkxlZnQiOjAuMCwiUmlnaHQiOjAuMCwiQm90dG9tIjowLjB9LCJQYWRkaW5nIjp7IiRpZCI6IjEwNDAiLCJUb3AiOjAuMCwiTGVmdCI6MC4wLCJSaWdodCI6MC4wLCJCb3R0b20iOjAuMH0sIklzVmlzaWJsZSI6dHJ1ZSwiV2lkdGgiOjAuMCwiSGVpZ2h0IjowLjAsIkJvcmRlclN0eWxlIjp7IiRpZCI6IjEwNDEiLCJMaW5lQ29sb3IiOm51bGwsIkxpbmVXZWlnaHQiOjAuMCwiTGluZVR5cGUiOjAsIlBhcmVudFN0eWxlIjpudWxsfSwiUGFyZW50U3R5bGUiOm51bGx9fV0sIkN1bHR1cmVJbmZvTmFtZSI6ImVuLVVTIiwiU3R5bGVOYW1lIjpudWxsLCJWZXJzaW9uIjp7IiRpZCI6IjEwNDIiLCJWZXJzaW9uIjoiMy41LjEiLCJPcmlnaW5hbEFzc2VtYmx5VmVyc2lvbiI6IjMuMTkuMDEuMDAiLCJFZGl0aW9uIjpudWxsLCJMYXN0U2F2ZWRFZGl0aW9uIjoxLCJJc1BsdXNFZGl0aW9uIjpmYWxzZSwiSXNQcm9FZGl0aW9uIjpmYWxzZX0sIkVmZmVjdCI6MSwiU3R5bGUiOnsiJGlkIjoiMTA0MyIsIlRpbWViYW5kU3R5bGUiOnsiJGlkIjoiMTA0NCIsIlNjYWxlTWFya2luZyI6MCwiU2hhcGUiOjAsIlNoYXBlU3R5bGUiOnsiJGlkIjoiMTA0NSIsIk1hcmdpbiI6eyIkaWQiOiIxMDQ2IiwiVG9wIjowLjAsIkxlZnQiOjEyLjAsIlJpZ2h0IjoxMi4wLCJCb3R0b20iOjAuMH0sIlBhZGRpbmciOnsiJGlkIjoiMTA0NyIsIlRvcCI6Ny4wLCJMZWZ0IjowLjAsIlJpZ2h0IjowLjAsIkJvdHRvbSI6Ny4wfSwiQmFja2dyb3VuZCI6eyIkaWQiOiIxMDQ4IiwiQ29sb3IiOnsiJGlkIjoiMTA0OSIsIkEiOjI1NSwiUiI6NjgsIkciOjg0LCJCIjoxMDZ9fSwiSXNWaXNpYmxlIjp0cnVlLCJXaWR0aCI6ODU4LjAsIkhlaWdodCI6MzAuMCwiQm9yZGVyU3R5bGUiOnsiJGlkIjoiMTA1MCIsIkxpbmVDb2xvciI6eyIkaWQiOiIxMDUxIiwiJHR5cGUiOiJOTFJFLkNvbW1vbi5Eb20uU29saWRDb2xvckJydXNoLCBOTFJFLkNvbW1vbiIsIkNvbG9yIjp7IiRpZCI6IjEwNTIiLCJBIjoyNTUsIlIiOjI1NSwiRyI6MCwiQiI6MH19LCJMaW5lV2VpZ2h0IjowLjAsIkxpbmVUeXBlIjowLCJQYXJlbnRTdHlsZSI6bnVsbH0sIlBhcmVudFN0eWxlIjpudWxsfSwiTWlkZGxlVGllclNoYXBlU3R5bGUiOnsiJGlkIjoiMTA1MyIsIk1hcmdpbiI6eyIkaWQiOiIxMDU0IiwiVG9wIjowLjAsIkxlZnQiOjEyLjAsIlJpZ2h0IjoxMi4wLCJCb3R0b20iOjAuMH0sIlBhZGRpbmciOnsiJGlkIjoiMTA1NSIsIlRvcCI6Ny4wLCJMZWZ0IjowLjAsIlJpZ2h0IjowLjAsIkJvdHRvbSI6Ny4wfSwiQmFja2dyb3VuZCI6eyIkaWQiOiIxMDU2IiwiQ29sb3IiOnsiJGlkIjoiMTA1NyIsIkEiOjI1NSwiUiI6NjgsIkciOjg0LCJCIjoxMDZ9fSwiSXNWaXNpYmxlIjp0cnVlLCJXaWR0aCI6ODU4LjAsIkhlaWdodCI6MzAuMCwiQm9yZGVyU3R5bGUiOnsiJGlkIjoiMTA1OCIsIkxpbmVDb2xvciI6eyIkaWQiOiIxMDU5IiwiJHR5cGUiOiJOTFJFLkNvbW1vbi5Eb20uU29saWRDb2xvckJydXNoLCBOTFJFLkNvbW1vbiIsIkNvbG9yIjp7IiRpZCI6IjEwNjAiLCJBIjoyNTUsIlIiOjI1NSwiRyI6MCwiQiI6MH19LCJMaW5lV2VpZ2h0IjowLjAsIkxpbmVUeXBlIjowLCJQYXJlbnRTdHlsZSI6bnVsbH0sIlBhcmVudFN0eWxlIjpudWxsfSwiQm90dG9tVGllclNoYXBlU3R5bGUiOnsiJGlkIjoiMTA2MSIsIk1hcmdpbiI6eyIkaWQiOiIxMDYyIiwiVG9wIjowLjAsIkxlZnQiOjEyLjAsIlJpZ2h0IjoxMi4wLCJCb3R0b20iOjAuMH0sIlBhZGRpbmciOnsiJGlkIjoiMTA2MyIsIlRvcCI6Ny4wLCJMZWZ0IjowLjAsIlJpZ2h0IjowLjAsIkJvdHRvbSI6Ny4wfSwiQmFja2dyb3VuZCI6eyIkaWQiOiIxMDY0IiwiQ29sb3IiOnsiJGlkIjoiMTA2NSIsIkEiOjI1NSwiUiI6NjgsIkciOjg0LCJCIjoxMDZ9fSwiSXNWaXNpYmxlIjp0cnVlLCJXaWR0aCI6ODU4LjAsIkhlaWdodCI6MzAuMCwiQm9yZGVyU3R5bGUiOnsiJGlkIjoiMTA2NiIsIkxpbmVDb2xvciI6eyIkaWQiOiIxMDY3IiwiJHR5cGUiOiJOTFJFLkNvbW1vbi5Eb20uU29saWRDb2xvckJydXNoLCBOTFJFLkNvbW1vbiIsIkNvbG9yIjp7IiRpZCI6IjEwNjgiLCJBIjoyNTUsIlIiOjI1NSwiRyI6MCwiQiI6MH19LCJMaW5lV2VpZ2h0IjowLjAsIkxpbmVUeXBlIjowLCJQYXJlbnRTdHlsZSI6bnVsbH0sIlBhcmVudFN0eWxlIjpudWxsfSwiUmlnaHRFbmRDYXBzU3R5bGUiOnsiJGlkIjoiMTA2OSIsIkZvbnRTZXR0aW5ncyI6eyIkaWQiOiIxMDcwIiwiRm9udFNpemUiOjE2LCJGb250TmFtZSI6IkFyaWFsIiwiSXNCb2xkIjp0cnVlLCJJc0l0YWxpYyI6ZmFsc2UsIklzVW5kZXJsaW5lZCI6ZmFsc2UsIlBhcmVudFN0eWxlIjpudWxsfSwiQXV0b1NpemUiOjAsIkZvcmVncm91bmQiOnsiJGlkIjoiMTA3MSIsIkNvbG9yIjp7IiRpZCI6IjEwNzI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EwNzMiLCJUb3AiOjAuMCwiTGVmdCI6MC4wLCJSaWdodCI6MjUuMCwiQm90dG9tIjowLjB9LCJQYWRkaW5nIjp7IiRpZCI6IjEwNzQiLCJUb3AiOjAuMCwiTGVmdCI6MC4wLCJSaWdodCI6MC4wLCJCb3R0b20iOjAuMH0sIkJhY2tncm91bmQiOnsiJGlkIjoiMTA3NSIsIkNvbG9yIjp7IiRyZWYiOiIyMiJ9fSwiSXNWaXNpYmxlIjp0cnVlLCJXaWR0aCI6MC4wLCJIZWlnaHQiOjAuMCwiQm9yZGVyU3R5bGUiOm51bGwsIlBhcmVudFN0eWxlIjpudWxsfSwiTGVmdEVuZENhcHNTdHlsZSI6eyIkaWQiOiIxMDc2IiwiRm9udFNldHRpbmdzIjp7IiRpZCI6IjEwNzciLCJGb250U2l6ZSI6MTYsIkZvbnROYW1lIjoiQXJpYWwiLCJJc0JvbGQiOnRydWUsIklzSXRhbGljIjpmYWxzZSwiSXNVbmRlcmxpbmVkIjpmYWxzZSwiUGFyZW50U3R5bGUiOm51bGx9LCJBdXRvU2l6ZSI6MCwiRm9yZWdyb3VuZCI6eyIkaWQiOiIxMDc4IiwiQ29sb3IiOnsiJGlkIjoiMTA3OS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TA4MCIsIlRvcCI6MC4wLCJMZWZ0IjoyOS4wLCJSaWdodCI6MC4wLCJCb3R0b20iOjAuMH0sIlBhZGRpbmciOnsiJGlkIjoiMTA4MSIsIlRvcCI6MC4wLCJMZWZ0IjowLjAsIlJpZ2h0IjowLjAsIkJvdHRvbSI6MC4wfSwiQmFja2dyb3VuZCI6eyIkaWQiOiIxMDgyIiwiQ29sb3IiOnsiJHJlZiI6IjIyIn19LCJJc1Zpc2libGUiOnRydWUsIldpZHRoIjowLjAsIkhlaWdodCI6MC4wLCJCb3JkZXJTdHlsZSI6bnVsbCwiUGFyZW50U3R5bGUiOm51bGx9LCJUb2RheVRleHRTdHlsZSI6eyIkaWQiOiIxMDgzIiwiRm9udFNldHRpbmdzIjp7IiRpZCI6IjEwODQiLCJGb250U2l6ZSI6MTEsIkZvbnROYW1lIjoiQXJpYWwiLCJJc0JvbGQiOmZhbHNlLCJJc0l0YWxpYyI6ZmFsc2UsIklzVW5kZXJsaW5lZCI6ZmFsc2UsIlBhcmVudFN0eWxlIjpudWxsfSwiQXV0b1NpemUiOjAsIkZvcmVncm91bmQiOnsiJGlkIjoiMTA4NSIsIkNvbG9yIjp7IiRpZCI6IjEwODY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TA4NyIsIlRvcCI6MC4wLCJMZWZ0IjowLjAsIlJpZ2h0IjowLjAsIkJvdHRvbSI6MC4wfSwiUGFkZGluZyI6eyIkaWQiOiIxMDg4IiwiVG9wIjowLjAsIkxlZnQiOjAuMCwiUmlnaHQiOjAuMCwiQm90dG9tIjowLjB9LCJCYWNrZ3JvdW5kIjp7IiRpZCI6IjEwODkiLCJDb2xvciI6eyIkcmVmIjoiMjIifX0sIklzVmlzaWJsZSI6dHJ1ZSwiV2lkdGgiOjAuMCwiSGVpZ2h0IjowLjAsIkJvcmRlclN0eWxlIjpudWxsLCJQYXJlbnRTdHlsZSI6bnVsbH0sIlRvZGF5TWFya2VyU3R5bGUiOnsiJGlkIjoiMTA5MCIsIk1hcmdpbiI6eyIkaWQiOiIxMDkxIiwiVG9wIjowLjAsIkxlZnQiOjAuMCwiUmlnaHQiOjAuMCwiQm90dG9tIjowLjB9LCJQYWRkaW5nIjp7IiRpZCI6IjEwOTIiLCJUb3AiOjAuMCwiTGVmdCI6MC4wLCJSaWdodCI6MC4wLCJCb3R0b20iOjAuMH0sIkJhY2tncm91bmQiOnsiJGlkIjoiMTA5MyIsIkNvbG9yIjp7IiRpZCI6IjEwOTQiLCJBIjoyNTUsIlIiOjI1NSwiRyI6MCwiQiI6MH19LCJJc1Zpc2libGUiOmZhbHNlLCJXaWR0aCI6MC4wLCJIZWlnaHQiOjAuMCwiQm9yZGVyU3R5bGUiOm51bGwsIlBhcmVudFN0eWxlIjpudWxsfSwiU2NhbGVTdHlsZSI6eyIkaWQiOiIxMDk1IiwiU2hhcGUiOjAsIlNob3dTZWdtZW50U2VwYXJhdG9ycyI6dHJ1ZSwiU2VnbWVudFNlcGFyYXRvck9wYWNpdHkiOjMwLCJIYXNCZWVuVmlzaWJsZUJlZm9yZSI6dHJ1ZSwiRm9udFNldHRpbmdzIjp7IiRpZCI6IjEwOTYiLCJGb250U2l6ZSI6MTEsIkZvbnROYW1lIjoiQXJpYWwiLCJJc0JvbGQiOmZhbHNlLCJJc0l0YWxpYyI6ZmFsc2UsIklzVW5kZXJsaW5lZCI6ZmFsc2UsIlBhcmVudFN0eWxlIjpudWxsfSwiQXV0b1NpemUiOjAsIkZvcmVncm91bmQiOnsiJGlkIjoiMTA5NyIsIkNvbG9yIjp7IiRpZCI6IjEwOTg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MTA5OSIsIlRvcCI6MC4wLCJMZWZ0Ijo1LjAsIlJpZ2h0IjowLjAsIkJvdHRvbSI6MC4wfSwiUGFkZGluZyI6eyIkaWQiOiIxMTAwIiwiVG9wIjowLjAsIkxlZnQiOjAuMCwiUmlnaHQiOjAuMCwiQm90dG9tIjowLjB9LCJCYWNrZ3JvdW5kIjp7IiRpZCI6IjExMDEiLCJDb2xvciI6eyIkaWQiOiIxMTAyIiwiQSI6MjU1LCJSIjo2OCwiRyI6ODQsIkIiOjEwNn19LCJJc1Zpc2libGUiOnRydWUsIldpZHRoIjowLjAsIkhlaWdodCI6MzAuMCwiQm9yZGVyU3R5bGUiOm51bGwsIlBhcmVudFN0eWxlIjpudWxsfSwiU2luZ2xlU2NhbGVTaGFwZVN0eWxlIjp7IiRpZCI6IjExMDMiLCJTaGFwZSI6MCwiSGVpZ2h0IjowLjB9LCJNaWRkbGVUaWVyU2NhbGVTdHlsZSI6eyIkaWQiOiIxMTA0IiwiU2hhcGUiOjAsIlNob3dTZWdtZW50U2VwYXJhdG9ycyI6dHJ1ZSwiU2VnbWVudFNlcGFyYXRvck9wYWNpdHkiOjMwLCJIYXNCZWVuVmlzaWJsZUJlZm9yZSI6ZmFsc2UsIkZvbnRTZXR0aW5ncyI6eyIkaWQiOiIxMTA1IiwiRm9udFNpemUiOjExLCJGb250TmFtZSI6IkFyaWFsIiwiSXNCb2xkIjpmYWxzZSwiSXNJdGFsaWMiOmZhbHNlLCJJc1VuZGVybGluZWQiOmZhbHNlLCJQYXJlbnRTdHlsZSI6bnVsbH0sIkF1dG9TaXplIjowLCJGb3JlZ3JvdW5kIjp7IiRpZCI6IjExMDYiLCJDb2xvciI6eyIkaWQiOiIxMTA3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DgiLCJUb3AiOjAuMCwiTGVmdCI6NS4wLCJSaWdodCI6MC4wLCJCb3R0b20iOjAuMH0sIlBhZGRpbmciOnsiJGlkIjoiMTEwOSIsIlRvcCI6MC4wLCJMZWZ0IjowLjAsIlJpZ2h0IjowLjAsIkJvdHRvbSI6MC4wfSwiQmFja2dyb3VuZCI6eyIkaWQiOiIxMTEwIiwiQ29sb3IiOnsiJGlkIjoiMTExMSIsIkEiOjI1NSwiUiI6NjgsIkciOjg0LCJCIjoxMDZ9fSwiSXNWaXNpYmxlIjpmYWxzZSwiV2lkdGgiOjAuMCwiSGVpZ2h0IjozMC4wLCJCb3JkZXJTdHlsZSI6bnVsbCwiUGFyZW50U3R5bGUiOm51bGx9LCJCb3R0b21UaWVyU2NhbGVTdHlsZSI6eyIkaWQiOiIxMTEyIiwiU2hhcGUiOjAsIlNob3dTZWdtZW50U2VwYXJhdG9ycyI6dHJ1ZSwiU2VnbWVudFNlcGFyYXRvck9wYWNpdHkiOjMwLCJIYXNCZWVuVmlzaWJsZUJlZm9yZSI6ZmFsc2UsIkZvbnRTZXR0aW5ncyI6eyIkaWQiOiIxMTEzIiwiRm9udFNpemUiOjExLCJGb250TmFtZSI6IkFyaWFsIiwiSXNCb2xkIjpmYWxzZSwiSXNJdGFsaWMiOmZhbHNlLCJJc1VuZGVybGluZWQiOmZhbHNlLCJQYXJlbnRTdHlsZSI6bnVsbH0sIkF1dG9TaXplIjowLCJGb3JlZ3JvdW5kIjp7IiRpZCI6IjExMTQiLCJDb2xvciI6eyIkaWQiOiIxMTE1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TYiLCJUb3AiOjAuMCwiTGVmdCI6NS4wLCJSaWdodCI6MC4wLCJCb3R0b20iOjAuMH0sIlBhZGRpbmciOnsiJGlkIjoiMTExNyIsIlRvcCI6MC4wLCJMZWZ0IjowLjAsIlJpZ2h0IjowLjAsIkJvdHRvbSI6MC4wfSwiQmFja2dyb3VuZCI6eyIkaWQiOiIxMTE4IiwiQ29sb3IiOnsiJGlkIjoiMTExOSIsIkEiOjI1NSwiUiI6NjgsIkciOjg0LCJCIjoxMDZ9fSwiSXNWaXNpYmxlIjpmYWxzZSwiV2lkdGgiOjAuMCwiSGVpZ2h0IjozMC4wLCJCb3JkZXJTdHlsZSI6bnVsbCwiUGFyZW50U3R5bGUiOm51bGx9LCJFbGFwc2VkVGltZUJhY2tncm91bmQiOnsiJGlkIjoiMTEyMCIsIkNvbG9yIjp7IiRpZCI6IjExMjEiLCJBIjoyNTUsIlIiOjAsIkciOjAsIkIiOjB9fSwiQXBwZW5kWWVhck9uWWVhckNoYW5nZSI6dHJ1ZSwiRWxhcHNlZFRpbWVGb3JtYXQiOjAsIlRvZGF5TWFya2VyUG9zaXRpb24iOjAsIlF1aWNrUG9zaXRpb24iOjMsIkFic29sdXRlUG9zaXRpb24iOjUwLjE3MDY0NjcsIk1hcmdpbiI6eyIkaWQiOiIxMTIyIiwiVG9wIjowLjAsIkxlZnQiOjEwLjAsIlJpZ2h0IjoxMC4wLCJCb3R0b20iOjAuMH0sIlBhZGRpbmciOnsiJGlkIjoiMTEyMyIsIlRvcCI6MC4wLCJMZWZ0IjowLjAsIlJpZ2h0IjowLjAsIkJvdHRvbSI6MC4wfSwiQmFja2dyb3VuZCI6eyIkaWQiOiIxMTI0IiwiQ29sb3IiOnsiJGlkIjoiMTEyNSIsIkEiOjI1NSwiUiI6MzEsIkciOjczLCJCIjoxMjV9fSwiSXNWaXNpYmxlIjp0cnVlLCJXaWR0aCI6MC4wLCJIZWlnaHQiOjAuMCwiQm9yZGVyU3R5bGUiOm51bGwsIlBhcmVudFN0eWxlIjpudWxsfSwiRGVmYXVsdE1pbGVzdG9uZVN0eWxlIjp7IiRpZCI6IjExMjYiLCJTaGFwZSI6MCwiQ29ubmVjdG9yTWFyZ2luIjp7IiRpZCI6IjExMjciLCJUb3AiOjAuMCwiTGVmdCI6Mi4wLCJSaWdodCI6Mi4wLCJCb3R0b20iOjAuMH0sIkNvbm5lY3RvclN0eWxlIjp7IiRpZCI6IjExMjgiLCJMaW5lQ29sb3IiOnsiJGlkIjoiMTEyOSIsIiR0eXBlIjoiTkxSRS5Db21tb24uRG9tLlNvbGlkQ29sb3JCcnVzaCwgTkxSRS5Db21tb24iLCJDb2xvciI6eyIkaWQiOiIxMTMwIiwiQSI6MTI3LCJSIjozMSwiRyI6NzMsIkIiOjEyNn19LCJMaW5lV2VpZ2h0IjoxLjAsIkxpbmVUeXBlIjowLCJQYXJlbnRTdHlsZSI6bnVsbH0sIklzQmVsb3dUaW1lYmFuZCI6ZmFsc2UsIlBvc2l0aW9uT25UYXNrIjowLCJIaWRlRGF0ZSI6ZmFsc2UsIlNoYXBlU2l6ZSI6MSwiU3BhY2luZyI6MS4wLCJQYWRkaW5nIjp7IiRpZCI6IjExMzEiLCJUb3AiOjcuMCwiTGVmdCI6My4wLCJSaWdodCI6MC4wLCJCb3R0b20iOjIuMH0sIlNoYXBlU3R5bGUiOnsiJGlkIjoiMTEzMiIsIk1hcmdpbiI6eyIkcmVmIjoiOCJ9LCJQYWRkaW5nIjp7IiRyZWYiOiI5In0sIkJhY2tncm91bmQiOnsiJGlkIjoiMTEzMyIsIkNvbG9yIjp7IiRpZCI6IjExMzQiLCJBIjoyNTUsIlIiOjIzOSwiRyI6MTI1LCJCIjozNH19LCJJc1Zpc2libGUiOnRydWUsIldpZHRoIjoxOC4wLCJIZWlnaHQiOjIwLjAsIkJvcmRlclN0eWxlIjp7IiRpZCI6IjExMzUiLCJMaW5lQ29sb3IiOnsiJHJlZiI6IjEzIn0sIkxpbmVXZWlnaHQiOjAuMCwiTGluZVR5cGUiOjAsIlBhcmVudFN0eWxlIjpudWxsfSwiUGFyZW50U3R5bGUiOm51bGx9LCJUaXRsZVN0eWxlIjp7IiRpZCI6IjExMzYiLCJGb250U2V0dGluZ3MiOnsiJGlkIjoiMTEzNyIsIkZvbnRTaXplIjoxMCwiRm9udE5hbWUiOiJBcmlhbCIsIklzQm9sZCI6dHJ1ZSwiSXNJdGFsaWMiOmZhbHNlLCJJc1VuZGVybGluZWQiOmZhbHNlLCJQYXJlbnRTdHlsZSI6bnVsbH0sIkF1dG9TaXplIjowLCJGb3JlZ3JvdW5kIjp7IiRyZWYiOiIxNyJ9LCJNYXhXaWR0aCI6MjA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ExMzgiLCJGb250U2V0dGluZ3MiOnsiJGlkIjoiMTEzOSIsIkZvbnRTaXplIjoxMCwiRm9udE5hbWUiOiJBcmlhbCIsIklzQm9sZCI6ZmFsc2UsIklzSXRhbGljIjpmYWxzZSwiSXNVbmRlcmxpbmVkIjpmYWxzZSwiUGFyZW50U3R5bGUiOm51bGx9LCJBdXRvU2l6ZSI6MCwiRm9yZWdyb3VuZCI6eyIkcmVmIjoiMjUifSwiTWF4V2lkdGgiOjIw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dHJ1ZSwiV2lkdGgiOjAuMCwiSGVpZ2h0IjowLjAsIkJvcmRlclN0eWxlIjpudWxsLCJQYXJlbnRTdHlsZSI6bnVsbH0sIkRhdGVGb3JtYXQiOnsiJGlkIjoiMTE0MCIsIkZvcm1hdFN0cmluZyI6ImRkJE1NIiwiU2VwYXJhdG9yIjoiLyIsIlVzZUludGVybmF0aW9uYWxEYXRlRm9ybWF0Ijp0cnVlLCJEYXRlSXNWaXNpYmxlIjp0cnVlLCJUaW1lSXNWaXNpYmxlIjpmYWxzZSwiSG91ckRpZ2l0cyI6MSwiQW1QbURlc2lnbmF0b3IiOjIsIlRyaW0wME1pbnV0ZXMiOmZhbHNlLCJMYXN0S25vd25WaXNpYmlsaXR5U3RhdGUiOm51bGx9LCJXZWVrTnVtYmVyaW5nIjp7IiRpZCI6IjExNDEiLCJGb3JtYXQiOjAsIklzVmlzaWJsZSI6ZmFsc2UsIkxhc3RLbm93blZpc2liaWxpdHlTdGF0ZSI6ZmFsc2V9LCJJc1Zpc2libGUiOnRydWUsIlBhcmVudFN0eWxlIjpudWxsfSwiRGVmYXVsdFRhc2tTdHlsZSI6eyIkaWQiOiIxMTQyIiwiU2hhcGUiOjAsIlNoYXBlVGhpY2tuZXNzIjoxLCJEdXJhdGlvbkZvcm1hdCI6MCwiSW5jbHVkZU5vbldvcmtpbmdEYXlzSW5EdXJhdGlvbiI6ZmFsc2UsIlBlcmNlbnRhZ2VDb21wbGV0ZVN0eWxlIjp7IiRpZCI6IjExNDMiLCJGb250U2V0dGluZ3MiOnsiJGlkIjoiMTE0NCIsIkZvbnRTaXplIjo5LCJGb250TmFtZSI6IkFyaWFsIiwiSXNCb2xkIjpmYWxzZSwiSXNJdGFsaWMiOmZhbHNlLCJJc1VuZGVybGluZWQiOmZhbHNlLCJQYXJlbnRTdHlsZSI6bnVsbH0sIkF1dG9TaXplIjowLCJGb3JlZ3JvdW5kIjp7IiRpZCI6IjExNDUiLCJDb2xvciI6eyIkaWQiOiIxMT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nRydWUsIldpZHRoIjowLjAsIkhlaWdodCI6MC4wLCJCb3JkZXJTdHlsZSI6bnVsbCwiUGFyZW50U3R5bGUiOm51bGx9LCJEdXJhdGlvblN0eWxlIjp7IiRpZCI6IjExNDciLCJGb250U2V0dGluZ3MiOnsiJGlkIjoiMTE0OCIsIkZvbnRTaXplIjo5LCJGb250TmFtZSI6IkFyaWFsIiwiSXNCb2xkIjpmYWxzZSwiSXNJdGFsaWMiOmZhbHNlLCJJc1VuZGVybGluZWQiOmZhbHNlLCJQYXJlbnRTdHlsZSI6bnVsbH0sIkF1dG9TaXplIjowLCJGb3JlZ3JvdW5kIjp7IiRpZCI6IjExNDkiLCJDb2xvciI6eyIkaWQiOiIxMTUw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bnVsbCwiUGFyZW50U3R5bGUiOm51bGx9LCJIb3Jpem9udGFsQ29ubmVjdG9yU3R5bGUiOnsiJGlkIjoiMTE1MSIsIkxpbmVDb2xvciI6eyIkcmVmIjoiNjYifSwiTGluZVdlaWdodCI6MS4wLCJMaW5lVHlwZSI6MCwiUGFyZW50U3R5bGUiOm51bGx9LCJWZXJ0aWNhbENvbm5lY3RvclN0eWxlIjp7IiRpZCI6IjExNTIiLCJMaW5lQ29sb3IiOnsiJHJlZiI6IjY5In0sIkxpbmVXZWlnaHQiOjAuMCwiTGluZVR5cGUiOjAsIlBhcmVudFN0eWxlIjpudWxsfSwiTWFyZ2luIjpudWxsLCJTdGFydERhdGVQb3NpdGlvbiI6NCwiRW5kRGF0ZVBvc2l0aW9uIjo0LCJEYXRlSXNWaXNpYmxlIjp0cnVlLCJUaXRsZVBvc2l0aW9uIjozLCJEdXJhdGlvblBvc2l0aW9uIjo2LCJQZXJjZW50YWdlQ29tcGxldGVkUG9zaXRpb24iOjYsIlNwYWNpbmciOjMsIklzQmVsb3dUaW1lYmFuZCI6dHJ1ZSwiUGVyY2VudGFnZUNvbXBsZXRlU2hhcGVPcGFjaXR5IjozNSwiU2hhcGVTdHlsZSI6eyIkaWQiOiIxMTUzIiwiTWFyZ2luIjp7IiRyZWYiOiI3MiJ9LCJQYWRkaW5nIjp7IiRyZWYiOiI3MyJ9LCJCYWNrZ3JvdW5kIjp7IiRpZCI6IjExNTQiLCJDb2xvciI6eyIkaWQiOiIxMTU1IiwiQSI6MjU1LCJSIjowLCJHIjoxMTQsIkIiOjE4OH19LCJJc1Zpc2libGUiOnRydWUsIldpZHRoIjowLjAsIkhlaWdodCI6MTYuMCwiQm9yZGVyU3R5bGUiOnsiJGlkIjoiMTE1NiIsIkxpbmVDb2xvciI6eyIkcmVmIjoiNzcifSwiTGluZVdlaWdodCI6MC4wLCJMaW5lVHlwZSI6MCwiUGFyZW50U3R5bGUiOm51bGx9LCJQYXJlbnRTdHlsZSI6bnVsbH0sIlRpdGxlU3R5bGUiOnsiJGlkIjoiMTE1NyIsIkZvbnRTZXR0aW5ncyI6eyIkaWQiOiIxMTU4IiwiRm9udFNpemUiOjEwLCJGb250TmFtZSI6IkFyaWFsIiwiSXNCb2xkIjp0cnVlLCJJc0l0YWxpYyI6ZmFsc2UsIklzVW5kZXJsaW5lZCI6ZmFsc2UsIlBhcmVudFN0eWxlIjpudWxsfSwiQXV0b1NpemUiOjAsIkZvcmVncm91bmQiOnsiJGlkIjoiMTE1OSIsIkNvbG9yIjp7IiRpZCI6IjExNjA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udWxsLCJQYXJlbnRTdHlsZSI6bnVsbH0sIkRhdGVTdHlsZSI6eyIkaWQiOiIxMTYxIiwiRm9udFNldHRpbmdzIjp7IiRpZCI6IjExNjIiLCJGb250U2l6ZSI6MTAsIkZvbnROYW1lIjoiQXJpYWwiLCJJc0JvbGQiOmZhbHNlLCJJc0l0YWxpYyI6ZmFsc2UsIklzVW5kZXJsaW5lZCI6ZmFsc2UsIlBhcmVudFN0eWxlIjpudWxsfSwiQXV0b1NpemUiOjAsIkZvcmVncm91bmQiOnsiJGlkIjoiMTE2MyIsIkNvbG9yIjp7IiRpZCI6IjExNjQ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nRydWUsIldpZHRoIjowLjAsIkhlaWdodCI6MC4wLCJCb3JkZXJTdHlsZSI6bnVsbCwiUGFyZW50U3R5bGUiOm51bGx9LCJEYXRlRm9ybWF0Ijp7IiRpZCI6IjExNjUiLCJGb3JtYXRTdHJpbmciOiJkZCRNTSIsIlNlcGFyYXRvciI6Ii8iLCJVc2VJbnRlcm5hdGlvbmFsRGF0ZUZvcm1hdCI6dHJ1ZSwiRGF0ZUlzVmlzaWJsZSI6dHJ1ZSwiVGltZUlzVmlzaWJsZSI6ZmFsc2UsIkhvdXJEaWdpdHMiOjEsIkFtUG1EZXNpZ25hdG9yIjoyLCJUcmltMDBNaW51dGVzIjpmYWxzZSwiTGFzdEtub3duVmlzaWJpbGl0eVN0YXRlIjpudWxsfSwiV2Vla051bWJlcmluZyI6eyIkaWQiOiIxMTY2IiwiRm9ybWF0IjowLCJJc1Zpc2libGUiOmZhbHNlLCJMYXN0S25vd25WaXNpYmlsaXR5U3RhdGUiOmZhbHNlfSwiSXNWaXNpYmxlIjp0cnVlLCJQYXJlbnRTdHlsZSI6bnVsbCwiX2V4cGxpY2l0bHlTZXQiOnsiJGlkIjoiMTE2NyIsIlNoYXBlU3R5bGUiOmZhbHNlLCJUaXRsZVN0eWxlIjpmYWxzZSwiRGF0ZVN0eWxlIjpmYWxzZSwiSG9yaXpvbnRhbENvbm5lY3RvclN0eWxlIjpmYWxzZSwiVmVydGljYWxDb25uZWN0b3JTdHlsZSI6ZmFsc2UsIlBlcmNlbnRhZ2VDb21wbGV0ZVNoYXBlT3BhY2l0eSI6ZmFsc2UsIkRhdGVGb3JtYXQiOmZhbHNlLCJJc0JlbG93VGltZWJhbmQiOmZhbHNlLCJEdXJhdGlvbkZvcm1hdCI6ZmFsc2UsIkR1cmF0aW9uUG9zaXRpb24iOmZhbHNlLCJFbmREYXRlUG9zaXRpb24iOmZhbHNlLCJQZXJjZW50YWdlQ29tcGxldGVkUG9zaXRpb24iOmZhbHNlLCJTaGFwZSI6ZmFsc2UsIlNoYXBlVGhpY2tuZXNzIjpmYWxzZSwiU3BhY2luZyI6ZmFsc2UsIlN0YXJ0RGF0ZVBvc2l0aW9uIjpmYWxzZSwiVGl0bGVQb3NpdGlvbiI6ZmFsc2UsIldlZWtOdW1iZXJpbmciOmZhbHNlLCJJc1Zpc2libGUiOmZhbHNlLCJNYXJnaW4iOmZhbHNlfX0sIkdyaWRsaW5lUGFuZWxTdHlsZSI6eyIkaWQiOiIxMTY4IiwiR3JpZGxpbmVTdHlsZSI6eyIkaWQiOiIxMTY5IiwiTGluZUNvbG9yIjp7IiRpZCI6IjExNzAiLCIkdHlwZSI6Ik5MUkUuQ29tbW9uLkRvbS5Tb2xpZENvbG9yQnJ1c2gsIE5MUkUuQ29tbW9uIiwiQ29sb3IiOnsiJGlkIjoiMTE3MSIsIkEiOjM4LCJSIjo5MSwiRyI6MTU1LCJCIjoyMTN9fSwiTGluZVdlaWdodCI6MC4wLCJMaW5lVHlwZSI6MCwiUGFyZW50U3R5bGUiOm51bGx9LCJNYXJnaW4iOnsiJGlkIjoiMTE3MiIsIlRvcCI6MC4wLCJMZWZ0IjowLjAsIlJpZ2h0IjowLjAsIkJvdHRvbSI6MC4wfSwiUGFkZGluZyI6eyIkaWQiOiIxMTczIiwiVG9wIjowLjAsIkxlZnQiOjAuMCwiUmlnaHQiOjAuMCwiQm90dG9tIjowLjB9LCJCYWNrZ3JvdW5kIjpudWxsLCJJc1Zpc2libGUiOmZhbHNlLCJXaWR0aCI6MC4wLCJIZWlnaHQiOjAuMCwiQm9yZGVyU3R5bGUiOnsiJGlkIjoiMTE3NCIsIkxpbmVDb2xvciI6bnVsbCwiTGluZVdlaWdodCI6MC4wLCJMaW5lVHlwZSI6MCwiUGFyZW50U3R5bGUiOm51bGx9LCJQYXJlbnRTdHlsZSI6bnVsbH0sIkFjdGl2aXR5TGluZVBhbmVsU3R5bGUiOnsiJGlkIjoiMTE3NSIsIkFjdGl2aXR5TGluZVN0eWxlIjp7IiRpZCI6IjExNzYiLCJMaW5lQ29sb3IiOnsiJGlkIjoiMTE3NyIsIiR0eXBlIjoiTkxSRS5Db21tb24uRG9tLlNvbGlkQ29sb3JCcnVzaCwgTkxSRS5Db21tb24iLCJDb2xvciI6eyIkaWQiOiIxMTc4IiwiQSI6MzgsIlIiOjY4LCJHIjoxMTQsIkIiOjE5Nn19LCJMaW5lV2VpZ2h0IjoxLjAsIkxpbmVUeXBlIjowLCJQYXJlbnRTdHlsZSI6bnVsbH0sIk1hcmdpbiI6eyIkaWQiOiIxMTc5IiwiVG9wIjowLjAsIkxlZnQiOjAuMCwiUmlnaHQiOjAuMCwiQm90dG9tIjowLjB9LCJQYWRkaW5nIjp7IiRpZCI6IjExODAiLCJUb3AiOjAuMCwiTGVmdCI6MC4wLCJSaWdodCI6MC4wLCJCb3R0b20iOjAuMH0sIkJhY2tncm91bmQiOm51bGwsIklzVmlzaWJsZSI6dHJ1ZSwiV2lkdGgiOjAuMCwiSGVpZ2h0IjowLjAsIkJvcmRlclN0eWxlIjp7IiRpZCI6IjExODEiLCJMaW5lQ29sb3IiOm51bGwsIkxpbmVXZWlnaHQiOjAuMCwiTGluZVR5cGUiOjAsIlBhcmVudFN0eWxlIjpudWxsfSwiUGFyZW50U3R5bGUiOm51bGx9LCJTaG93RWxhcHNlZFRpbWVHcmFkaWVudFN0eWxlIjpmYWxzZSwiVGltZWJhbmRSZXNlcnZlZExlZnRBcmVhU3R5bGUiOnsiJGlkIjoiMTE4MiIsIkFjdGl2aXR5SGVhZGVyV2lkdGgiOjQuMCwiSXNTZXQiOnRydWV9LCJEZWZhdWx0U3dpbWxhbmVTdHlsZSI6bnVsbH0sIlNjYWxlIjpudWxsLCJTY2FsZVYyIjp7IiRpZCI6IjExODMiLCJTdGFydERhdGUiOiIwMDAxLTAxLTAxVDAwOjAwOjAwIiwiRW5kRGF0ZSI6IjAwMDEtMDEtMDFUMDA6MDA6MDAiLCJBdXRvRGF0ZVJhbmdlIjp0cnVlLCJXb3JraW5nRGF5cyI6MTI3LCJGaXNjYWxZZWFyIjp7IiRpZCI6IjExODQiLCJTdGFydE1vbnRoIjoxLCJVc2VTdGFydGluZ1llYXJGb3JOdW1iZXJpbmciOnRydWUsIlNob3dGaXNjYWxZZWFyTGFiZWwiOnRydWV9LCJUb2RheU1hcmtlclRleHQiOiJUb2RheSIsIkF1dG9TY2FsZVR5cGUiOnRydWUsIlRpbWViYW5kU2NhbGVzIjp7IiRpZCI6IjExODUiLCJUb3BTY2FsZUxheWVyIjp7IiRpZCI6IjExODYiLCJGb3JtYXQiOiJNTU0iLCJUeXBlIjo0fSwiTWlkZGxlU2NhbGVMYXllciI6eyIkaWQiOiIxMTg3IiwiRm9ybWF0IjoiTU1NIiwiVHlwZSI6NH0sIkJvdHRvbVNjYWxlTGF5ZXIiOnsiJGlkIjoiMTE4OCIsIkZvcm1hdCI6Ik1NTSIsIlR5cGUiOjR9fX0sIk1pbGVzdG9uZXMiOltdLCJUYXNrcyI6W10sIlN3aW1sYW5lcyI6W10sIk1zUHJvamVjdEl0ZW1zVHJlZSI6eyIkaWQiOiIxMTg5IiwiUm9vdCI6eyJJbXBvcnRJZCI6bnVsbCwiSXNJbXBvcnRlZCI6ZmFsc2UsIkNoaWxkcmVuIjpbXX19LCJNZXRhZGF0YSI6eyIkaWQiOiIxMTkwIn0sIlNldHRpbmdzIjp7IiRpZCI6IjExOTEiLCJJbXBhT3B0aW9ucyI6eyIkaWQiOiIxMTkyIiwiTGVmdFRvUmlnaHQiOnRydWUsIlBheWxvYWRPcHRpb25zIjox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dHJ1ZSwiSW1wb3J0VHlwZSI6NiwiRmlsZVBhdGgiOm51bGwsIlRpbWVDb25maWd1cmF0aW9uIjp7IiRpZCI6IjExOTMiLCJVc2VUaW1lIjpmYWxzZSwiV29ya0RheVN0YXJ0IjoiMDA6MDA6MDAiLCJXb3JrRGF5RW5kIjoiMjM6NTk6MDAifSwiTGFzdFVzZWRUZW1wbGF0ZUlkIjoiNzM1NWI2MzMtYWM2Ni00NTI4LThiNGQtMjk5ZmFlZGM5ZWU5IiwiRmlyc3RXZWVrT2ZZZWFyIjowLCJQbGFjZU1pbGVzdG9uZUF0VGhlQmVnaW5uaW5nT2ZUaGVEYXkiOmZhbHNlfQ==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X3N3aW1sYW5lc1YyIjpbeyIkaWQiOiIyIiwiX2FjdGl2aXRpZXMiOlt7IiRpZCI6IjMiLCJfcm93cyI6W3siJGlkIjoiNCIsIl90YXNrcyI6W10sIl9taWxlc3RvbmVzIjpbeyIkaWQiOiI1IiwiSWQiOiI0YWNkZjg5ZS05MDFiLTRjMWUtYjFiYy04NzAyNzZhNzUxMDMiLCJJbmRleCI6MCwiR3JvdXBJZCI6bnVsbCwiVGl0bGUiOiJSSSBCb2FyZCBFbmRvcnNlbWVudCBmb3IgWm9uZSA4IFBpbG90IiwiRGF0ZVRpbWUiOiIyMDIyLTAyLTE1VDIzOjU5OjAwWiIsIlBlcmNlbnRhZ2VDb21wbGV0ZSI6bnVsbCwiTm90ZSI6bnVsbCwiU3R5bGUiOnsiJGlkIjoiNiIsIlRpdGxlUG9zaXRpb24iOiJSaWdodCIsIkRhdGVQb3NpdGlvbiI6IkxlZnQiLCJTaGFwZVR5cGUiOjEsIlNoYXBlU2l6ZSI6MSwiU2hhcGVTdHlsZSI6eyIkaWQiOiI3IiwiTWFyZ2luIjp7IiRpZCI6IjgiLCJUb3AiOjAuMCwiTGVmdCI6MC4wLCJSaWdodCI6MC4wLCJCb3R0b20iOjAuMH0sIlBhZGRpbmciOnsiJGlkIjoiOSIsIlRvcCI6MC4wLCJMZWZ0IjowLjAsIlJpZ2h0IjowLjAsIkJvdHRvbSI6MC4wfSwiQmFja2dyb3VuZCI6eyIkaWQiOiIxMCIsIkNvbG9yIjp7IiRpZCI6IjExIiwiQSI6MjU1LCJSIjo0NSwiRyI6NDUsIkIiOjQ1fX0sIklzVmlzaWJsZSI6dHJ1ZSwiV2lkdGgiOjE4LjAsIkhlaWdodCI6MjAuMCwiQm9yZGVyU3R5bGUiOnsiJGlkIjoiMTIiLCJMaW5lQ29sb3IiOnsiJGlkIjoiMTMiLCIkdHlwZSI6Ik5MUkUuQ29tbW9uLkRvbS5Tb2xpZENvbG9yQnJ1c2gsIE5MUkUuQ29tbW9uIiwiQ29sb3IiOnsiJGlkIjoiMTQiLCJBIjoyNTUsIlIiOjI1NSwiRyI6MCwiQiI6MH19LCJMaW5lV2VpZ2h0IjowLjAsIkxpbmVUeXBlIjowLCJQYXJlbnRTdHlsZSI6bnVsbH0sIlBhcmVudFN0eWxlIjpudWxsfSwiVGl0bGVTdHlsZSI6eyIkaWQiOiIxNSIsIkZvbnRTZXR0aW5ncyI6eyIkaWQiOiIxNiIsIkZvbnRTaXplIjoxMCwiRm9udE5hbWUiOiJBcmlhbCIsIklzQm9sZCI6dHJ1ZSwiSXNJdGFsaWMiOmZhbHNlLCJJc1VuZGVybGluZWQiOmZhbHNlLCJQYXJlbnRTdHlsZSI6bnVsbH0sIkF1dG9TaXplIjowLCJGb3JlZ3JvdW5kIjp7IiRpZCI6IjE3IiwiQ29sb3IiOnsiJGlkIjoiMTgiLCJBIjoyNTUsIlIiOjAsIkciOjAsIkIiOjB9fSwiTWF4V2lkdGgiOjk2MC4wLCJNYXhIZWlnaHQiOiJJbmZpbml0eSIsIlNtYXJ0Rm9yZWdyb3VuZElzQWN0aXZlIjpmYWxzZSwiSG9yaXpvbnRhbEFsaWdubWVudCI6MSwiVmVydGljYWxBbGlnbm1lbnQiOjAsIlNtYXJ0Rm9yZWdyb3VuZCI6bnVsbCwiQmFja2dyb3VuZEZpbGxUeXBlIjowLCJNYXJnaW4iOnsiJGlkIjoiMTkiLCJUb3AiOjAuMCwiTGVmdCI6MC4wLCJSaWdodCI6MC4wLCJCb3R0b20iOjAuMH0sIlBhZGRpbmciOnsiJGlkIjoiMjAiLCJUb3AiOjAuMCwiTGVmdCI6MC4wLCJSaWdodCI6MC4wLCJCb3R0b20iOjAuMH0sIkJhY2tncm91bmQiOnsiJGlkIjoiMjEiLCJDb2xvciI6eyIkaWQiOiIyMiIsIkEiOjg5LCJSIjowLCJHIjowLCJCIjowfX0sIklzVmlzaWJsZSI6dHJ1ZSwiV2lkdGgiOjAuMCwiSGVpZ2h0IjowLjAsIkJvcmRlclN0eWxlIjpudWxsLCJQYXJlbnRTdHlsZSI6bnVsbH0sIkRhdGVTdHlsZSI6eyIkaWQiOiIyMyIsIkZvbnRTZXR0aW5ncyI6eyIkaWQiOiIyNCIsIkZvbnRTaXplIjoxMCwiRm9udE5hbWUiOiJBcmlhbCIsIklzQm9sZCI6ZmFsc2UsIklzSXRhbGljIjpmYWxzZSwiSXNVbmRlcmxpbmVkIjpmYWxzZSwiUGFyZW50U3R5bGUiOm51bGx9LCJBdXRvU2l6ZSI6MCwiRm9yZWdyb3VuZCI6eyIkaWQiOiIyNSIsIkNvbG9yIjp7IiRpZCI6IjI2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yNyIsIlRvcCI6MC4wLCJMZWZ0IjowLjAsIlJpZ2h0IjowLjAsIkJvdHRvbSI6MC4wfSwiUGFkZGluZyI6eyIkaWQiOiIyOCIsIlRvcCI6MC4wLCJMZWZ0IjowLjAsIlJpZ2h0IjowLjAsIkJvdHRvbSI6MC4wfSwiQmFja2dyb3VuZCI6eyIkaWQiOiIyOSIsIkNvbG9yIjp7IiRyZWYiOiIyMiJ9fSwiSXNWaXNpYmxlIjpmYWxzZSwiV2lkdGgiOjAuMCwiSGVpZ2h0IjowLjAsIkJvcmRlclN0eWxlIjpudWxsLCJQYXJlbnRTdHlsZSI6bnVsbH0sIkRhdGVGb3JtYXQiOnsiJGlkIjoiMz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zEiLCJGb3JtYXQiOjAsIklzVmlzaWJsZSI6ZmFsc2UsIkxhc3RLbm93blZpc2liaWxpdHlTdGF0ZSI6ZmFsc2V9LCJJc1Zpc2libGUiOmZhbHNlLCJQYXJlbnRTdHlsZSI6bnVsbH0sIkh5cGVybGluayI6bnVsbCwiSW1wb3J0SWQiOm51bGx9XSwiSWQiOiI5MjdmMWQ5YS0xYmU4LTRhYzMtODhlYi03OTRlNDE3YThhYjciLCJJc1NpbmdsZUl0ZW1Sb3ciOmZhbHNlfSx7IiRpZCI6IjMyIiwiX3Rhc2tzIjpbXSwiX21pbGVzdG9uZXMiOlt7IiRpZCI6IjMzIiwiSWQiOiIzZDJiYjljOC04ZWU0LTRlZDUtOTFmYi1iOWY3NmE4OTRlMzMiLCJJbmRleCI6MCwiR3JvdXBJZCI6bnVsbCwiVGl0bGUiOiJDb3VuY2lsIG9mIExlZ2lzbGF0aW9uIiwiRGF0ZVRpbWUiOiIyMDIyLTA0LTA5VDIzOjU5OjAwWiIsIlBlcmNlbnRhZ2VDb21wbGV0ZSI6bnVsbCwiTm90ZSI6bnVsbCwiU3R5bGUiOnsiJGlkIjoiMzQiLCJUaXRsZVBvc2l0aW9uIjoiUmlnaHQiLCJEYXRlUG9zaXRpb24iOiJMZWZ0IiwiU2hhcGVUeXBlIjoxLCJTaGFwZVNpemUiOjEsIlNoYXBlU3R5bGUiOnsiJGlkIjoiMzUiLCJNYXJnaW4iOnsiJHJlZiI6IjgifSwiUGFkZGluZyI6eyIkcmVmIjoiOSJ9LCJCYWNrZ3JvdW5kIjp7IiRpZCI6IjM2IiwiQ29sb3IiOnsiJGlkIjoiMzciLCJBIjoyNTUsIlIiOjQ1LCJHIjo0NSwiQiI6NDV9fSwiSXNWaXNpYmxlIjp0cnVlLCJXaWR0aCI6MTguMCwiSGVpZ2h0IjoyMC4wLCJCb3JkZXJTdHlsZSI6eyIkaWQiOiIzOCIsIkxpbmVDb2xvciI6eyIkcmVmIjoiMTMifSwiTGluZVdlaWdodCI6MC4wLCJMaW5lVHlwZSI6MCwiUGFyZW50U3R5bGUiOm51bGx9LCJQYXJlbnRTdHlsZSI6bnVsbH0sIlRpdGxlU3R5bGUiOnsiJGlkIjoiMzkiLCJGb250U2V0dGluZ3MiOnsiJGlkIjoiNDA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0MSIsIkZvbnRTZXR0aW5ncyI6eyIkaWQiOiI0Mi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Q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Q0IiwiRm9ybWF0IjowLCJJc1Zpc2libGUiOmZhbHNlLCJMYXN0S25vd25WaXNpYmlsaXR5U3RhdGUiOmZhbHNlfSwiSXNWaXNpYmxlIjp0cnVlLCJQYXJlbnRTdHlsZSI6bnVsbH0sIkh5cGVybGluayI6bnVsbCwiSW1wb3J0SWQiOm51bGx9XSwiSWQiOiIzMjEwNTEyNC1hMzczLTRmNmEtOTczZC02ODlhMzc1YTRkMTMiLCJJc1NpbmdsZUl0ZW1Sb3ciOmZhbHNlfSx7IiRpZCI6IjQ1IiwiX3Rhc2tzIjpbeyIkaWQiOiI0NiIsIl9hdHRhY2hlZE1pbGVzdG9uZXMiOltdLCJUYXNrRGVmaW5pdGlvbiI6eyIkaWQiOiI0NyIsIkdyb3VwTmFtZSI6bnVsbCwiU3RhcnREYXRlIjoiMjAyMi0wNS0xNVQwMDowMDowMFoiLCJFbmREYXRlIjoiMjAyMi0wOC0zMVQyMzo1OTo1OS45OTlaIiwiUGVyY2VudGFnZUNvbXBsZXRlIjoxMDAuMCwiU3R5bGUiOnsiJGlkIjoiNDgiLCJTaGFwZSI6MiwiU2hhcGVUaGlja25lc3MiOjEsIkR1cmF0aW9uRm9ybWF0IjowLCJJbmNsdWRlTm9uV29ya2luZ0RheXNJbkR1cmF0aW9uIjpmYWxzZSwiUGVyY2VudGFnZUNvbXBsZXRlU3R5bGUiOnsiJGlkIjoiNDkiLCJGb250U2V0dGluZ3MiOnsiJGlkIjoiNTAiLCJGb250U2l6ZSI6OSwiRm9udE5hbWUiOiJBcmlhbCIsIklzQm9sZCI6ZmFsc2UsIklzSXRhbGljIjpmYWxzZSwiSXNVbmRlcmxpbmVkIjpmYWxzZSwiUGFyZW50U3R5bGUiOm51bGx9LCJBdXRvU2l6ZSI6MCwiRm9yZWdyb3VuZCI6eyIkaWQiOiI1MSIsIkNvbG9yIjp7IiRpZCI6IjUy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pZCI6IjUzIiwiVG9wIjowLjAsIkxlZnQiOjAuMCwiUmlnaHQiOjAuMCwiQm90dG9tIjowLjB9LCJQYWRkaW5nIjp7IiRpZCI6IjU0IiwiVG9wIjowLjAsIkxlZnQiOjAuMCwiUmlnaHQiOjAuMCwiQm90dG9tIjowLjB9LCJCYWNrZ3JvdW5kIjp7IiRpZCI6IjU1IiwiQ29sb3IiOnsiJHJlZiI6IjIyIn19LCJJc1Zpc2libGUiOmZhbHNlLCJXaWR0aCI6MC4wLCJIZWlnaHQiOjAuMCwiQm9yZGVyU3R5bGUiOnsiJGlkIjoiNTYiLCJMaW5lQ29sb3IiOm51bGwsIkxpbmVXZWlnaHQiOjAuMCwiTGluZVR5cGUiOjAsIlBhcmVudFN0eWxlIjpudWxsfSwiUGFyZW50U3R5bGUiOm51bGx9LCJEdXJhdGlvblN0eWxlIjp7IiRpZCI6IjU3IiwiRm9udFNldHRpbmdzIjp7IiRpZCI6IjU4IiwiRm9udFNpemUiOjksIkZvbnROYW1lIjoiQXJpYWwiLCJJc0JvbGQiOmZhbHNlLCJJc0l0YWxpYyI6ZmFsc2UsIklzVW5kZXJsaW5lZCI6ZmFsc2UsIlBhcmVudFN0eWxlIjpudWxsfSwiQXV0b1NpemUiOjAsIkZvcmVncm91bmQiOnsiJGlkIjoiNTkiLCJDb2xvciI6eyIkaWQiOiI2M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pZCI6IjYxIiwiVG9wIjowLjAsIkxlZnQiOjAuMCwiUmlnaHQiOjAuMCwiQm90dG9tIjowLjB9LCJQYWRkaW5nIjp7IiRpZCI6IjYyIiwiVG9wIjowLjAsIkxlZnQiOjAuMCwiUmlnaHQiOjAuMCwiQm90dG9tIjowLjB9LCJCYWNrZ3JvdW5kIjp7IiRpZCI6IjYzIiwiQ29sb3IiOnsiJHJlZiI6IjIyIn19LCJJc1Zpc2libGUiOmZhbHNlLCJXaWR0aCI6MC4wLCJIZWlnaHQiOjAuMCwiQm9yZGVyU3R5bGUiOnsiJGlkIjoiNjQiLCJMaW5lQ29sb3IiOm51bGwsIkxpbmVXZWlnaHQiOjAuMCwiTGluZVR5cGUiOjAsIlBhcmVudFN0eWxlIjpudWxsfSwiUGFyZW50U3R5bGUiOm51bGx9LCJIb3Jpem9udGFsQ29ubmVjdG9yU3R5bGUiOnsiJGlkIjoiNjUiLCJMaW5lQ29sb3IiOnsiJGlkIjoiNjYiLCIkdHlwZSI6Ik5MUkUuQ29tbW9uLkRvbS5Tb2xpZENvbG9yQnJ1c2gsIE5MUkUuQ29tbW9uIiwiQ29sb3IiOnsiJGlkIjoiNjciLCJBIjoyNTUsIlIiOjIwNCwiRyI6MjA0LCJCIjoyMDR9fSwiTGluZVdlaWdodCI6MS4wLCJMaW5lVHlwZSI6MCwiUGFyZW50U3R5bGUiOm51bGx9LCJWZXJ0aWNhbENvbm5lY3RvclN0eWxlIjp7IiRpZCI6IjY4IiwiTGluZUNvbG9yIjp7IiRpZCI6IjY5IiwiJHR5cGUiOiJOTFJFLkNvbW1vbi5Eb20uU29saWRDb2xvckJydXNoLCBOTFJFLkNvbW1vbiIsIkNvbG9yIjp7IiRpZCI6IjcwIiwiQSI6MjU1LCJSIjoyMDQsIkciOjIwNCwiQiI6MjA0fX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zEiLCJNYXJnaW4iOnsiJGlkIjoiNzIiLCJUb3AiOjAuMCwiTGVmdCI6NC4wLCJSaWdodCI6NC4wLCJCb3R0b20iOjAuMH0sIlBhZGRpbmciOnsiJGlkIjoiNzMiLCJUb3AiOjAuMCwiTGVmdCI6MC4wLCJSaWdodCI6MC4wLCJCb3R0b20iOjAuMH0sIkJhY2tncm91bmQiOnsiJGlkIjoiNzQiLCJDb2xvciI6eyIkaWQiOiI3NSIsIkEiOjI1NSwiUiI6ODgsIkciOjE1NCwiQiI6MjE1fX0sIklzVmlzaWJsZSI6dHJ1ZSwiV2lkdGgiOjAuMCwiSGVpZ2h0IjoxNi4wLCJCb3JkZXJTdHlsZSI6eyIkaWQiOiI3NiIsIkxpbmVDb2xvciI6eyIkaWQiOiI3NyIsIiR0eXBlIjoiTkxSRS5Db21tb24uRG9tLlNvbGlkQ29sb3JCcnVzaCwgTkxSRS5Db21tb24iLCJDb2xvciI6eyIkaWQiOiI3OCIsIkEiOjI1NSwiUiI6MjU1LCJHIjowLCJCIjowfX0sIkxpbmVXZWlnaHQiOjAuMCwiTGluZVR5cGUiOjAsIlBhcmVudFN0eWxlIjpudWxsfSwiUGFyZW50U3R5bGUiOm51bGx9LCJUaXRsZVN0eWxlIjp7IiRpZCI6Ijc5IiwiRm9udFNldHRpbmdzIjp7IiRpZCI6IjgwIiwiRm9udFNpemUiOjEwLCJGb250TmFtZSI6IkFyaWFsIiwiSXNCb2xkIjp0cnVlLCJJc0l0YWxpYyI6ZmFsc2UsIklzVW5kZXJsaW5lZCI6ZmFsc2UsIlBhcmVudFN0eWxlIjpudWxsfSwiQXV0b1NpemUiOjAsIkZvcmVncm91bmQiOnsiJGlkIjoiODEiLCJDb2xvciI6eyIkaWQiOiI4Mi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4MyIsIlRvcCI6MC4wLCJMZWZ0IjowLjAsIlJpZ2h0IjowLjAsIkJvdHRvbSI6MC4wfSwiUGFkZGluZyI6eyIkaWQiOiI4NCIsIlRvcCI6MC4wLCJMZWZ0IjowLjAsIlJpZ2h0IjowLjAsIkJvdHRvbSI6MC4wfSwiQmFja2dyb3VuZCI6eyIkaWQiOiI4NSIsIkNvbG9yIjp7IiRyZWYiOiIyMiJ9fSwiSXNWaXNpYmxlIjp0cnVlLCJXaWR0aCI6MC4wLCJIZWlnaHQiOjAuMCwiQm9yZGVyU3R5bGUiOnsiJGlkIjoiODYiLCJMaW5lQ29sb3IiOm51bGwsIkxpbmVXZWlnaHQiOjAuMCwiTGluZVR5cGUiOjAsIlBhcmVudFN0eWxlIjpudWxsfSwiUGFyZW50U3R5bGUiOm51bGx9LCJEYXRlU3R5bGUiOnsiJGlkIjoiODciLCJGb250U2V0dGluZ3MiOnsiJGlkIjoiODgiLCJGb250U2l6ZSI6OSwiRm9udE5hbWUiOiJBcmlhbCIsIklzQm9sZCI6ZmFsc2UsIklzSXRhbGljIjpmYWxzZSwiSXNVbmRlcmxpbmVkIjpmYWxzZSwiUGFyZW50U3R5bGUiOm51bGx9LCJBdXRvU2l6ZSI6MCwiRm9yZWdyb3VuZCI6eyIkaWQiOiI4OSIsIkNvbG9yIjp7IiRpZCI6Ijkw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5MSIsIlRvcCI6MC4wLCJMZWZ0IjowLjAsIlJpZ2h0IjowLjAsIkJvdHRvbSI6MC4wfSwiUGFkZGluZyI6eyIkaWQiOiI5MiIsIlRvcCI6MC4wLCJMZWZ0IjowLjAsIlJpZ2h0IjowLjAsIkJvdHRvbSI6MC4wfSwiQmFja2dyb3VuZCI6eyIkaWQiOiI5MyIsIkNvbG9yIjp7IiRyZWYiOiIyMiJ9fSwiSXNWaXNpYmxlIjpmYWxzZSwiV2lkdGgiOjAuMCwiSGVpZ2h0IjowLjAsIkJvcmRlclN0eWxlIjp7IiRpZCI6Ijk0IiwiTGluZUNvbG9yIjpudWxsLCJMaW5lV2VpZ2h0IjowLjAsIkxpbmVUeXBlIjowLCJQYXJlbnRTdHlsZSI6bnVsbH0sIlBhcmVudFN0eWxlIjpudWxsfSwiRGF0ZUZvcm1hdCI6eyIkaWQiOiI5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iIsIkZvcm1hdCI6MCwiSXNWaXNpYmxlIjpmYWxzZSwiTGFzdEtub3duVmlzaWJpbGl0eVN0YXRlIjpmYWxzZX0sIklzVmlzaWJsZSI6dHJ1ZSwiUGFyZW50U3R5bGUiOm51bGx9LCJJbmRleCI6MCwiU21hcnREdXJhdGlvbkFjdGl2YXRlZCI6ZmFsc2UsIkRhdGVGb3JtYXQiOnsiJHJlZiI6Ijk1In0sIldlZWtOdW1iZXJpbmciOnsiJGlkIjoiOTciLCJGb3JtYXQiOjAsIklzVmlzaWJsZSI6ZmFsc2UsIkxhc3RLbm93blZpc2liaWxpdHlTdGF0ZSI6ZmFsc2V9LCJJZCI6ImJlZmRhZjM5LTA4NWUtNDczYi04Yjk3LTQxNWFiYjk2NTc2MiIsIkltcG9ydElkIjpudWxsLCJUaXRsZSI6IkFsbCBab25lIDggQ2x1YnMgUmVnaW9uYWxpc2F0aW9uIFByZXNlbnRhdGlvbnMiLCJOb3RlIjpudWxsLCJIeXBlcmxpbmsiOnsiJGlkIjoiOTgiLCJBZGRyZXNzIjoiIiwiU3ViQWRkcmVzcyI6IiJ9LCJJc0NoYW5nZWQiOmZhbHNlLCJJc05ldyI6ZmFsc2V9fV0sIl9taWxlc3RvbmVzIjpbXSwiSWQiOiIxOTYwYmNiNy0xMTJiLTQ1MGMtODg2MS02NDQ4NGU5NTJhZDUiLCJJc1NpbmdsZUl0ZW1Sb3ciOmZhbHNlfSx7IiRpZCI6Ijk5IiwiX3Rhc2tzIjpbeyIkaWQiOiIxMDAiLCJfYXR0YWNoZWRNaWxlc3RvbmVzIjpbXSwiVGFza0RlZmluaXRpb24iOnsiJGlkIjoiMTAxIiwiR3JvdXBOYW1lIjpudWxsLCJTdGFydERhdGUiOiIyMDIyLTA5LTE1VDAwOjAwOjAwWiIsIkVuZERhdGUiOiIyMDIyLTEwLTA0VDIzOjU5OjU5Ljk5OVoiLCJQZXJjZW50YWdlQ29tcGxldGUiOjEwMC4wLCJTdHlsZSI6eyIkaWQiOiIxMDIiLCJTaGFwZSI6MiwiU2hhcGVUaGlja25lc3MiOjEsIkR1cmF0aW9uRm9ybWF0IjowLCJJbmNsdWRlTm9uV29ya2luZ0RheXNJbkR1cmF0aW9uIjpmYWxzZSwiUGVyY2VudGFnZUNvbXBsZXRlU3R5bGUiOnsiJGlkIjoiMTAzIiwiRm9udFNldHRpbmdzIjp7IiRpZCI6IjEwNCIsIkZvbnRTaXplIjo5LCJGb250TmFtZSI6IkFyaWFsIiwiSXNCb2xkIjpmYWxzZSwiSXNJdGFsaWMiOmZhbHNlLCJJc1VuZGVybGluZWQiOmZhbHNlLCJQYXJlbnRTdHlsZSI6bnVsbH0sIkF1dG9TaXplIjowLCJGb3JlZ3JvdW5kIjp7IiRpZCI6IjEwNSIsIkNvbG9yIjp7IiRpZCI6IjEwNi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EwNyIsIkxpbmVDb2xvciI6bnVsbCwiTGluZVdlaWdodCI6MC4wLCJMaW5lVHlwZSI6MCwiUGFyZW50U3R5bGUiOm51bGx9LCJQYXJlbnRTdHlsZSI6bnVsbH0sIkR1cmF0aW9uU3R5bGUiOnsiJGlkIjoiMTA4IiwiRm9udFNldHRpbmdzIjp7IiRpZCI6IjEwOSIsIkZvbnRTaXplIjo5LCJGb250TmFtZSI6IkFyaWFsIiwiSXNCb2xkIjpmYWxzZSwiSXNJdGFsaWMiOmZhbHNlLCJJc1VuZGVybGluZWQiOmZhbHNlLCJQYXJlbnRTdHlsZSI6bnVsbH0sIkF1dG9TaXplIjowLCJGb3JlZ3JvdW5kIjp7IiRpZCI6IjExMCIsIkNvbG9yIjp7IiRpZCI6IjExMS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MTEyIiwiTGluZUNvbG9yIjpudWxsLCJMaW5lV2VpZ2h0IjowLjAsIkxpbmVUeXBlIjowLCJQYXJlbnRTdHlsZSI6bnVsbH0sIlBhcmVudFN0eWxlIjpudWxsfSwiSG9yaXpvbnRhbENvbm5lY3RvclN0eWxlIjp7IiRpZCI6IjExMyIsIkxpbmVDb2xvciI6eyIkcmVmIjoiNjYifSwiTGluZVdlaWdodCI6MS4wLCJMaW5lVHlwZSI6MCwiUGFyZW50U3R5bGUiOm51bGx9LCJWZXJ0aWNhbENvbm5lY3RvclN0eWxlIjp7IiRpZCI6IjExNC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xMTUiLCJNYXJnaW4iOnsiJHJlZiI6IjcyIn0sIlBhZGRpbmciOnsiJHJlZiI6IjczIn0sIkJhY2tncm91bmQiOnsiJGlkIjoiMTE2IiwiQ29sb3IiOnsiJGlkIjoiMTE3IiwiQSI6MjU1LCJSIjo4OCwiRyI6MTU0LCJCIjoyMTV9fSwiSXNWaXNpYmxlIjp0cnVlLCJXaWR0aCI6MC4wLCJIZWlnaHQiOjE2LjAsIkJvcmRlclN0eWxlIjp7IiRpZCI6IjExOCIsIkxpbmVDb2xvciI6eyIkcmVmIjoiNzcifSwiTGluZVdlaWdodCI6MC4wLCJMaW5lVHlwZSI6MCwiUGFyZW50U3R5bGUiOm51bGx9LCJQYXJlbnRTdHlsZSI6bnVsbH0sIlRpdGxlU3R5bGUiOnsiJGlkIjoiMTE5IiwiRm9udFNldHRpbmdzIjp7IiRpZCI6IjEyMCIsIkZvbnRTaXplIjoxMCwiRm9udE5hbWUiOiJBcmlhbCIsIklzQm9sZCI6dHJ1ZSwiSXNJdGFsaWMiOmZhbHNlLCJJc1VuZGVybGluZWQiOmZhbHNlLCJQYXJlbnRTdHlsZSI6bnVsbH0sIkF1dG9TaXplIjowLCJGb3JlZ3JvdW5kIjp7IiRpZCI6IjEyMSIsIkNvbG9yIjp7IiRpZCI6IjEyM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MTIzIiwiTGluZUNvbG9yIjpudWxsLCJMaW5lV2VpZ2h0IjowLjAsIkxpbmVUeXBlIjowLCJQYXJlbnRTdHlsZSI6bnVsbH0sIlBhcmVudFN0eWxlIjpudWxsfSwiRGF0ZVN0eWxlIjp7IiRpZCI6IjEyNCIsIkZvbnRTZXR0aW5ncyI6eyIkaWQiOiIxMjUiLCJGb250U2l6ZSI6OSwiRm9udE5hbWUiOiJBcmlhbCIsIklzQm9sZCI6ZmFsc2UsIklzSXRhbGljIjpmYWxzZSwiSXNVbmRlcmxpbmVkIjpmYWxzZSwiUGFyZW50U3R5bGUiOm51bGx9LCJBdXRvU2l6ZSI6MCwiRm9yZWdyb3VuZCI6eyIkaWQiOiIxMjYiLCJDb2xvciI6eyIkaWQiOiIxMjc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MTI4IiwiTGluZUNvbG9yIjpudWxsLCJMaW5lV2VpZ2h0IjowLjAsIkxpbmVUeXBlIjowLCJQYXJlbnRTdHlsZSI6bnVsbH0sIlBhcmVudFN0eWxlIjpudWxsfSwiRGF0ZUZvcm1hdCI6eyIkaWQiOiIxMjk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TMwIiwiRm9ybWF0IjowLCJJc1Zpc2libGUiOmZhbHNlLCJMYXN0S25vd25WaXNpYmlsaXR5U3RhdGUiOmZhbHNlfSwiSXNWaXNpYmxlIjp0cnVlLCJQYXJlbnRTdHlsZSI6bnVsbH0sIkluZGV4IjowLCJTbWFydER1cmF0aW9uQWN0aXZhdGVkIjpmYWxzZSwiRGF0ZUZvcm1hdCI6eyIkcmVmIjoiMTI5In0sIldlZWtOdW1iZXJpbmciOnsiJGlkIjoiMTMxIiwiRm9ybWF0IjowLCJJc1Zpc2libGUiOmZhbHNlLCJMYXN0S25vd25WaXNpYmlsaXR5U3RhdGUiOmZhbHNlfSwiSWQiOiJkYmRhNDA0ZS02MzIxLTRlYzQtYTk3Yi1lNDhjYjQ2NmMzNTgiLCJJbXBvcnRJZCI6bnVsbCwiVGl0bGUiOiJSZWdpb25hbGlzYXRpb24gUGlsb3QgVm90ZSIsIk5vdGUiOm51bGwsIkh5cGVybGluayI6eyIkaWQiOiIxMzIiLCJBZGRyZXNzIjoiIiwiU3ViQWRkcmVzcyI6IiJ9LCJJc0NoYW5nZWQiOmZhbHNlLCJJc05ldyI6ZmFsc2V9fV0sIl9taWxlc3RvbmVzIjpbXSwiSWQiOiI2ZWFlMGE1Ny03MjM5LTQ2OTUtODgzYi00ZmMyYzIyODA4MGIiLCJJc1NpbmdsZUl0ZW1Sb3ciOmZhbHNlfSx7IiRpZCI6IjEzMyIsIl90YXNrcyI6W10sIl9taWxlc3RvbmVzIjpbeyIkaWQiOiIxMzQiLCJJZCI6IjQxZjVkMzI5LWY4MGMtNDA5NS05ODc1LThiYjEzODA3OTNiYyIsIkluZGV4IjozLCJHcm91cElkIjpudWxsLCJUaXRsZSI6IlJJIEJvYXJkIEFwcHJvdmFsIHRvIFByb2NlZWQiLCJEYXRlVGltZSI6IjIwMjItMTAtMTlUMjM6NTk6MDBaIiwiUGVyY2VudGFnZUNvbXBsZXRlIjpudWxsLCJOb3RlIjpudWxsLCJTdHlsZSI6eyIkaWQiOiIxMzUiLCJUaXRsZVBvc2l0aW9uIjoiUmlnaHQiLCJEYXRlUG9zaXRpb24iOiJMZWZ0IiwiU2hhcGVUeXBlIjoxLCJTaGFwZVNpemUiOjEsIlNoYXBlU3R5bGUiOnsiJGlkIjoiMTM2IiwiTWFyZ2luIjp7IiRyZWYiOiI4In0sIlBhZGRpbmciOnsiJHJlZiI6IjkifSwiQmFja2dyb3VuZCI6eyIkaWQiOiIxMzciLCJDb2xvciI6eyIkaWQiOiIxMzgiLCJBIjoyNTUsIlIiOjQ1LCJHIjo0NSwiQiI6NDV9fSwiSXNWaXNpYmxlIjp0cnVlLCJXaWR0aCI6MTguMCwiSGVpZ2h0IjoyMC4wLCJCb3JkZXJTdHlsZSI6eyIkaWQiOiIxMzkiLCJMaW5lQ29sb3IiOnsiJHJlZiI6IjEzIn0sIkxpbmVXZWlnaHQiOjAuMCwiTGluZVR5cGUiOjAsIlBhcmVudFN0eWxlIjpudWxsfSwiUGFyZW50U3R5bGUiOm51bGx9LCJUaXRsZVN0eWxlIjp7IiRpZCI6IjE0MCIsIkZvbnRTZXR0aW5ncyI6eyIkaWQiOiIxNDE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xNDIiLCJGb250U2V0dGluZ3MiOnsiJGlkIjoiMTQz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mYWxzZSwiV2lkdGgiOjAuMCwiSGVpZ2h0IjowLjAsIkJvcmRlclN0eWxlIjpudWxsLCJQYXJlbnRTdHlsZSI6bnVsbH0sIkRhdGVGb3JtYXQiOnsiJGlkIjoiMTQ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E0NSIsIkZvcm1hdCI6MCwiSXNWaXNpYmxlIjpmYWxzZSwiTGFzdEtub3duVmlzaWJpbGl0eVN0YXRlIjpmYWxzZX0sIklzVmlzaWJsZSI6dHJ1ZSwiUGFyZW50U3R5bGUiOm51bGx9LCJIeXBlcmxpbmsiOm51bGwsIkltcG9ydElkIjpudWxsfV0sIklkIjoiMzRlNjgyY2YtZjEyNy00NDEzLWFmNjEtMmZhODY4ZGQ2M2I0IiwiSXNTaW5nbGVJdGVtUm93IjpmYWxzZX1dLCJJbmRleCI6MCwiSWQiOiIyNzE5MTUyOC05NmQ4LTQwZTktODg4NS1hOGYwODEzM2JmYmUiLCJIZWFkZXJUZXh0IjpudWxsLCJJc0RlZmF1bHQiOnRydWUsIlN0eWxlIjp7IiRpZCI6IjE0NiIsIkhlYWRlclN0eWxlIjp7IiRpZCI6IjE0NyIsIlRleHRTdHlsZSI6eyIkaWQiOiIxNDgiLCJGb250U2V0dGluZ3MiOnsiJGlkIjoiMTQ5IiwiRm9udFNpemUiOjExLCJGb250TmFtZSI6IkNhbGlicmkiLCJJc0JvbGQiOmZhbHNlLCJJc0l0YWxpYyI6ZmFsc2UsIklzVW5kZXJsaW5lZCI6ZmFsc2UsIlBhcmVudFN0eWxlIjpudWxsfSwiQXV0b1NpemUiOjIsIkZvcmVncm91bmQiOnsiJGlkIjoiMTUwIiwiQ29sb3IiOnsiJGlkIjoiMTU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UyIiwiVG9wIjowLjAsIkxlZnQiOjAuMCwiUmlnaHQiOjAuMCwiQm90dG9tIjowLjB9LCJQYWRkaW5nIjp7IiRpZCI6IjE1MyIsIlRvcCI6MC4wLCJMZWZ0IjowLjAsIlJpZ2h0IjowLjAsIkJvdHRvbSI6MC4wfSwiQmFja2dyb3VuZCI6bnVsbCwiSXNWaXNpYmxlIjp0cnVlLCJXaWR0aCI6MC4wLCJIZWlnaHQiOjAuMCwiQm9yZGVyU3R5bGUiOm51bGwsIlBhcmVudFN0eWxlIjpudWxsfSwiUmVjdGFuZ2xlU3R5bGUiOnsiJGlkIjoiMTU0IiwiTWFyZ2luIjp7IiRpZCI6IjE1NSIsIlRvcCI6MC4wLCJMZWZ0IjowLjAsIlJpZ2h0IjowLjAsIkJvdHRvbSI6MC4wfSwiUGFkZGluZyI6eyIkaWQiOiIxNTYiLCJUb3AiOjAuMCwiTGVmdCI6MC4wLCJSaWdodCI6MC4wLCJCb3R0b20iOjAuMH0sIkJhY2tncm91bmQiOnsiJGlkIjoiMTU3IiwiQ29sb3IiOnsiJGlkIjoiMTU4IiwiQSI6NjMsIlIiOjY4LCJHIjoxMTQsIkIiOjE5Nn19LCJJc1Zpc2libGUiOnRydWUsIldpZHRoIjowLjAsIkhlaWdodCI6MC4wLCJCb3JkZXJTdHlsZSI6eyIkaWQiOiIxNTkiLCJMaW5lQ29sb3IiOnsiJGlkIjoiMTYwIiwiJHR5cGUiOiJOTFJFLkNvbW1vbi5Eb20uU29saWRDb2xvckJydXNoLCBOTFJFLkNvbW1vbiIsIkNvbG9yIjp7IiRpZCI6IjE2MSIsIkEiOjI1NSwiUiI6MjU1LCJHIjowLCJCIjowfX0sIkxpbmVXZWlnaHQiOjAuMCwiTGluZVR5cGUiOjAsIlBhcmVudFN0eWxlIjpudWxsfSwiUGFyZW50U3R5bGUiOm51bGx9LCJNYXJnaW4iOnsiJGlkIjoiMTYyIiwiVG9wIjowLjAsIkxlZnQiOjAuMCwiUmlnaHQiOjAuMCwiQm90dG9tIjowLjB9LCJQYWRkaW5nIjp7IiRpZCI6IjE2MyIsIlRvcCI6MC4wLCJMZWZ0IjowLjAsIlJpZ2h0IjowLjAsIkJvdHRvbSI6MC4wfSwiQmFja2dyb3VuZCI6bnVsbCwiSXNWaXNpYmxlIjp0cnVlLCJXaWR0aCI6MC4wLCJIZWlnaHQiOjAuMCwiQm9yZGVyU3R5bGUiOm51bGwsIlBhcmVudFN0eWxlIjpudWxsfSwiQmFja2dyb3VuZFN0eWxlIjp7IiRpZCI6IjE2NCIsIk1hcmdpbiI6eyIkaWQiOiIxNjUiLCJUb3AiOjAuMCwiTGVmdCI6MC4wLCJSaWdodCI6MC4wLCJCb3R0b20iOjAuMH0sIlBhZGRpbmciOnsiJGlkIjoiMTY2IiwiVG9wIjowLjAsIkxlZnQiOjAuMCwiUmlnaHQiOjAuMCwiQm90dG9tIjowLjB9LCJCYWNrZ3JvdW5kIjp7IiRpZCI6IjE2NyIsIkNvbG9yIjp7IiRpZCI6IjE2OCIsIkEiOjUxLCJSIjoxOTIsIkciOjgwLCJCIjo3N319LCJJc1Zpc2libGUiOnRydWUsIldpZHRoIjowLjAsIkhlaWdodCI6MC4wLCJCb3JkZXJTdHlsZSI6eyIkaWQiOiIxNjkiLCJMaW5lQ29sb3IiOnsiJGlkIjoiMTcwIiwiJHR5cGUiOiJOTFJFLkNvbW1vbi5Eb20uU29saWRDb2xvckJydXNoLCBOTFJFLkNvbW1vbiIsIkNvbG9yIjp7IiRpZCI6IjE3MSIsIkEiOjI1NSwiUiI6MjU1LCJHIjowLCJCIjowfX0sIkxpbmVXZWlnaHQiOjAuMCwiTGluZVR5cGUiOjAsIlBhcmVudFN0eWxlIjpudWxsfSwiUGFyZW50U3R5bGUiOm51bGx9LCJNYXJnaW4iOnsiJGlkIjoiMTcyIiwiVG9wIjowLjAsIkxlZnQiOjAuMCwiUmlnaHQiOjAuMCwiQm90dG9tIjowLjB9LCJQYWRkaW5nIjp7IiRpZCI6IjE3MyIsIlRvcCI6MC4wLCJMZWZ0IjowLjAsIlJpZ2h0IjowLjAsIkJvdHRvbSI6MC4wfSwiSXNWaXNpYmxlIjp0cnVlLCJXaWR0aCI6MC4wLCJIZWlnaHQiOjAuMCwiQm9yZGVyU3R5bGUiOm51bGwsIlBhcmVudFN0eWxlIjpudWxsfX1dLCJJZCI6IjNmZGQ1MGFkLTdmZDAtNGZhZC04YzZlLWQ2NDgyY2VmN2JhOSIsIkluZGV4IjoxLCJIZWFkZXJUZXh0IjoiU3RhZ2UgMSIsIlN0eWxlIjp7IiRpZCI6IjE3NCIsIkhlYWRlclN0eWxlIjp7IiRpZCI6IjE3NSIsIlRleHRJc1ZlcnRpY2FsIjpmYWxzZSwiVGV4dFN0eWxlIjp7IiRpZCI6IjE3NiIsIkZvbnRTZXR0aW5ncyI6eyIkaWQiOiIxNzciLCJGb250U2l6ZSI6MTIsIkZvbnROYW1lIjoiQXJpYWwiLCJJc0JvbGQiOmZhbHNlLCJJc0l0YWxpYyI6ZmFsc2UsIklzVW5kZXJsaW5lZCI6ZmFsc2UsIlBhcmVudFN0eWxlIjpudWxsfSwiQXV0b1NpemUiOjIsIkZvcmVncm91bmQiOnsiJGlkIjoiMTc4IiwiQ29sb3IiOnsiJGlkIjoiMTc5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gwIiwiVG9wIjowLjAsIkxlZnQiOjAuMCwiUmlnaHQiOjAuMCwiQm90dG9tIjowLjB9LCJQYWRkaW5nIjp7IiRpZCI6IjE4MSIsIlRvcCI6MC4wLCJMZWZ0IjowLjAsIlJpZ2h0IjowLjAsIkJvdHRvbSI6MC4wfSwiQmFja2dyb3VuZCI6bnVsbCwiSXNWaXNpYmxlIjp0cnVlLCJXaWR0aCI6MC4wLCJIZWlnaHQiOjAuMCwiQm9yZGVyU3R5bGUiOm51bGwsIlBhcmVudFN0eWxlIjpudWxsfSwiUmVjdGFuZ2xlU3R5bGUiOnsiJGlkIjoiMTgyIiwiTWFyZ2luIjp7IiRpZCI6IjE4MyIsIlRvcCI6MC4wLCJMZWZ0IjowLjAsIlJpZ2h0IjowLjAsIkJvdHRvbSI6MC4wfSwiUGFkZGluZyI6eyIkaWQiOiIxODQiLCJUb3AiOjAuMCwiTGVmdCI6MC4wLCJSaWdodCI6MC4wLCJCb3R0b20iOjAuMH0sIkJhY2tncm91bmQiOnsiJGlkIjoiMTg1IiwiQ29sb3IiOnsiJGlkIjoiMTg2IiwiQSI6MjU1LCJSIjo0OCwiRyI6ODQsIkIiOjE1MH19LCJJc1Zpc2libGUiOnRydWUsIldpZHRoIjowLjAsIkhlaWdodCI6MC4wLCJCb3JkZXJTdHlsZSI6eyIkaWQiOiIxODciLCJMaW5lQ29sb3IiOnsiJGlkIjoiMTg4IiwiJHR5cGUiOiJOTFJFLkNvbW1vbi5Eb20uU29saWRDb2xvckJydXNoLCBOTFJFLkNvbW1vbiIsIkNvbG9yIjp7IiRpZCI6IjE4OSIsIkEiOjI1NSwiUiI6MjU1LCJHIjowLCJCIjowfX0sIkxpbmVXZWlnaHQiOjAuMCwiTGluZVR5cGUiOjAsIlBhcmVudFN0eWxlIjpudWxsfSwiUGFyZW50U3R5bGUiOm51bGx9LCJNYXJnaW4iOnsiJGlkIjoiMTkwIiwiVG9wIjowLjAsIkxlZnQiOjAuMCwiUmlnaHQiOjAuMCwiQm90dG9tIjowLjB9LCJQYWRkaW5nIjp7IiRpZCI6IjE5MSIsIlRvcCI6MC4wLCJMZWZ0IjowLjAsIlJpZ2h0IjowLjAsIkJvdHRvbSI6MC4wfSwiQmFja2dyb3VuZCI6bnVsbCwiSXNWaXNpYmxlIjp0cnVlLCJXaWR0aCI6MC4wLCJIZWlnaHQiOjAuMCwiQm9yZGVyU3R5bGUiOm51bGwsIlBhcmVudFN0eWxlIjpudWxsfSwiQmFja2dyb3VuZFN0eWxlIjp7IiRpZCI6IjE5MiIsIk1hcmdpbiI6eyIkaWQiOiIxOTMiLCJUb3AiOjAuMCwiTGVmdCI6MC4wLCJSaWdodCI6MC4wLCJCb3R0b20iOjAuMH0sIlBhZGRpbmciOnsiJGlkIjoiMTk0IiwiVG9wIjowLjAsIkxlZnQiOjAuMCwiUmlnaHQiOjAuMCwiQm90dG9tIjowLjB9LCJCYWNrZ3JvdW5kIjp7IiRpZCI6IjE5NSIsIkNvbG9yIjp7IiRpZCI6IjE5NiIsIkEiOjUxLCJSIjoxNjUsIkciOjE2NSwiQiI6MTY1fX0sIklzVmlzaWJsZSI6dHJ1ZSwiV2lkdGgiOjAuMCwiSGVpZ2h0IjowLjAsIkJvcmRlclN0eWxlIjp7IiRpZCI6IjE5NyIsIkxpbmVDb2xvciI6eyIkaWQiOiIxOTgiLCIkdHlwZSI6Ik5MUkUuQ29tbW9uLkRvbS5Tb2xpZENvbG9yQnJ1c2gsIE5MUkUuQ29tbW9uIiwiQ29sb3IiOnsiJGlkIjoiMTk5IiwiQSI6MjU1LCJSIjoyNTUsIkciOjAsIkIiOjB9fSwiTGluZVdlaWdodCI6MC4wLCJMaW5lVHlwZSI6MCwiUGFyZW50U3R5bGUiOm51bGx9LCJQYXJlbnRTdHlsZSI6bnVsbH0sIklzQWJvdmVUaW1lYmFuZCI6ZmFsc2UsIk1hcmdpbiI6eyIkaWQiOiIyMDAiLCJUb3AiOjAuMCwiTGVmdCI6MC4wLCJSaWdodCI6MC4wLCJCb3R0b20iOjAuMH0sIlBhZGRpbmciOnsiJGlkIjoiMjAxIiwiVG9wIjowLjAsIkxlZnQiOjAuMCwiUmlnaHQiOjAuMCwiQm90dG9tIjowLjB9LCJJc1Zpc2libGUiOnRydWUsIldpZHRoIjowLjAsIkhlaWdodCI6MC4wLCJCb3JkZXJTdHlsZSI6eyIkaWQiOiIyMDIiLCJMaW5lQ29sb3IiOm51bGwsIkxpbmVXZWlnaHQiOjAuMCwiTGluZVR5cGUiOjAsIlBhcmVudFN0eWxlIjpudWxsfSwiUGFyZW50U3R5bGUiOm51bGx9fSx7IiRpZCI6IjIwMyIsIl9hY3Rpdml0aWVzIjpbeyIkaWQiOiIyMDQiLCJfcm93cyI6W3siJGlkIjoiMjA1IiwiX3Rhc2tzIjpbeyIkaWQiOiIyMDYiLCJfYXR0YWNoZWRNaWxlc3RvbmVzIjpbXSwiVGFza0RlZmluaXRpb24iOnsiJGlkIjoiMjA3IiwiR3JvdXBOYW1lIjpudWxsLCJTdGFydERhdGUiOiIyMDIyLTAyLTAxVDAwOjAwOjAwWiIsIkVuZERhdGUiOiIyMDIzLTEyLTMxVDIzOjU5OjU5Ljk5OVoiLCJQZXJjZW50YWdlQ29tcGxldGUiOjAuMCwiU3R5bGUiOnsiJGlkIjoiMjA4IiwiU2hhcGUiOjIsIlNoYXBlVGhpY2tuZXNzIjoxLCJEdXJhdGlvbkZvcm1hdCI6MCwiSW5jbHVkZU5vbldvcmtpbmdEYXlzSW5EdXJhdGlvbiI6ZmFsc2UsIlBlcmNlbnRhZ2VDb21wbGV0ZVN0eWxlIjp7IiRpZCI6IjIwOSIsIkZvbnRTZXR0aW5ncyI6eyIkaWQiOiIyMTAiLCJGb250U2l6ZSI6OSwiRm9udE5hbWUiOiJBcmlhbCIsIklzQm9sZCI6ZmFsc2UsIklzSXRhbGljIjpmYWxzZSwiSXNVbmRlcmxpbmVkIjpmYWxzZSwiUGFyZW50U3R5bGUiOm51bGx9LCJBdXRvU2l6ZSI6MCwiRm9yZWdyb3VuZCI6eyIkaWQiOiIyMTEiLCJDb2xvciI6eyIkaWQiOiIyMT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yMTMiLCJMaW5lQ29sb3IiOm51bGwsIkxpbmVXZWlnaHQiOjAuMCwiTGluZVR5cGUiOjAsIlBhcmVudFN0eWxlIjpudWxsfSwiUGFyZW50U3R5bGUiOm51bGx9LCJEdXJhdGlvblN0eWxlIjp7IiRpZCI6IjIxNCIsIkZvbnRTZXR0aW5ncyI6eyIkaWQiOiIyMTUiLCJGb250U2l6ZSI6OSwiRm9udE5hbWUiOiJBcmlhbCIsIklzQm9sZCI6ZmFsc2UsIklzSXRhbGljIjpmYWxzZSwiSXNVbmRlcmxpbmVkIjpmYWxzZSwiUGFyZW50U3R5bGUiOm51bGx9LCJBdXRvU2l6ZSI6MCwiRm9yZWdyb3VuZCI6eyIkaWQiOiIyMTYiLCJDb2xvciI6eyIkaWQiOiIyMTc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IxOCIsIkxpbmVDb2xvciI6bnVsbCwiTGluZVdlaWdodCI6MC4wLCJMaW5lVHlwZSI6MCwiUGFyZW50U3R5bGUiOm51bGx9LCJQYXJlbnRTdHlsZSI6bnVsbH0sIkhvcml6b250YWxDb25uZWN0b3JTdHlsZSI6eyIkaWQiOiIyMTkiLCJMaW5lQ29sb3IiOnsiJHJlZiI6IjY2In0sIkxpbmVXZWlnaHQiOjEuMCwiTGluZVR5cGUiOjAsIlBhcmVudFN0eWxlIjpudWxsfSwiVmVydGljYWxDb25uZWN0b3JTdHlsZSI6eyIkaWQiOiIyMj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MjIxIiwiTWFyZ2luIjp7IiRyZWYiOiI3MiJ9LCJQYWRkaW5nIjp7IiRyZWYiOiI3MyJ9LCJCYWNrZ3JvdW5kIjp7IiRpZCI6IjIyMiIsIkNvbG9yIjp7IiRpZCI6IjIyMyIsIkEiOjI1NSwiUiI6ODgsIkciOjE1NCwiQiI6MjE1fX0sIklzVmlzaWJsZSI6dHJ1ZSwiV2lkdGgiOjAuMCwiSGVpZ2h0IjoxNi4wLCJCb3JkZXJTdHlsZSI6eyIkaWQiOiIyMjQiLCJMaW5lQ29sb3IiOnsiJHJlZiI6Ijc3In0sIkxpbmVXZWlnaHQiOjAuMCwiTGluZVR5cGUiOjAsIlBhcmVudFN0eWxlIjpudWxsfSwiUGFyZW50U3R5bGUiOm51bGx9LCJUaXRsZVN0eWxlIjp7IiRpZCI6IjIyNSIsIkZvbnRTZXR0aW5ncyI6eyIkaWQiOiIyMjYiLCJGb250U2l6ZSI6MTAsIkZvbnROYW1lIjoiQXJpYWwiLCJJc0JvbGQiOnRydWUsIklzSXRhbGljIjpmYWxzZSwiSXNVbmRlcmxpbmVkIjpmYWxzZSwiUGFyZW50U3R5bGUiOm51bGx9LCJBdXRvU2l6ZSI6MCwiRm9yZWdyb3VuZCI6eyIkaWQiOiIyMjciLCJDb2xvciI6eyIkaWQiOiIyMj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IyOSIsIkxpbmVDb2xvciI6bnVsbCwiTGluZVdlaWdodCI6MC4wLCJMaW5lVHlwZSI6MCwiUGFyZW50U3R5bGUiOm51bGx9LCJQYXJlbnRTdHlsZSI6bnVsbH0sIkRhdGVTdHlsZSI6eyIkaWQiOiIyMzAiLCJGb250U2V0dGluZ3MiOnsiJGlkIjoiMjMxIiwiRm9udFNpemUiOjEwLCJGb250TmFtZSI6IkFyaWFsIiwiSXNCb2xkIjpmYWxzZSwiSXNJdGFsaWMiOmZhbHNlLCJJc1VuZGVybGluZWQiOmZhbHNlLCJQYXJlbnRTdHlsZSI6bnVsbH0sIkF1dG9TaXplIjowLCJGb3JlZ3JvdW5kIjp7IiRpZCI6IjIzMiIsIkNvbG9yIjp7IiRpZCI6IjIzMy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yMzQiLCJMaW5lQ29sb3IiOm51bGwsIkxpbmVXZWlnaHQiOjAuMCwiTGluZVR5cGUiOjAsIlBhcmVudFN0eWxlIjpudWxsfSwiUGFyZW50U3R5bGUiOm51bGx9LCJEYXRlRm9ybWF0Ijp7IiRpZCI6IjIz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MzYiLCJGb3JtYXQiOjAsIklzVmlzaWJsZSI6ZmFsc2UsIkxhc3RLbm93blZpc2liaWxpdHlTdGF0ZSI6ZmFsc2V9LCJJc1Zpc2libGUiOnRydWUsIlBhcmVudFN0eWxlIjpudWxsfSwiSW5kZXgiOjIsIlNtYXJ0RHVyYXRpb25BY3RpdmF0ZWQiOmZhbHNlLCJEYXRlRm9ybWF0Ijp7IiRyZWYiOiIyMzUifSwiV2Vla051bWJlcmluZyI6eyIkaWQiOiIyMzciLCJGb3JtYXQiOjAsIklzVmlzaWJsZSI6ZmFsc2UsIkxhc3RLbm93blZpc2liaWxpdHlTdGF0ZSI6ZmFsc2V9LCJJZCI6IjRlMmJmMTQyLWUyNDMtNGY0Ni1iNDlmLTE5ODM1YTEzZTcxOSIsIkltcG9ydElkIjpudWxsLCJUaXRsZSI6IkRpc3RyaWN0cyBDb250aW51ZSAtIEFsbCBDdXJyZW50IEZ1bmN0aW9ucyIsIk5vdGUiOm51bGwsIkh5cGVybGluayI6eyIkaWQiOiIyMzgiLCJBZGRyZXNzIjoiIiwiU3ViQWRkcmVzcyI6IiJ9LCJJc0NoYW5nZWQiOmZhbHNlLCJJc05ldyI6ZmFsc2V9fV0sIl9taWxlc3RvbmVzIjpbXSwiSWQiOiI0MDZhZWI0OC05NDVmLTQ2ZDQtODYwNC1jNTljYjZiNDQyMWEiLCJJc1NpbmdsZUl0ZW1Sb3ciOmZhbHNlfSx7IiRpZCI6IjIzOSIsIl90YXNrcyI6W3siJGlkIjoiMjQwIiwiX2F0dGFjaGVkTWlsZXN0b25lcyI6W10sIlRhc2tEZWZpbml0aW9uIjp7IiRpZCI6IjI0MSIsIkdyb3VwTmFtZSI6bnVsbCwiU3RhcnREYXRlIjoiMjAyMi0xMC0wMVQwMDowMDowMFoiLCJFbmREYXRlIjoiMjAyMy0xMi0zMVQyMzo1OTo1OS45OTlaIiwiUGVyY2VudGFnZUNvbXBsZXRlIjowLjAsIlN0eWxlIjp7IiRpZCI6IjI0MiIsIlNoYXBlIjoyLCJTaGFwZVRoaWNrbmVzcyI6MSwiRHVyYXRpb25Gb3JtYXQiOjAsIkluY2x1ZGVOb25Xb3JraW5nRGF5c0luRHVyYXRpb24iOmZhbHNlLCJQZXJjZW50YWdlQ29tcGxldGVTdHlsZSI6eyIkaWQiOiIyNDMiLCJGb250U2V0dGluZ3MiOnsiJGlkIjoiMjQ0IiwiRm9udFNpemUiOjksIkZvbnROYW1lIjoiQXJpYWwiLCJJc0JvbGQiOmZhbHNlLCJJc0l0YWxpYyI6ZmFsc2UsIklzVW5kZXJsaW5lZCI6ZmFsc2UsIlBhcmVudFN0eWxlIjpudWxsfSwiQXV0b1NpemUiOjAsIkZvcmVncm91bmQiOnsiJGlkIjoiMjQ1IiwiQ29sb3IiOnsiJGlkIjoiMj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Q3IiwiTGluZUNvbG9yIjpudWxsLCJMaW5lV2VpZ2h0IjowLjAsIkxpbmVUeXBlIjowLCJQYXJlbnRTdHlsZSI6bnVsbH0sIlBhcmVudFN0eWxlIjpudWxsfSwiRHVyYXRpb25TdHlsZSI6eyIkaWQiOiIyNDgiLCJGb250U2V0dGluZ3MiOnsiJGlkIjoiMjQ5IiwiRm9udFNpemUiOjksIkZvbnROYW1lIjoiQXJpYWwiLCJJc0JvbGQiOmZhbHNlLCJJc0l0YWxpYyI6ZmFsc2UsIklzVW5kZXJsaW5lZCI6ZmFsc2UsIlBhcmVudFN0eWxlIjpudWxsfSwiQXV0b1NpemUiOjAsIkZvcmVncm91bmQiOnsiJGlkIjoiMjUwIiwiQ29sb3IiOnsiJGlkIjoiMjUx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NTIiLCJMaW5lQ29sb3IiOm51bGwsIkxpbmVXZWlnaHQiOjAuMCwiTGluZVR5cGUiOjAsIlBhcmVudFN0eWxlIjpudWxsfSwiUGFyZW50U3R5bGUiOm51bGx9LCJIb3Jpem9udGFsQ29ubmVjdG9yU3R5bGUiOnsiJGlkIjoiMjUzIiwiTGluZUNvbG9yIjp7IiRyZWYiOiI2NiJ9LCJMaW5lV2VpZ2h0IjoxLjAsIkxpbmVUeXBlIjowLCJQYXJlbnRTdHlsZSI6bnVsbH0sIlZlcnRpY2FsQ29ubmVjdG9yU3R5bGUiOnsiJGlkIjoiMjU0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1NSIsIk1hcmdpbiI6eyIkcmVmIjoiNzIifSwiUGFkZGluZyI6eyIkcmVmIjoiNzMifSwiQmFja2dyb3VuZCI6eyIkaWQiOiIyNTYiLCJDb2xvciI6eyIkaWQiOiIyNTciLCJBIjoyNTUsIlIiOjg4LCJHIjoxNTQsIkIiOjIxNX19LCJJc1Zpc2libGUiOnRydWUsIldpZHRoIjowLjAsIkhlaWdodCI6MTYuMCwiQm9yZGVyU3R5bGUiOnsiJGlkIjoiMjU4IiwiTGluZUNvbG9yIjp7IiRyZWYiOiI3NyJ9LCJMaW5lV2VpZ2h0IjowLjAsIkxpbmVUeXBlIjowLCJQYXJlbnRTdHlsZSI6bnVsbH0sIlBhcmVudFN0eWxlIjpudWxsfSwiVGl0bGVTdHlsZSI6eyIkaWQiOiIyNTkiLCJGb250U2V0dGluZ3MiOnsiJGlkIjoiMjYwIiwiRm9udFNpemUiOjEwLCJGb250TmFtZSI6IkFyaWFsIiwiSXNCb2xkIjp0cnVlLCJJc0l0YWxpYyI6ZmFsc2UsIklzVW5kZXJsaW5lZCI6ZmFsc2UsIlBhcmVudFN0eWxlIjpudWxsfSwiQXV0b1NpemUiOjAsIkZvcmVncm91bmQiOnsiJGlkIjoiMjYxIiwiQ29sb3IiOnsiJGlkIjoiMjYy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NjMiLCJMaW5lQ29sb3IiOm51bGwsIkxpbmVXZWlnaHQiOjAuMCwiTGluZVR5cGUiOjAsIlBhcmVudFN0eWxlIjpudWxsfSwiUGFyZW50U3R5bGUiOm51bGx9LCJEYXRlU3R5bGUiOnsiJGlkIjoiMjY0IiwiRm9udFNldHRpbmdzIjp7IiRpZCI6IjI2NSIsIkZvbnRTaXplIjo5LCJGb250TmFtZSI6IkFyaWFsIiwiSXNCb2xkIjpmYWxzZSwiSXNJdGFsaWMiOmZhbHNlLCJJc1VuZGVybGluZWQiOmZhbHNlLCJQYXJlbnRTdHlsZSI6bnVsbH0sIkF1dG9TaXplIjowLCJGb3JlZ3JvdW5kIjp7IiRpZCI6IjI2NiIsIkNvbG9yIjp7IiRpZCI6IjI2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yNjgiLCJMaW5lQ29sb3IiOm51bGwsIkxpbmVXZWlnaHQiOjAuMCwiTGluZVR5cGUiOjAsIlBhcmVudFN0eWxlIjpudWxsfSwiUGFyZW50U3R5bGUiOm51bGx9LCJEYXRlRm9ybWF0Ijp7IiRpZCI6IjI2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NzAiLCJGb3JtYXQiOjAsIklzVmlzaWJsZSI6ZmFsc2UsIkxhc3RLbm93blZpc2liaWxpdHlTdGF0ZSI6ZmFsc2V9LCJJc1Zpc2libGUiOmZhbHNlLCJQYXJlbnRTdHlsZSI6bnVsbH0sIkluZGV4IjoxLCJTbWFydER1cmF0aW9uQWN0aXZhdGVkIjpmYWxzZSwiRGF0ZUZvcm1hdCI6eyIkcmVmIjoiMjY5In0sIldlZWtOdW1iZXJpbmciOnsiJGlkIjoiMjcxIiwiRm9ybWF0IjowLCJJc1Zpc2libGUiOmZhbHNlLCJMYXN0S25vd25WaXNpYmlsaXR5U3RhdGUiOmZhbHNlfSwiSWQiOiI4Y2UwOTcwZS0xNjkzLTQzZjAtOTg4NC1iMDBiYjE4YWY3MDUiLCJJbXBvcnRJZCI6bnVsbCwiVGl0bGUiOiJFc3RhYmxpc2ggSW1wbGVtZW50YXRpb24gVGFzayBGb3JjZSIsIk5vdGUiOm51bGwsIkh5cGVybGluayI6eyIkaWQiOiIyNzIiLCJBZGRyZXNzIjoiIiwiU3ViQWRkcmVzcyI6IiJ9LCJJc0NoYW5nZWQiOmZhbHNlLCJJc05ldyI6ZmFsc2V9fV0sIl9taWxlc3RvbmVzIjpbXSwiSWQiOiI0ZTU3Yzg3ZS1iYjBlLTQwOTgtYjFiMC04ZDAwZjYxZDNkNDAiLCJJc1NpbmdsZUl0ZW1Sb3ciOmZhbHNlfSx7IiRpZCI6IjI3MyIsIl90YXNrcyI6W3siJGlkIjoiMjc0IiwiX2F0dGFjaGVkTWlsZXN0b25lcyI6W10sIlRhc2tEZWZpbml0aW9uIjp7IiRpZCI6IjI3NSIsIkdyb3VwTmFtZSI6bnVsbCwiU3RhcnREYXRlIjoiMjAyMy0wMy0wMVQwMDowMDowMFoiLCJFbmREYXRlIjoiMjAyMy0wNS0zMVQyMzo1OTo1OS45OTlaIiwiUGVyY2VudGFnZUNvbXBsZXRlIjowLjAsIlN0eWxlIjp7IiRpZCI6IjI3NiIsIlNoYXBlIjoyLCJTaGFwZVRoaWNrbmVzcyI6MSwiRHVyYXRpb25Gb3JtYXQiOjAsIkluY2x1ZGVOb25Xb3JraW5nRGF5c0luRHVyYXRpb24iOmZhbHNlLCJQZXJjZW50YWdlQ29tcGxldGVTdHlsZSI6eyIkaWQiOiIyNzciLCJGb250U2V0dGluZ3MiOnsiJGlkIjoiMjc4IiwiRm9udFNpemUiOjksIkZvbnROYW1lIjoiQXJpYWwiLCJJc0JvbGQiOmZhbHNlLCJJc0l0YWxpYyI6ZmFsc2UsIklzVW5kZXJsaW5lZCI6ZmFsc2UsIlBhcmVudFN0eWxlIjpudWxsfSwiQXV0b1NpemUiOjAsIkZvcmVncm91bmQiOnsiJGlkIjoiMjc5IiwiQ29sb3IiOnsiJGlkIjoiMjgw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gxIiwiTGluZUNvbG9yIjpudWxsLCJMaW5lV2VpZ2h0IjowLjAsIkxpbmVUeXBlIjowLCJQYXJlbnRTdHlsZSI6bnVsbH0sIlBhcmVudFN0eWxlIjpudWxsfSwiRHVyYXRpb25TdHlsZSI6eyIkaWQiOiIyODIiLCJGb250U2V0dGluZ3MiOnsiJGlkIjoiMjgzIiwiRm9udFNpemUiOjksIkZvbnROYW1lIjoiQXJpYWwiLCJJc0JvbGQiOmZhbHNlLCJJc0l0YWxpYyI6ZmFsc2UsIklzVW5kZXJsaW5lZCI6ZmFsc2UsIlBhcmVudFN0eWxlIjpudWxsfSwiQXV0b1NpemUiOjAsIkZvcmVncm91bmQiOnsiJGlkIjoiMjg0IiwiQ29sb3IiOnsiJGlkIjoiMjg1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ODYiLCJMaW5lQ29sb3IiOm51bGwsIkxpbmVXZWlnaHQiOjAuMCwiTGluZVR5cGUiOjAsIlBhcmVudFN0eWxlIjpudWxsfSwiUGFyZW50U3R5bGUiOm51bGx9LCJIb3Jpem9udGFsQ29ubmVjdG9yU3R5bGUiOnsiJGlkIjoiMjg3IiwiTGluZUNvbG9yIjp7IiRyZWYiOiI2NiJ9LCJMaW5lV2VpZ2h0IjoxLjAsIkxpbmVUeXBlIjowLCJQYXJlbnRTdHlsZSI6bnVsbH0sIlZlcnRpY2FsQ29ubmVjdG9yU3R5bGUiOnsiJGlkIjoiMjg4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4OSIsIk1hcmdpbiI6eyIkcmVmIjoiNzIifSwiUGFkZGluZyI6eyIkcmVmIjoiNzMifSwiQmFja2dyb3VuZCI6eyIkaWQiOiIyOTAiLCJDb2xvciI6eyIkaWQiOiIyOTEiLCJBIjoyNTUsIlIiOjg4LCJHIjoxNTQsIkIiOjIxNX19LCJJc1Zpc2libGUiOnRydWUsIldpZHRoIjowLjAsIkhlaWdodCI6MTYuMCwiQm9yZGVyU3R5bGUiOnsiJGlkIjoiMjkyIiwiTGluZUNvbG9yIjp7IiRyZWYiOiI3NyJ9LCJMaW5lV2VpZ2h0IjowLjAsIkxpbmVUeXBlIjowLCJQYXJlbnRTdHlsZSI6bnVsbH0sIlBhcmVudFN0eWxlIjpudWxsfSwiVGl0bGVTdHlsZSI6eyIkaWQiOiIyOTMiLCJGb250U2V0dGluZ3MiOnsiJGlkIjoiMjk0IiwiRm9udFNpemUiOjEwLCJGb250TmFtZSI6IkFyaWFsIiwiSXNCb2xkIjp0cnVlLCJJc0l0YWxpYyI6ZmFsc2UsIklzVW5kZXJsaW5lZCI6ZmFsc2UsIlBhcmVudFN0eWxlIjpudWxsfSwiQXV0b1NpemUiOjAsIkZvcmVncm91bmQiOnsiJGlkIjoiMjk1IiwiQ29sb3IiOnsiJGlkIjoiMjk2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OTciLCJMaW5lQ29sb3IiOm51bGwsIkxpbmVXZWlnaHQiOjAuMCwiTGluZVR5cGUiOjAsIlBhcmVudFN0eWxlIjpudWxsfSwiUGFyZW50U3R5bGUiOm51bGx9LCJEYXRlU3R5bGUiOnsiJGlkIjoiMjk4IiwiRm9udFNldHRpbmdzIjp7IiRpZCI6IjI5OSIsIkZvbnRTaXplIjo5LCJGb250TmFtZSI6IkFyaWFsIiwiSXNCb2xkIjpmYWxzZSwiSXNJdGFsaWMiOmZhbHNlLCJJc1VuZGVybGluZWQiOmZhbHNlLCJQYXJlbnRTdHlsZSI6bnVsbH0sIkF1dG9TaXplIjowLCJGb3JlZ3JvdW5kIjp7IiRpZCI6IjMwMCIsIkNvbG9yIjp7IiRpZCI6IjMwMS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zMDIiLCJMaW5lQ29sb3IiOm51bGwsIkxpbmVXZWlnaHQiOjAuMCwiTGluZVR5cGUiOjAsIlBhcmVudFN0eWxlIjpudWxsfSwiUGFyZW50U3R5bGUiOm51bGx9LCJEYXRlRm9ybWF0Ijp7IiRpZCI6IjMwMy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DQiLCJGb3JtYXQiOjAsIklzVmlzaWJsZSI6ZmFsc2UsIkxhc3RLbm93blZpc2liaWxpdHlTdGF0ZSI6ZmFsc2V9LCJJc1Zpc2libGUiOnRydWUsIlBhcmVudFN0eWxlIjpudWxsfSwiSW5kZXgiOjMsIlNtYXJ0RHVyYXRpb25BY3RpdmF0ZWQiOmZhbHNlLCJEYXRlRm9ybWF0Ijp7IiRyZWYiOiIzMDMifSwiV2Vla051bWJlcmluZyI6eyIkaWQiOiIzMDUiLCJGb3JtYXQiOjAsIklzVmlzaWJsZSI6ZmFsc2UsIkxhc3RLbm93blZpc2liaWxpdHlTdGF0ZSI6ZmFsc2V9LCJJZCI6IjMxZmZiYzcxLTczMjEtNGZmNC1hYzc5LWNmODFhN2Q3NTkwZiIsIkltcG9ydElkIjpudWxsLCJUaXRsZSI6IkNvbnN1bHQgb24gUHJvcG9zZWQgUmVnaW9uIG1vZGVsIiwiTm90ZSI6bnVsbCwiSHlwZXJsaW5rIjp7IiRpZCI6IjMwNiIsIkFkZHJlc3MiOiIiLCJTdWJBZGRyZXNzIjoiIn0sIklzQ2hhbmdlZCI6ZmFsc2UsIklzTmV3IjpmYWxzZX19XSwiX21pbGVzdG9uZXMiOltdLCJJZCI6IjQ4YTRlNzYxLTA4NzYtNDEyNS04ZmU3LTAxMjQzNGYzMjg3NCIsIklzU2luZ2xlSXRlbVJvdyI6ZmFsc2V9LHsiJGlkIjoiMzA3IiwiX3Rhc2tzIjpbXSwiX21pbGVzdG9uZXMiOlt7IiRpZCI6IjMwOCIsIklkIjoiOGRlNWY5NDEtZWFkZS00M2IwLWFjZTAtZmIwNTU1MTExYjBkIiwiSW5kZXgiOjgsIkdyb3VwSWQiOm51bGwsIlRpdGxlIjoiRXN0YWJsaXNoIE1vbml0b3IgJiBFdmFsdWF0aW9uIFRlYW0iLCJEYXRlVGltZSI6IjIwMjMtMDEtMDFUMjM6NTk6MDBaIiwiUGVyY2VudGFnZUNvbXBsZXRlIjpudWxsLCJOb3RlIjpudWxsLCJTdHlsZSI6eyIkaWQiOiIzMDkiLCJUaXRsZVBvc2l0aW9uIjoiUmlnaHQiLCJEYXRlUG9zaXRpb24iOiJMZWZ0IiwiU2hhcGVUeXBlIjoxLCJTaGFwZVNpemUiOjEsIlNoYXBlU3R5bGUiOnsiJGlkIjoiMzEwIiwiTWFyZ2luIjp7IiRyZWYiOiI4In0sIlBhZGRpbmciOnsiJHJlZiI6IjkifSwiQmFja2dyb3VuZCI6eyIkaWQiOiIzMTEiLCJDb2xvciI6eyIkaWQiOiIzMTIiLCJBIjoyNTUsIlIiOjQ1LCJHIjo0NSwiQiI6NDV9fSwiSXNWaXNpYmxlIjp0cnVlLCJXaWR0aCI6MTguMCwiSGVpZ2h0IjoyMC4wLCJCb3JkZXJTdHlsZSI6eyIkaWQiOiIzMTMiLCJMaW5lQ29sb3IiOnsiJHJlZiI6IjEzIn0sIkxpbmVXZWlnaHQiOjAuMCwiTGluZVR5cGUiOjAsIlBhcmVudFN0eWxlIjpudWxsfSwiUGFyZW50U3R5bGUiOm51bGx9LCJUaXRsZVN0eWxlIjp7IiRpZCI6IjMxNCIsIkZvbnRTZXR0aW5ncyI6eyIkaWQiOiIzMTU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zMTYiLCJGb250U2V0dGluZ3MiOnsiJGlkIjoiMzE3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0cnVlLCJXaWR0aCI6MC4wLCJIZWlnaHQiOjAuMCwiQm9yZGVyU3R5bGUiOm51bGwsIlBhcmVudFN0eWxlIjpudWxsfSwiRGF0ZUZvcm1hdCI6eyIkaWQiOiIzMTgiLCJGb3JtYXRTdHJpbmciOiJkIE1NTSIsIlNlcGFyYXRvciI6Ii8iLCJVc2VJbnRlcm5hdGlvbmFsRGF0ZUZvcm1hdCI6dHJ1ZSwiRGF0ZUlzVmlzaWJsZSI6dHJ1ZSwiVGltZUlzVmlzaWJsZSI6ZmFsc2UsIkhvdXJEaWdpdHMiOjAsIkFtUG1EZXNpZ25hdG9yIjowLCJUcmltMDBNaW51dGVzIjpmYWxzZSwiTGFzdEtub3duVmlzaWJpbGl0eVN0YXRlIjpudWxsfSwiV2Vla051bWJlcmluZyI6eyIkaWQiOiIzMTkiLCJGb3JtYXQiOjAsIklzVmlzaWJsZSI6ZmFsc2UsIkxhc3RLbm93blZpc2liaWxpdHlTdGF0ZSI6ZmFsc2V9LCJJc1Zpc2libGUiOmZhbHNlLCJQYXJlbnRTdHlsZSI6bnVsbH0sIkh5cGVybGluayI6bnVsbCwiSW1wb3J0SWQiOm51bGx9XSwiSWQiOiI2OTRlNGYxMC00YmUwLTRmNmUtODljMC0xM2Y0NTlkMjczZWUiLCJJc1NpbmdsZUl0ZW1Sb3ciOmZhbHNlfSx7IiRpZCI6IjMyMCIsIl90YXNrcyI6W10sIl9taWxlc3RvbmVzIjpbeyIkaWQiOiIzMjEiLCJJZCI6ImEzYjUwODgwLTFiMzQtNDUwNi1hYzFlLWVlYTdhZTY2ODc2NyIsIkluZGV4IjozLCJHcm91cElkIjpudWxsLCJUaXRsZSI6IlJJIEJvYXJkIG9mIERpcmVjdG9ycyBBcHByb3ZlIEltcGxlbWVudGF0aW9uIENvc3RzIiwiRGF0ZVRpbWUiOiIyMDIzLTAxLTE4VDIzOjU5OjAwWiIsIlBlcmNlbnRhZ2VDb21wbGV0ZSI6bnVsbCwiTm90ZSI6bnVsbCwiU3R5bGUiOnsiJGlkIjoiMzIyIiwiVGl0bGVQb3NpdGlvbiI6IlJpZ2h0IiwiRGF0ZVBvc2l0aW9uIjoiTGVmdCIsIlNoYXBlVHlwZSI6MSwiU2hhcGVTaXplIjoxLCJTaGFwZVN0eWxlIjp7IiRpZCI6IjMyMyIsIk1hcmdpbiI6eyIkcmVmIjoiOCJ9LCJQYWRkaW5nIjp7IiRyZWYiOiI5In0sIkJhY2tncm91bmQiOnsiJGlkIjoiMzI0IiwiQ29sb3IiOnsiJGlkIjoiMzI1IiwiQSI6MjU1LCJSIjo0NSwiRyI6NDUsIkIiOjQ1fX0sIklzVmlzaWJsZSI6dHJ1ZSwiV2lkdGgiOjE4LjAsIkhlaWdodCI6MjAuMCwiQm9yZGVyU3R5bGUiOnsiJGlkIjoiMzI2IiwiTGluZUNvbG9yIjp7IiRyZWYiOiIxMyJ9LCJMaW5lV2VpZ2h0IjowLjAsIkxpbmVUeXBlIjowLCJQYXJlbnRTdHlsZSI6bnVsbH0sIlBhcmVudFN0eWxlIjpudWxsfSwiVGl0bGVTdHlsZSI6eyIkaWQiOiIzMjciLCJGb250U2V0dGluZ3MiOnsiJGlkIjoiMzI4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MzI5IiwiRm9udFNldHRpbmdzIjp7IiRpZCI6IjMzMC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Mz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zIiLCJGb3JtYXQiOjAsIklzVmlzaWJsZSI6ZmFsc2UsIkxhc3RLbm93blZpc2liaWxpdHlTdGF0ZSI6ZmFsc2V9LCJJc1Zpc2libGUiOnRydWUsIlBhcmVudFN0eWxlIjpudWxsfSwiSHlwZXJsaW5rIjpudWxsLCJJbXBvcnRJZCI6bnVsbH1dLCJJZCI6ImUzMzM5NDNjLWU3N2UtNDgxMC05YWE1LWYzNDk5NjM4YzVmNCIsIklzU2luZ2xlSXRlbVJvdyI6ZmFsc2V9XSwiSW5kZXgiOjAsIklkIjoiMTdjMTE0MTUtMGU3Ni00OTk0LTlhNGMtZTg0NTkyNTkxYTgwIiwiSGVhZGVyVGV4dCI6bnVsbCwiSXNEZWZhdWx0Ijp0cnVlLCJTdHlsZSI6eyIkaWQiOiIzMzMiLCJIZWFkZXJTdHlsZSI6eyIkaWQiOiIzMzQiLCJUZXh0U3R5bGUiOnsiJGlkIjoiMzM1IiwiRm9udFNldHRpbmdzIjp7IiRpZCI6IjMzNiIsIkZvbnRTaXplIjoxMSwiRm9udE5hbWUiOiJDYWxpYnJpIiwiSXNCb2xkIjpmYWxzZSwiSXNJdGFsaWMiOmZhbHNlLCJJc1VuZGVybGluZWQiOmZhbHNlLCJQYXJlbnRTdHlsZSI6bnVsbH0sIkF1dG9TaXplIjoyLCJGb3JlZ3JvdW5kIjp7IiRpZCI6IjMzNyIsIkNvbG9yIjp7IiRpZCI6IjMzOC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MzOSIsIlRvcCI6MC4wLCJMZWZ0IjowLjAsIlJpZ2h0IjowLjAsIkJvdHRvbSI6MC4wfSwiUGFkZGluZyI6eyIkaWQiOiIzNDAiLCJUb3AiOjAuMCwiTGVmdCI6MC4wLCJSaWdodCI6MC4wLCJCb3R0b20iOjAuMH0sIkJhY2tncm91bmQiOm51bGwsIklzVmlzaWJsZSI6dHJ1ZSwiV2lkdGgiOjAuMCwiSGVpZ2h0IjowLjAsIkJvcmRlclN0eWxlIjpudWxsLCJQYXJlbnRTdHlsZSI6bnVsbH0sIlJlY3RhbmdsZVN0eWxlIjp7IiRpZCI6IjM0MSIsIk1hcmdpbiI6eyIkaWQiOiIzNDIiLCJUb3AiOjAuMCwiTGVmdCI6MC4wLCJSaWdodCI6MC4wLCJCb3R0b20iOjAuMH0sIlBhZGRpbmciOnsiJGlkIjoiMzQzIiwiVG9wIjowLjAsIkxlZnQiOjAuMCwiUmlnaHQiOjAuMCwiQm90dG9tIjowLjB9LCJCYWNrZ3JvdW5kIjp7IiRpZCI6IjM0NCIsIkNvbG9yIjp7IiRpZCI6IjM0NSIsIkEiOjYzLCJSIjo2OCwiRyI6MTE0LCJCIjoxOTZ9fSwiSXNWaXNpYmxlIjp0cnVlLCJXaWR0aCI6MC4wLCJIZWlnaHQiOjAuMCwiQm9yZGVyU3R5bGUiOnsiJGlkIjoiMzQ2IiwiTGluZUNvbG9yIjp7IiRpZCI6IjM0NyIsIiR0eXBlIjoiTkxSRS5Db21tb24uRG9tLlNvbGlkQ29sb3JCcnVzaCwgTkxSRS5Db21tb24iLCJDb2xvciI6eyIkaWQiOiIzNDgiLCJBIjoyNTUsIlIiOjI1NSwiRyI6MCwiQiI6MH19LCJMaW5lV2VpZ2h0IjowLjAsIkxpbmVUeXBlIjowLCJQYXJlbnRTdHlsZSI6bnVsbH0sIlBhcmVudFN0eWxlIjpudWxsfSwiTWFyZ2luIjp7IiRpZCI6IjM0OSIsIlRvcCI6MC4wLCJMZWZ0IjowLjAsIlJpZ2h0IjowLjAsIkJvdHRvbSI6MC4wfSwiUGFkZGluZyI6eyIkaWQiOiIzNTAiLCJUb3AiOjAuMCwiTGVmdCI6MC4wLCJSaWdodCI6MC4wLCJCb3R0b20iOjAuMH0sIkJhY2tncm91bmQiOm51bGwsIklzVmlzaWJsZSI6dHJ1ZSwiV2lkdGgiOjAuMCwiSGVpZ2h0IjowLjAsIkJvcmRlclN0eWxlIjpudWxsLCJQYXJlbnRTdHlsZSI6bnVsbH0sIkJhY2tncm91bmRTdHlsZSI6eyIkaWQiOiIzNTEiLCJNYXJnaW4iOnsiJGlkIjoiMzUyIiwiVG9wIjowLjAsIkxlZnQiOjAuMCwiUmlnaHQiOjAuMCwiQm90dG9tIjowLjB9LCJQYWRkaW5nIjp7IiRpZCI6IjM1MyIsIlRvcCI6MC4wLCJMZWZ0IjowLjAsIlJpZ2h0IjowLjAsIkJvdHRvbSI6MC4wfSwiQmFja2dyb3VuZCI6eyIkaWQiOiIzNTQiLCJDb2xvciI6eyIkaWQiOiIzNTUiLCJBIjo1MSwiUiI6MTU1LCJHIjoxODcsIkIiOjg5fX0sIklzVmlzaWJsZSI6dHJ1ZSwiV2lkdGgiOjAuMCwiSGVpZ2h0IjowLjAsIkJvcmRlclN0eWxlIjp7IiRpZCI6IjM1NiIsIkxpbmVDb2xvciI6eyIkaWQiOiIzNTciLCIkdHlwZSI6Ik5MUkUuQ29tbW9uLkRvbS5Tb2xpZENvbG9yQnJ1c2gsIE5MUkUuQ29tbW9uIiwiQ29sb3IiOnsiJGlkIjoiMzU4IiwiQSI6MjU1LCJSIjoyNTUsIkciOjAsIkIiOjB9fSwiTGluZVdlaWdodCI6MC4wLCJMaW5lVHlwZSI6MCwiUGFyZW50U3R5bGUiOm51bGx9LCJQYXJlbnRTdHlsZSI6bnVsbH0sIk1hcmdpbiI6eyIkaWQiOiIzNTkiLCJUb3AiOjAuMCwiTGVmdCI6MC4wLCJSaWdodCI6MC4wLCJCb3R0b20iOjAuMH0sIlBhZGRpbmciOnsiJGlkIjoiMzYwIiwiVG9wIjowLjAsIkxlZnQiOjAuMCwiUmlnaHQiOjAuMCwiQm90dG9tIjowLjB9LCJJc1Zpc2libGUiOnRydWUsIldpZHRoIjowLjAsIkhlaWdodCI6MC4wLCJCb3JkZXJTdHlsZSI6bnVsbCwiUGFyZW50U3R5bGUiOm51bGx9fV0sIklkIjoiYzA4NzA3ZDgtMDRkOC00OWY5LTllM2MtZTIwMDNjZDhkYTFlIiwiSW5kZXgiOjIsIkhlYWRlclRleHQiOiJTdGFnZSAyIiwiU3R5bGUiOnsiJGlkIjoiMzYxIiwiSGVhZGVyU3R5bGUiOnsiJGlkIjoiMzYyIiwiVGV4dElzVmVydGljYWwiOmZhbHNlLCJUZXh0U3R5bGUiOnsiJGlkIjoiMzYzIiwiRm9udFNldHRpbmdzIjp7IiRpZCI6IjM2NCIsIkZvbnRTaXplIjoxMiwiRm9udE5hbWUiOiJBcmlhbCIsIklzQm9sZCI6ZmFsc2UsIklzSXRhbGljIjpmYWxzZSwiSXNVbmRlcmxpbmVkIjpmYWxzZSwiUGFyZW50U3R5bGUiOm51bGx9LCJBdXRvU2l6ZSI6MiwiRm9yZWdyb3VuZCI6eyIkaWQiOiIzNjUiLCJDb2xvciI6eyIkaWQiOiIzNjY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zNjciLCJUb3AiOjAuMCwiTGVmdCI6MC4wLCJSaWdodCI6MC4wLCJCb3R0b20iOjAuMH0sIlBhZGRpbmciOnsiJGlkIjoiMzY4IiwiVG9wIjowLjAsIkxlZnQiOjAuMCwiUmlnaHQiOjAuMCwiQm90dG9tIjowLjB9LCJCYWNrZ3JvdW5kIjpudWxsLCJJc1Zpc2libGUiOnRydWUsIldpZHRoIjowLjAsIkhlaWdodCI6MC4wLCJCb3JkZXJTdHlsZSI6bnVsbCwiUGFyZW50U3R5bGUiOm51bGx9LCJSZWN0YW5nbGVTdHlsZSI6eyIkaWQiOiIzNjkiLCJNYXJnaW4iOnsiJGlkIjoiMzcwIiwiVG9wIjowLjAsIkxlZnQiOjAuMCwiUmlnaHQiOjAuMCwiQm90dG9tIjowLjB9LCJQYWRkaW5nIjp7IiRpZCI6IjM3MSIsIlRvcCI6MC4wLCJMZWZ0IjowLjAsIlJpZ2h0IjowLjAsIkJvdHRvbSI6MC4wfSwiQmFja2dyb3VuZCI6eyIkaWQiOiIzNzIiLCJDb2xvciI6eyIkaWQiOiIzNzMiLCJBIjoyNTUsIlIiOjI1NSwiRyI6MTkxLCJCIjo0fX0sIklzVmlzaWJsZSI6dHJ1ZSwiV2lkdGgiOjAuMCwiSGVpZ2h0IjowLjAsIkJvcmRlclN0eWxlIjp7IiRpZCI6IjM3NCIsIkxpbmVDb2xvciI6eyIkaWQiOiIzNzUiLCIkdHlwZSI6Ik5MUkUuQ29tbW9uLkRvbS5Tb2xpZENvbG9yQnJ1c2gsIE5MUkUuQ29tbW9uIiwiQ29sb3IiOnsiJGlkIjoiMzc2IiwiQSI6MjU1LCJSIjoyNTUsIkciOjAsIkIiOjB9fSwiTGluZVdlaWdodCI6MC4wLCJMaW5lVHlwZSI6MCwiUGFyZW50U3R5bGUiOm51bGx9LCJQYXJlbnRTdHlsZSI6bnVsbH0sIk1hcmdpbiI6eyIkaWQiOiIzNzciLCJUb3AiOjAuMCwiTGVmdCI6MC4wLCJSaWdodCI6MC4wLCJCb3R0b20iOjAuMH0sIlBhZGRpbmciOnsiJGlkIjoiMzc4IiwiVG9wIjowLjAsIkxlZnQiOjAuMCwiUmlnaHQiOjAuMCwiQm90dG9tIjowLjB9LCJCYWNrZ3JvdW5kIjpudWxsLCJJc1Zpc2libGUiOnRydWUsIldpZHRoIjowLjAsIkhlaWdodCI6MC4wLCJCb3JkZXJTdHlsZSI6bnVsbCwiUGFyZW50U3R5bGUiOm51bGx9LCJCYWNrZ3JvdW5kU3R5bGUiOnsiJGlkIjoiMzc5IiwiTWFyZ2luIjp7IiRpZCI6IjM4MCIsIlRvcCI6MC4wLCJMZWZ0IjowLjAsIlJpZ2h0IjowLjAsIkJvdHRvbSI6MC4wfSwiUGFkZGluZyI6eyIkaWQiOiIzODEiLCJUb3AiOjAuMCwiTGVmdCI6MC4wLCJSaWdodCI6MC4wLCJCb3R0b20iOjAuMH0sIkJhY2tncm91bmQiOnsiJGlkIjoiMzgyIiwiQ29sb3IiOnsiJGlkIjoiMzgzIiwiQSI6NTEsIlIiOjE2NSwiRyI6MTY1LCJCIjoxNjV9fSwiSXNWaXNpYmxlIjp0cnVlLCJXaWR0aCI6MC4wLCJIZWlnaHQiOjAuMCwiQm9yZGVyU3R5bGUiOnsiJGlkIjoiMzg0IiwiTGluZUNvbG9yIjp7IiRpZCI6IjM4NSIsIiR0eXBlIjoiTkxSRS5Db21tb24uRG9tLlNvbGlkQ29sb3JCcnVzaCwgTkxSRS5Db21tb24iLCJDb2xvciI6eyIkaWQiOiIzODYiLCJBIjoyNTUsIlIiOjI1NSwiRyI6MCwiQiI6MH19LCJMaW5lV2VpZ2h0IjowLjAsIkxpbmVUeXBlIjowLCJQYXJlbnRTdHlsZSI6bnVsbH0sIlBhcmVudFN0eWxlIjpudWxsfSwiSXNBYm92ZVRpbWViYW5kIjpmYWxzZSwiTWFyZ2luIjp7IiRpZCI6IjM4NyIsIlRvcCI6MC4wLCJMZWZ0IjowLjAsIlJpZ2h0IjowLjAsIkJvdHRvbSI6MC4wfSwiUGFkZGluZyI6eyIkaWQiOiIzODgiLCJUb3AiOjAuMCwiTGVmdCI6MC4wLCJSaWdodCI6MC4wLCJCb3R0b20iOjAuMH0sIklzVmlzaWJsZSI6dHJ1ZSwiV2lkdGgiOjAuMCwiSGVpZ2h0IjowLjAsIkJvcmRlclN0eWxlIjp7IiRpZCI6IjM4OSIsIkxpbmVDb2xvciI6bnVsbCwiTGluZVdlaWdodCI6MC4wLCJMaW5lVHlwZSI6MCwiUGFyZW50U3R5bGUiOm51bGx9LCJQYXJlbnRTdHlsZSI6bnVsbH19LHsiJGlkIjoiMzkwIiwiX2FjdGl2aXRpZXMiOlt7IiRpZCI6IjM5MSIsIl9yb3dzIjpbeyIkaWQiOiIzOTIiLCJfdGFza3MiOlt7IiRpZCI6IjM5MyIsIl9hdHRhY2hlZE1pbGVzdG9uZXMiOltdLCJUYXNrRGVmaW5pdGlvbiI6eyIkaWQiOiIzOTQiLCJHcm91cE5hbWUiOm51bGwsIlN0YXJ0RGF0ZSI6IjIwMjMtMDEtMDFUMDA6MDA6MDBaIiwiRW5kRGF0ZSI6IjIwMjMtMTItMzFUMjM6NTk6NTkuOTk5WiIsIlBlcmNlbnRhZ2VDb21wbGV0ZSI6MC4wLCJTdHlsZSI6eyIkaWQiOiIzOTUiLCJTaGFwZSI6MiwiU2hhcGVUaGlja25lc3MiOjEsIkR1cmF0aW9uRm9ybWF0IjowLCJJbmNsdWRlTm9uV29ya2luZ0RheXNJbkR1cmF0aW9uIjpmYWxzZSwiUGVyY2VudGFnZUNvbXBsZXRlU3R5bGUiOnsiJGlkIjoiMzk2IiwiRm9udFNldHRpbmdzIjp7IiRpZCI6IjM5NyIsIkZvbnRTaXplIjo5LCJGb250TmFtZSI6IkFyaWFsIiwiSXNCb2xkIjpmYWxzZSwiSXNJdGFsaWMiOmZhbHNlLCJJc1VuZGVybGluZWQiOmZhbHNlLCJQYXJlbnRTdHlsZSI6bnVsbH0sIkF1dG9TaXplIjowLCJGb3JlZ3JvdW5kIjp7IiRpZCI6IjM5OCIsIkNvbG9yIjp7IiRpZCI6IjM5OS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QwMCIsIkxpbmVDb2xvciI6bnVsbCwiTGluZVdlaWdodCI6MC4wLCJMaW5lVHlwZSI6MCwiUGFyZW50U3R5bGUiOm51bGx9LCJQYXJlbnRTdHlsZSI6bnVsbH0sIkR1cmF0aW9uU3R5bGUiOnsiJGlkIjoiNDAxIiwiRm9udFNldHRpbmdzIjp7IiRpZCI6IjQwMiIsIkZvbnRTaXplIjo5LCJGb250TmFtZSI6IkFyaWFsIiwiSXNCb2xkIjpmYWxzZSwiSXNJdGFsaWMiOmZhbHNlLCJJc1VuZGVybGluZWQiOmZhbHNlLCJQYXJlbnRTdHlsZSI6bnVsbH0sIkF1dG9TaXplIjowLCJGb3JlZ3JvdW5kIjp7IiRpZCI6IjQwMyIsIkNvbG9yIjp7IiRpZCI6IjQwN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NDA1IiwiTGluZUNvbG9yIjpudWxsLCJMaW5lV2VpZ2h0IjowLjAsIkxpbmVUeXBlIjowLCJQYXJlbnRTdHlsZSI6bnVsbH0sIlBhcmVudFN0eWxlIjpudWxsfSwiSG9yaXpvbnRhbENvbm5lY3RvclN0eWxlIjp7IiRpZCI6IjQwNiIsIkxpbmVDb2xvciI6eyIkcmVmIjoiNjYifSwiTGluZVdlaWdodCI6MS4wLCJMaW5lVHlwZSI6MCwiUGFyZW50U3R5bGUiOm51bGx9LCJWZXJ0aWNhbENvbm5lY3RvclN0eWxlIjp7IiRpZCI6IjQwNy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0MDgiLCJNYXJnaW4iOnsiJHJlZiI6IjcyIn0sIlBhZGRpbmciOnsiJHJlZiI6IjczIn0sIkJhY2tncm91bmQiOnsiJGlkIjoiNDA5IiwiQ29sb3IiOnsiJGlkIjoiNDEwIiwiQSI6MjU1LCJSIjo4OCwiRyI6MTU0LCJCIjoyMTV9fSwiSXNWaXNpYmxlIjp0cnVlLCJXaWR0aCI6MC4wLCJIZWlnaHQiOjE2LjAsIkJvcmRlclN0eWxlIjp7IiRpZCI6IjQxMSIsIkxpbmVDb2xvciI6eyIkcmVmIjoiNzcifSwiTGluZVdlaWdodCI6MC4wLCJMaW5lVHlwZSI6MCwiUGFyZW50U3R5bGUiOm51bGx9LCJQYXJlbnRTdHlsZSI6bnVsbH0sIlRpdGxlU3R5bGUiOnsiJGlkIjoiNDEyIiwiRm9udFNldHRpbmdzIjp7IiRpZCI6IjQxMyIsIkZvbnRTaXplIjoxMCwiRm9udE5hbWUiOiJBcmlhbCIsIklzQm9sZCI6dHJ1ZSwiSXNJdGFsaWMiOmZhbHNlLCJJc1VuZGVybGluZWQiOmZhbHNlLCJQYXJlbnRTdHlsZSI6bnVsbH0sIkF1dG9TaXplIjowLCJGb3JlZ3JvdW5kIjp7IiRpZCI6IjQxNCIsIkNvbG9yIjp7IiRpZCI6IjQxNS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NDE2IiwiTGluZUNvbG9yIjpudWxsLCJMaW5lV2VpZ2h0IjowLjAsIkxpbmVUeXBlIjowLCJQYXJlbnRTdHlsZSI6bnVsbH0sIlBhcmVudFN0eWxlIjpudWxsfSwiRGF0ZVN0eWxlIjp7IiRpZCI6IjQxNyIsIkZvbnRTZXR0aW5ncyI6eyIkaWQiOiI0MTgiLCJGb250U2l6ZSI6OSwiRm9udE5hbWUiOiJBcmlhbCIsIklzQm9sZCI6ZmFsc2UsIklzSXRhbGljIjpmYWxzZSwiSXNVbmRlcmxpbmVkIjpmYWxzZSwiUGFyZW50U3R5bGUiOm51bGx9LCJBdXRvU2l6ZSI6MCwiRm9yZWdyb3VuZCI6eyIkaWQiOiI0MTkiLCJDb2xvciI6eyIkaWQiOiI0MjA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NDIxIiwiTGluZUNvbG9yIjpudWxsLCJMaW5lV2VpZ2h0IjowLjAsIkxpbmVUeXBlIjowLCJQYXJlbnRTdHlsZSI6bnVsbH0sIlBhcmVudFN0eWxlIjpudWxsfSwiRGF0ZUZvcm1hdCI6eyIkaWQiOiI0MjI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DIzIiwiRm9ybWF0IjowLCJJc1Zpc2libGUiOmZhbHNlLCJMYXN0S25vd25WaXNpYmlsaXR5U3RhdGUiOmZhbHNlfSwiSXNWaXNpYmxlIjp0cnVlLCJQYXJlbnRTdHlsZSI6bnVsbH0sIkluZGV4IjoxLCJTbWFydER1cmF0aW9uQWN0aXZhdGVkIjpmYWxzZSwiRGF0ZUZvcm1hdCI6eyIkcmVmIjoiNDIyIn0sIldlZWtOdW1iZXJpbmciOnsiJGlkIjoiNDI0IiwiRm9ybWF0IjowLCJJc1Zpc2libGUiOmZhbHNlLCJMYXN0S25vd25WaXNpYmlsaXR5U3RhdGUiOmZhbHNlfSwiSWQiOiJjMTBiYjA5Ny0zMmQ3LTRiOGYtYmE3Yi0wNDFkZjVkMTUxYmMiLCJJbXBvcnRJZCI6bnVsbCwiVGl0bGUiOiJEaXN0cmljdHMgQ29udGludWU6IFByZXBhcmUgVHJhbnNpdGlvbiBvZiBTb21lIEZ1bmN0aW9ucyB0byBSZWdpb25hbCBDb3VuY2lsIiwiTm90ZSI6bnVsbCwiSHlwZXJsaW5rIjp7IiRpZCI6IjQyNSIsIkFkZHJlc3MiOiIiLCJTdWJBZGRyZXNzIjoiIn0sIklzQ2hhbmdlZCI6ZmFsc2UsIklzTmV3IjpmYWxzZX19XSwiX21pbGVzdG9uZXMiOltdLCJJZCI6ImRkZDZjNmJhLWU4MDYtNDRlYy05M2U5LTczMzJiOWZlZTAyMiIsIklzU2luZ2xlSXRlbVJvdyI6ZmFsc2V9LHsiJGlkIjoiNDI2IiwiX3Rhc2tzIjpbeyIkaWQiOiI0MjciLCJfYXR0YWNoZWRNaWxlc3RvbmVzIjpbXSwiVGFza0RlZmluaXRpb24iOnsiJGlkIjoiNDI4IiwiR3JvdXBOYW1lIjpudWxsLCJTdGFydERhdGUiOiIyMDIyLTExLTAxVDAwOjAwOjAwWiIsIkVuZERhdGUiOiIyMDIzLTEyLTMxVDIzOjU5OjU5Ljk5OVoiLCJQZXJjZW50YWdlQ29tcGxldGUiOjAuMCwiU3R5bGUiOnsiJGlkIjoiNDI5IiwiU2hhcGUiOjIsIlNoYXBlVGhpY2tuZXNzIjoxLCJEdXJhdGlvbkZvcm1hdCI6MCwiSW5jbHVkZU5vbldvcmtpbmdEYXlzSW5EdXJhdGlvbiI6ZmFsc2UsIlBlcmNlbnRhZ2VDb21wbGV0ZVN0eWxlIjp7IiRpZCI6IjQzMCIsIkZvbnRTZXR0aW5ncyI6eyIkaWQiOiI0MzEiLCJGb250U2l6ZSI6OSwiRm9udE5hbWUiOiJBcmlhbCIsIklzQm9sZCI6ZmFsc2UsIklzSXRhbGljIjpmYWxzZSwiSXNVbmRlcmxpbmVkIjpmYWxzZSwiUGFyZW50U3R5bGUiOm51bGx9LCJBdXRvU2l6ZSI6MCwiRm9yZWdyb3VuZCI6eyIkaWQiOiI0MzIiLCJDb2xvciI6eyIkaWQiOiI0MzM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0MzQiLCJMaW5lQ29sb3IiOm51bGwsIkxpbmVXZWlnaHQiOjAuMCwiTGluZVR5cGUiOjAsIlBhcmVudFN0eWxlIjpudWxsfSwiUGFyZW50U3R5bGUiOm51bGx9LCJEdXJhdGlvblN0eWxlIjp7IiRpZCI6IjQzNSIsIkZvbnRTZXR0aW5ncyI6eyIkaWQiOiI0MzYiLCJGb250U2l6ZSI6OSwiRm9udE5hbWUiOiJBcmlhbCIsIklzQm9sZCI6ZmFsc2UsIklzSXRhbGljIjpmYWxzZSwiSXNVbmRlcmxpbmVkIjpmYWxzZSwiUGFyZW50U3R5bGUiOm51bGx9LCJBdXRvU2l6ZSI6MCwiRm9yZWdyb3VuZCI6eyIkaWQiOiI0MzciLCJDb2xvciI6eyIkaWQiOiI0Mzg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QzOSIsIkxpbmVDb2xvciI6bnVsbCwiTGluZVdlaWdodCI6MC4wLCJMaW5lVHlwZSI6MCwiUGFyZW50U3R5bGUiOm51bGx9LCJQYXJlbnRTdHlsZSI6bnVsbH0sIkhvcml6b250YWxDb25uZWN0b3JTdHlsZSI6eyIkaWQiOiI0NDAiLCJMaW5lQ29sb3IiOnsiJHJlZiI6IjY2In0sIkxpbmVXZWlnaHQiOjEuMCwiTGluZVR5cGUiOjAsIlBhcmVudFN0eWxlIjpudWxsfSwiVmVydGljYWxDb25uZWN0b3JTdHlsZSI6eyIkaWQiOiI0NDE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DQyIiwiTWFyZ2luIjp7IiRyZWYiOiI3MiJ9LCJQYWRkaW5nIjp7IiRyZWYiOiI3MyJ9LCJCYWNrZ3JvdW5kIjp7IiRpZCI6IjQ0MyIsIkNvbG9yIjp7IiRpZCI6IjQ0NCIsIkEiOjI1NSwiUiI6ODgsIkciOjE1NCwiQiI6MjE1fX0sIklzVmlzaWJsZSI6dHJ1ZSwiV2lkdGgiOjAuMCwiSGVpZ2h0IjoxNi4wLCJCb3JkZXJTdHlsZSI6eyIkaWQiOiI0NDUiLCJMaW5lQ29sb3IiOnsiJHJlZiI6Ijc3In0sIkxpbmVXZWlnaHQiOjAuMCwiTGluZVR5cGUiOjAsIlBhcmVudFN0eWxlIjpudWxsfSwiUGFyZW50U3R5bGUiOm51bGx9LCJUaXRsZVN0eWxlIjp7IiRpZCI6IjQ0NiIsIkZvbnRTZXR0aW5ncyI6eyIkaWQiOiI0NDciLCJGb250U2l6ZSI6MTAsIkZvbnROYW1lIjoiQXJpYWwiLCJJc0JvbGQiOnRydWUsIklzSXRhbGljIjpmYWxzZSwiSXNVbmRlcmxpbmVkIjpmYWxzZSwiUGFyZW50U3R5bGUiOm51bGx9LCJBdXRvU2l6ZSI6MCwiRm9yZWdyb3VuZCI6eyIkaWQiOiI0NDgiLCJDb2xvciI6eyIkaWQiOiI0NDk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Q1MCIsIkxpbmVDb2xvciI6bnVsbCwiTGluZVdlaWdodCI6MC4wLCJMaW5lVHlwZSI6MCwiUGFyZW50U3R5bGUiOm51bGx9LCJQYXJlbnRTdHlsZSI6bnVsbH0sIkRhdGVTdHlsZSI6eyIkaWQiOiI0NTEiLCJGb250U2V0dGluZ3MiOnsiJGlkIjoiNDUyIiwiRm9udFNpemUiOjEwLCJGb250TmFtZSI6IkFyaWFsIiwiSXNCb2xkIjpmYWxzZSwiSXNJdGFsaWMiOmZhbHNlLCJJc1VuZGVybGluZWQiOmZhbHNlLCJQYXJlbnRTdHlsZSI6bnVsbH0sIkF1dG9TaXplIjowLCJGb3JlZ3JvdW5kIjp7IiRpZCI6IjQ1MyIsIkNvbG9yIjp7IiRpZCI6IjQ1N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0NTUiLCJMaW5lQ29sb3IiOm51bGwsIkxpbmVXZWlnaHQiOjAuMCwiTGluZVR5cGUiOjAsIlBhcmVudFN0eWxlIjpudWxsfSwiUGFyZW50U3R5bGUiOm51bGx9LCJEYXRlRm9ybWF0Ijp7IiRpZCI6IjQ1N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NTciLCJGb3JtYXQiOjAsIklzVmlzaWJsZSI6ZmFsc2UsIkxhc3RLbm93blZpc2liaWxpdHlTdGF0ZSI6ZmFsc2V9LCJJc1Zpc2libGUiOnRydWUsIlBhcmVudFN0eWxlIjpudWxsfSwiSW5kZXgiOjEsIlNtYXJ0RHVyYXRpb25BY3RpdmF0ZWQiOmZhbHNlLCJEYXRlRm9ybWF0Ijp7IiRyZWYiOiI0NTYifSwiV2Vla051bWJlcmluZyI6eyIkaWQiOiI0NTgiLCJGb3JtYXQiOjAsIklzVmlzaWJsZSI6ZmFsc2UsIkxhc3RLbm93blZpc2liaWxpdHlTdGF0ZSI6ZmFsc2V9LCJJZCI6IjQ2Nzg4MjQ2LTdjZDMtNGU3Yi04NDMzLTcyOTBhMzFmZjBkYiIsIkltcG9ydElkIjpudWxsLCJUaXRsZSI6IkltcGxlbWVudGF0aW9uIFRhc2sgRm9yY2UgTWFuYWdlcyBTdGFydC1VcCIsIk5vdGUiOm51bGwsIkh5cGVybGluayI6eyIkaWQiOiI0NTkiLCJBZGRyZXNzIjoiIiwiU3ViQWRkcmVzcyI6IiJ9LCJJc0NoYW5nZWQiOmZhbHNlLCJJc05ldyI6ZmFsc2V9fV0sIl9taWxlc3RvbmVzIjpbXSwiSWQiOiI5ZDljMzgyYy02ZTI1LTQyY2YtYmEwNC1hZjZhYzcyZDQ1MzIiLCJJc1NpbmdsZUl0ZW1Sb3ciOmZhbHNlfSx7IiRpZCI6IjQ2MCIsIl90YXNrcyI6W3siJGlkIjoiNDYxIiwiX2F0dGFjaGVkTWlsZXN0b25lcyI6W10sIlRhc2tEZWZpbml0aW9uIjp7IiRpZCI6IjQ2MiIsIkdyb3VwTmFtZSI6bnVsbCwiU3RhcnREYXRlIjoiMjAyMy0wMi0wMVQwMDowMDowMFoiLCJFbmREYXRlIjoiMjAyMy0wNS0wMVQyMzo1OTo1OS45OTlaIiwiUGVyY2VudGFnZUNvbXBsZXRlIjowLjAsIlN0eWxlIjp7IiRpZCI6IjQ2MyIsIlNoYXBlIjoyLCJTaGFwZVRoaWNrbmVzcyI6MSwiRHVyYXRpb25Gb3JtYXQiOjAsIkluY2x1ZGVOb25Xb3JraW5nRGF5c0luRHVyYXRpb24iOmZhbHNlLCJQZXJjZW50YWdlQ29tcGxldGVTdHlsZSI6eyIkaWQiOiI0NjQiLCJGb250U2V0dGluZ3MiOnsiJGlkIjoiNDY1IiwiRm9udFNpemUiOjksIkZvbnROYW1lIjoiQXJpYWwiLCJJc0JvbGQiOmZhbHNlLCJJc0l0YWxpYyI6ZmFsc2UsIklzVW5kZXJsaW5lZCI6ZmFsc2UsIlBhcmVudFN0eWxlIjpudWxsfSwiQXV0b1NpemUiOjAsIkZvcmVncm91bmQiOnsiJGlkIjoiNDY2IiwiQ29sb3IiOnsiJGlkIjoiNDY3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DY4IiwiTGluZUNvbG9yIjpudWxsLCJMaW5lV2VpZ2h0IjowLjAsIkxpbmVUeXBlIjowLCJQYXJlbnRTdHlsZSI6bnVsbH0sIlBhcmVudFN0eWxlIjpudWxsfSwiRHVyYXRpb25TdHlsZSI6eyIkaWQiOiI0NjkiLCJGb250U2V0dGluZ3MiOnsiJGlkIjoiNDcwIiwiRm9udFNpemUiOjksIkZvbnROYW1lIjoiQXJpYWwiLCJJc0JvbGQiOmZhbHNlLCJJc0l0YWxpYyI6ZmFsc2UsIklzVW5kZXJsaW5lZCI6ZmFsc2UsIlBhcmVudFN0eWxlIjpudWxsfSwiQXV0b1NpemUiOjAsIkZvcmVncm91bmQiOnsiJGlkIjoiNDcxIiwiQ29sb3IiOnsiJGlkIjoiNDcy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0NzMiLCJMaW5lQ29sb3IiOm51bGwsIkxpbmVXZWlnaHQiOjAuMCwiTGluZVR5cGUiOjAsIlBhcmVudFN0eWxlIjpudWxsfSwiUGFyZW50U3R5bGUiOm51bGx9LCJIb3Jpem9udGFsQ29ubmVjdG9yU3R5bGUiOnsiJGlkIjoiNDc0IiwiTGluZUNvbG9yIjp7IiRyZWYiOiI2NiJ9LCJMaW5lV2VpZ2h0IjoxLjAsIkxpbmVUeXBlIjowLCJQYXJlbnRTdHlsZSI6bnVsbH0sIlZlcnRpY2FsQ29ubmVjdG9yU3R5bGUiOnsiJGlkIjoiNDc1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Q3NiIsIk1hcmdpbiI6eyIkcmVmIjoiNzIifSwiUGFkZGluZyI6eyIkcmVmIjoiNzMifSwiQmFja2dyb3VuZCI6eyIkaWQiOiI0NzciLCJDb2xvciI6eyIkaWQiOiI0NzgiLCJBIjoyNTUsIlIiOjg4LCJHIjoxNTQsIkIiOjIxNX19LCJJc1Zpc2libGUiOnRydWUsIldpZHRoIjowLjAsIkhlaWdodCI6MTYuMCwiQm9yZGVyU3R5bGUiOnsiJGlkIjoiNDc5IiwiTGluZUNvbG9yIjp7IiRyZWYiOiI3NyJ9LCJMaW5lV2VpZ2h0IjowLjAsIkxpbmVUeXBlIjowLCJQYXJlbnRTdHlsZSI6bnVsbH0sIlBhcmVudFN0eWxlIjpudWxsfSwiVGl0bGVTdHlsZSI6eyIkaWQiOiI0ODAiLCJGb250U2V0dGluZ3MiOnsiJGlkIjoiNDgxIiwiRm9udFNpemUiOjEwLCJGb250TmFtZSI6IkFyaWFsIiwiSXNCb2xkIjp0cnVlLCJJc0l0YWxpYyI6ZmFsc2UsIklzVW5kZXJsaW5lZCI6ZmFsc2UsIlBhcmVudFN0eWxlIjpudWxsfSwiQXV0b1NpemUiOjAsIkZvcmVncm91bmQiOnsiJGlkIjoiNDgyIiwiQ29sb3IiOnsiJGlkIjoiNDgz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0ODQiLCJMaW5lQ29sb3IiOm51bGwsIkxpbmVXZWlnaHQiOjAuMCwiTGluZVR5cGUiOjAsIlBhcmVudFN0eWxlIjpudWxsfSwiUGFyZW50U3R5bGUiOm51bGx9LCJEYXRlU3R5bGUiOnsiJGlkIjoiNDg1IiwiRm9udFNldHRpbmdzIjp7IiRpZCI6IjQ4NiIsIkZvbnRTaXplIjo5LCJGb250TmFtZSI6IkFyaWFsIiwiSXNCb2xkIjpmYWxzZSwiSXNJdGFsaWMiOmZhbHNlLCJJc1VuZGVybGluZWQiOmZhbHNlLCJQYXJlbnRTdHlsZSI6bnVsbH0sIkF1dG9TaXplIjowLCJGb3JlZ3JvdW5kIjp7IiRpZCI6IjQ4NyIsIkNvbG9yIjp7IiRpZCI6IjQ4OC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0ODkiLCJMaW5lQ29sb3IiOm51bGwsIkxpbmVXZWlnaHQiOjAuMCwiTGluZVR5cGUiOjAsIlBhcmVudFN0eWxlIjpudWxsfSwiUGFyZW50U3R5bGUiOm51bGx9LCJEYXRlRm9ybWF0Ijp7IiRpZCI6IjQ5M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OTEiLCJGb3JtYXQiOjAsIklzVmlzaWJsZSI6ZmFsc2UsIkxhc3RLbm93blZpc2liaWxpdHlTdGF0ZSI6ZmFsc2V9LCJJc1Zpc2libGUiOmZhbHNlLCJQYXJlbnRTdHlsZSI6bnVsbH0sIkluZGV4IjoyLCJTbWFydER1cmF0aW9uQWN0aXZhdGVkIjpmYWxzZSwiRGF0ZUZvcm1hdCI6eyIkcmVmIjoiNDkwIn0sIldlZWtOdW1iZXJpbmciOnsiJGlkIjoiNDkyIiwiRm9ybWF0IjowLCJJc1Zpc2libGUiOmZhbHNlLCJMYXN0S25vd25WaXNpYmlsaXR5U3RhdGUiOmZhbHNlfSwiSWQiOiJlYjJkN2EzZi03MjZmLTRlZjgtOGE2OC1lYjk5YWRlNDEyMDAiLCJJbXBvcnRJZCI6bnVsbCwiVGl0bGUiOiJJZGVudGlmeSBDb21tdW5pdHkgTGVhZGVyIENsdWIgR3JvdXBzIiwiTm90ZSI6bnVsbCwiSHlwZXJsaW5rIjp7IiRpZCI6IjQ5MyIsIkFkZHJlc3MiOiIiLCJTdWJBZGRyZXNzIjoiIn0sIklzQ2hhbmdlZCI6ZmFsc2UsIklzTmV3IjpmYWxzZX19XSwiX21pbGVzdG9uZXMiOltdLCJJZCI6IjE1ZjQ1ODUyLWQ3NDctNDczYy04OWFhLTM3Y2IyZTFjYjUxNiIsIklzU2luZ2xlSXRlbVJvdyI6ZmFsc2V9LHsiJGlkIjoiNDk0IiwiX3Rhc2tzIjpbeyIkaWQiOiI0OTUiLCJfYXR0YWNoZWRNaWxlc3RvbmVzIjpbXSwiVGFza0RlZmluaXRpb24iOnsiJGlkIjoiNDk2IiwiR3JvdXBOYW1lIjpudWxsLCJTdGFydERhdGUiOiIyMDIyLTExLTAxVDAwOjAwOjAwWiIsIkVuZERhdGUiOiIyMDIzLTAyLTI4VDIzOjU5OjU5Ljk5OVoiLCJQZXJjZW50YWdlQ29tcGxldGUiOjAuMCwiU3R5bGUiOnsiJGlkIjoiNDk3IiwiU2hhcGUiOjIsIlNoYXBlVGhpY2tuZXNzIjoxLCJEdXJhdGlvbkZvcm1hdCI6MCwiSW5jbHVkZU5vbldvcmtpbmdEYXlzSW5EdXJhdGlvbiI6ZmFsc2UsIlBlcmNlbnRhZ2VDb21wbGV0ZVN0eWxlIjp7IiRpZCI6IjQ5OCIsIkZvbnRTZXR0aW5ncyI6eyIkaWQiOiI0OTkiLCJGb250U2l6ZSI6OSwiRm9udE5hbWUiOiJBcmlhbCIsIklzQm9sZCI6ZmFsc2UsIklzSXRhbGljIjpmYWxzZSwiSXNVbmRlcmxpbmVkIjpmYWxzZSwiUGFyZW50U3R5bGUiOm51bGx9LCJBdXRvU2l6ZSI6MCwiRm9yZWdyb3VuZCI6eyIkaWQiOiI1MDAiLCJDb2xvciI6eyIkaWQiOiI1MDE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1MDIiLCJMaW5lQ29sb3IiOm51bGwsIkxpbmVXZWlnaHQiOjAuMCwiTGluZVR5cGUiOjAsIlBhcmVudFN0eWxlIjpudWxsfSwiUGFyZW50U3R5bGUiOm51bGx9LCJEdXJhdGlvblN0eWxlIjp7IiRpZCI6IjUwMyIsIkZvbnRTZXR0aW5ncyI6eyIkaWQiOiI1MDQiLCJGb250U2l6ZSI6OSwiRm9udE5hbWUiOiJBcmlhbCIsIklzQm9sZCI6ZmFsc2UsIklzSXRhbGljIjpmYWxzZSwiSXNVbmRlcmxpbmVkIjpmYWxzZSwiUGFyZW50U3R5bGUiOm51bGx9LCJBdXRvU2l6ZSI6MCwiRm9yZWdyb3VuZCI6eyIkaWQiOiI1MDUiLCJDb2xvciI6eyIkaWQiOiI1MDY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UwNyIsIkxpbmVDb2xvciI6bnVsbCwiTGluZVdlaWdodCI6MC4wLCJMaW5lVHlwZSI6MCwiUGFyZW50U3R5bGUiOm51bGx9LCJQYXJlbnRTdHlsZSI6bnVsbH0sIkhvcml6b250YWxDb25uZWN0b3JTdHlsZSI6eyIkaWQiOiI1MDgiLCJMaW5lQ29sb3IiOnsiJHJlZiI6IjY2In0sIkxpbmVXZWlnaHQiOjEuMCwiTGluZVR5cGUiOjAsIlBhcmVudFN0eWxlIjpudWxsfSwiVmVydGljYWxDb25uZWN0b3JTdHlsZSI6eyIkaWQiOiI1MDk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TEwIiwiTWFyZ2luIjp7IiRyZWYiOiI3MiJ9LCJQYWRkaW5nIjp7IiRyZWYiOiI3MyJ9LCJCYWNrZ3JvdW5kIjp7IiRpZCI6IjUxMSIsIkNvbG9yIjp7IiRpZCI6IjUxMiIsIkEiOjI1NSwiUiI6ODgsIkciOjE1NCwiQiI6MjE1fX0sIklzVmlzaWJsZSI6dHJ1ZSwiV2lkdGgiOjAuMCwiSGVpZ2h0IjoxNi4wLCJCb3JkZXJTdHlsZSI6eyIkaWQiOiI1MTMiLCJMaW5lQ29sb3IiOnsiJHJlZiI6Ijc3In0sIkxpbmVXZWlnaHQiOjAuMCwiTGluZVR5cGUiOjAsIlBhcmVudFN0eWxlIjpudWxsfSwiUGFyZW50U3R5bGUiOm51bGx9LCJUaXRsZVN0eWxlIjp7IiRpZCI6IjUxNCIsIkZvbnRTZXR0aW5ncyI6eyIkaWQiOiI1MTUiLCJGb250U2l6ZSI6MTAsIkZvbnROYW1lIjoiQXJpYWwiLCJJc0JvbGQiOnRydWUsIklzSXRhbGljIjpmYWxzZSwiSXNVbmRlcmxpbmVkIjpmYWxzZSwiUGFyZW50U3R5bGUiOm51bGx9LCJBdXRvU2l6ZSI6MCwiRm9yZWdyb3VuZCI6eyIkaWQiOiI1MTYiLCJDb2xvciI6eyIkaWQiOiI1MTc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UxOCIsIkxpbmVDb2xvciI6bnVsbCwiTGluZVdlaWdodCI6MC4wLCJMaW5lVHlwZSI6MCwiUGFyZW50U3R5bGUiOm51bGx9LCJQYXJlbnRTdHlsZSI6bnVsbH0sIkRhdGVTdHlsZSI6eyIkaWQiOiI1MTkiLCJGb250U2V0dGluZ3MiOnsiJGlkIjoiNTIwIiwiRm9udFNpemUiOjksIkZvbnROYW1lIjoiQXJpYWwiLCJJc0JvbGQiOmZhbHNlLCJJc0l0YWxpYyI6ZmFsc2UsIklzVW5kZXJsaW5lZCI6ZmFsc2UsIlBhcmVudFN0eWxlIjpudWxsfSwiQXV0b1NpemUiOjAsIkZvcmVncm91bmQiOnsiJGlkIjoiNTIxIiwiQ29sb3IiOnsiJGlkIjoiNTIy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UyMyIsIkxpbmVDb2xvciI6bnVsbCwiTGluZVdlaWdodCI6MC4wLCJMaW5lVHlwZSI6MCwiUGFyZW50U3R5bGUiOm51bGx9LCJQYXJlbnRTdHlsZSI6bnVsbH0sIkRhdGVGb3JtYXQiOnsiJGlkIjoiNTI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UyNSIsIkZvcm1hdCI6MCwiSXNWaXNpYmxlIjpmYWxzZSwiTGFzdEtub3duVmlzaWJpbGl0eVN0YXRlIjpmYWxzZX0sIklzVmlzaWJsZSI6dHJ1ZSwiUGFyZW50U3R5bGUiOm51bGx9LCJJbmRleCI6MSwiU21hcnREdXJhdGlvbkFjdGl2YXRlZCI6ZmFsc2UsIkRhdGVGb3JtYXQiOnsiJHJlZiI6IjUyNCJ9LCJXZWVrTnVtYmVyaW5nIjp7IiRpZCI6IjUyNiIsIkZvcm1hdCI6MCwiSXNWaXNpYmxlIjpmYWxzZSwiTGFzdEtub3duVmlzaWJpbGl0eVN0YXRlIjpmYWxzZX0sIklkIjoiYjBlMTcwN2UtZDNjYi00YWRlLWFmMTEtMjViN2I5NzdlMTQ2IiwiSW1wb3J0SWQiOm51bGwsIlRpdGxlIjoiRGVmaW5lIFJlZ2lvbmFsIENvdW5jaWwgU2VsZWN0aW9uIC8gRWxlY3Rpb24gUHJvY2VzcyIsIk5vdGUiOm51bGwsIkh5cGVybGluayI6eyIkaWQiOiI1MjciLCJBZGRyZXNzIjoiIiwiU3ViQWRkcmVzcyI6IiJ9LCJJc0NoYW5nZWQiOmZhbHNlLCJJc05ldyI6ZmFsc2V9fV0sIl9taWxlc3RvbmVzIjpbXSwiSWQiOiIyNzM1Y2Q5YS02MTMzLTRlNmYtYWFmNS1mNzU2YmJjN2FlZGQiLCJJc1NpbmdsZUl0ZW1Sb3ciOmZhbHNlfV0sIkluZGV4IjowLCJJZCI6Ijc4MGNlMjk2LTk0ZTYtNGE4Mi1hMzFmLWRjOWEwNjE4NWY2MyIsIkhlYWRlclRleHQiOm51bGwsIklzRGVmYXVsdCI6dHJ1ZSwiU3R5bGUiOnsiJGlkIjoiNTI4IiwiSGVhZGVyU3R5bGUiOnsiJGlkIjoiNTI5IiwiVGV4dFN0eWxlIjp7IiRpZCI6IjUzMCIsIkZvbnRTZXR0aW5ncyI6eyIkaWQiOiI1MzEiLCJGb250U2l6ZSI6MTEsIkZvbnROYW1lIjoiQ2FsaWJyaSIsIklzQm9sZCI6ZmFsc2UsIklzSXRhbGljIjpmYWxzZSwiSXNVbmRlcmxpbmVkIjpmYWxzZSwiUGFyZW50U3R5bGUiOm51bGx9LCJBdXRvU2l6ZSI6MiwiRm9yZWdyb3VuZCI6eyIkaWQiOiI1MzIiLCJDb2xvciI6eyIkaWQiOiI1MzM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1MzQiLCJUb3AiOjAuMCwiTGVmdCI6MC4wLCJSaWdodCI6MC4wLCJCb3R0b20iOjAuMH0sIlBhZGRpbmciOnsiJGlkIjoiNTM1IiwiVG9wIjowLjAsIkxlZnQiOjAuMCwiUmlnaHQiOjAuMCwiQm90dG9tIjowLjB9LCJCYWNrZ3JvdW5kIjpudWxsLCJJc1Zpc2libGUiOnRydWUsIldpZHRoIjowLjAsIkhlaWdodCI6MC4wLCJCb3JkZXJTdHlsZSI6bnVsbCwiUGFyZW50U3R5bGUiOm51bGx9LCJSZWN0YW5nbGVTdHlsZSI6eyIkaWQiOiI1MzYiLCJNYXJnaW4iOnsiJGlkIjoiNTM3IiwiVG9wIjowLjAsIkxlZnQiOjAuMCwiUmlnaHQiOjAuMCwiQm90dG9tIjowLjB9LCJQYWRkaW5nIjp7IiRpZCI6IjUzOCIsIlRvcCI6MC4wLCJMZWZ0IjowLjAsIlJpZ2h0IjowLjAsIkJvdHRvbSI6MC4wfSwiQmFja2dyb3VuZCI6eyIkaWQiOiI1MzkiLCJDb2xvciI6eyIkaWQiOiI1NDAiLCJBIjo2MywiUiI6NjgsIkciOjExNCwiQiI6MTk2fX0sIklzVmlzaWJsZSI6dHJ1ZSwiV2lkdGgiOjAuMCwiSGVpZ2h0IjowLjAsIkJvcmRlclN0eWxlIjp7IiRpZCI6IjU0MSIsIkxpbmVDb2xvciI6eyIkaWQiOiI1NDIiLCIkdHlwZSI6Ik5MUkUuQ29tbW9uLkRvbS5Tb2xpZENvbG9yQnJ1c2gsIE5MUkUuQ29tbW9uIiwiQ29sb3IiOnsiJGlkIjoiNTQzIiwiQSI6MjU1LCJSIjoyNTUsIkciOjAsIkIiOjB9fSwiTGluZVdlaWdodCI6MC4wLCJMaW5lVHlwZSI6MCwiUGFyZW50U3R5bGUiOm51bGx9LCJQYXJlbnRTdHlsZSI6bnVsbH0sIk1hcmdpbiI6eyIkaWQiOiI1NDQiLCJUb3AiOjAuMCwiTGVmdCI6MC4wLCJSaWdodCI6MC4wLCJCb3R0b20iOjAuMH0sIlBhZGRpbmciOnsiJGlkIjoiNTQ1IiwiVG9wIjowLjAsIkxlZnQiOjAuMCwiUmlnaHQiOjAuMCwiQm90dG9tIjowLjB9LCJCYWNrZ3JvdW5kIjpudWxsLCJJc1Zpc2libGUiOnRydWUsIldpZHRoIjowLjAsIkhlaWdodCI6MC4wLCJCb3JkZXJTdHlsZSI6bnVsbCwiUGFyZW50U3R5bGUiOm51bGx9LCJCYWNrZ3JvdW5kU3R5bGUiOnsiJGlkIjoiNTQ2IiwiTWFyZ2luIjp7IiRpZCI6IjU0NyIsIlRvcCI6MC4wLCJMZWZ0IjowLjAsIlJpZ2h0IjowLjAsIkJvdHRvbSI6MC4wfSwiUGFkZGluZyI6eyIkaWQiOiI1NDgiLCJUb3AiOjAuMCwiTGVmdCI6MC4wLCJSaWdodCI6MC4wLCJCb3R0b20iOjAuMH0sIkJhY2tncm91bmQiOnsiJGlkIjoiNTQ5IiwiQ29sb3IiOnsiJGlkIjoiNTUwIiwiQSI6NTEsIlIiOjE1NSwiRyI6MTg3LCJCIjo4OX19LCJJc1Zpc2libGUiOnRydWUsIldpZHRoIjowLjAsIkhlaWdodCI6MC4wLCJCb3JkZXJTdHlsZSI6eyIkaWQiOiI1NTEiLCJMaW5lQ29sb3IiOnsiJGlkIjoiNTUyIiwiJHR5cGUiOiJOTFJFLkNvbW1vbi5Eb20uU29saWRDb2xvckJydXNoLCBOTFJFLkNvbW1vbiIsIkNvbG9yIjp7IiRpZCI6IjU1MyIsIkEiOjI1NSwiUiI6MjU1LCJHIjowLCJCIjowfX0sIkxpbmVXZWlnaHQiOjAuMCwiTGluZVR5cGUiOjAsIlBhcmVudFN0eWxlIjpudWxsfSwiUGFyZW50U3R5bGUiOm51bGx9LCJNYXJnaW4iOnsiJGlkIjoiNTU0IiwiVG9wIjowLjAsIkxlZnQiOjAuMCwiUmlnaHQiOjAuMCwiQm90dG9tIjowLjB9LCJQYWRkaW5nIjp7IiRpZCI6IjU1NSIsIlRvcCI6MC4wLCJMZWZ0IjowLjAsIlJpZ2h0IjowLjAsIkJvdHRvbSI6MC4wfSwiSXNWaXNpYmxlIjp0cnVlLCJXaWR0aCI6MC4wLCJIZWlnaHQiOjAuMCwiQm9yZGVyU3R5bGUiOm51bGwsIlBhcmVudFN0eWxlIjpudWxsfX1dLCJJZCI6IjQzZGU3MTA5LWQ4NGYtNDUyMi1hYmI1LTU1ZWQxMDdhMTJjNCIsIkluZGV4IjozLCJIZWFkZXJUZXh0IjoiU3RhZ2UgMyIsIlN0eWxlIjp7IiRpZCI6IjU1NiIsIkhlYWRlclN0eWxlIjp7IiRpZCI6IjU1NyIsIlRleHRJc1ZlcnRpY2FsIjpmYWxzZSwiVGV4dFN0eWxlIjp7IiRpZCI6IjU1OCIsIkZvbnRTZXR0aW5ncyI6eyIkaWQiOiI1NTkiLCJGb250U2l6ZSI6MTIsIkZvbnROYW1lIjoiQXJpYWwiLCJJc0JvbGQiOmZhbHNlLCJJc0l0YWxpYyI6ZmFsc2UsIklzVW5kZXJsaW5lZCI6ZmFsc2UsIlBhcmVudFN0eWxlIjpudWxsfSwiQXV0b1NpemUiOjIsIkZvcmVncm91bmQiOnsiJGlkIjoiNTYwIiwiQ29sb3IiOnsiJGlkIjoiNTY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TYyIiwiVG9wIjowLjAsIkxlZnQiOjAuMCwiUmlnaHQiOjAuMCwiQm90dG9tIjowLjB9LCJQYWRkaW5nIjp7IiRpZCI6IjU2MyIsIlRvcCI6MC4wLCJMZWZ0IjowLjAsIlJpZ2h0IjowLjAsIkJvdHRvbSI6MC4wfSwiQmFja2dyb3VuZCI6bnVsbCwiSXNWaXNpYmxlIjp0cnVlLCJXaWR0aCI6MC4wLCJIZWlnaHQiOjAuMCwiQm9yZGVyU3R5bGUiOm51bGwsIlBhcmVudFN0eWxlIjpudWxsfSwiUmVjdGFuZ2xlU3R5bGUiOnsiJGlkIjoiNTY0IiwiTWFyZ2luIjp7IiRpZCI6IjU2NSIsIlRvcCI6MC4wLCJMZWZ0IjowLjAsIlJpZ2h0IjowLjAsIkJvdHRvbSI6MC4wfSwiUGFkZGluZyI6eyIkaWQiOiI1NjYiLCJUb3AiOjAuMCwiTGVmdCI6MC4wLCJSaWdodCI6MC4wLCJCb3R0b20iOjAuMH0sIkJhY2tncm91bmQiOnsiJGlkIjoiNTY3IiwiQ29sb3IiOnsiJGlkIjoiNTY4IiwiQSI6MjU1LCJSIjo0OCwiRyI6ODQsIkIiOjE1MH19LCJJc1Zpc2libGUiOnRydWUsIldpZHRoIjowLjAsIkhlaWdodCI6MC4wLCJCb3JkZXJTdHlsZSI6eyIkaWQiOiI1NjkiLCJMaW5lQ29sb3IiOnsiJGlkIjoiNTcwIiwiJHR5cGUiOiJOTFJFLkNvbW1vbi5Eb20uU29saWRDb2xvckJydXNoLCBOTFJFLkNvbW1vbiIsIkNvbG9yIjp7IiRpZCI6IjU3MSIsIkEiOjI1NSwiUiI6MjU1LCJHIjowLCJCIjowfX0sIkxpbmVXZWlnaHQiOjAuMCwiTGluZVR5cGUiOjAsIlBhcmVudFN0eWxlIjpudWxsfSwiUGFyZW50U3R5bGUiOm51bGx9LCJNYXJnaW4iOnsiJGlkIjoiNTcyIiwiVG9wIjowLjAsIkxlZnQiOjAuMCwiUmlnaHQiOjAuMCwiQm90dG9tIjowLjB9LCJQYWRkaW5nIjp7IiRpZCI6IjU3MyIsIlRvcCI6MC4wLCJMZWZ0IjowLjAsIlJpZ2h0IjowLjAsIkJvdHRvbSI6MC4wfSwiQmFja2dyb3VuZCI6bnVsbCwiSXNWaXNpYmxlIjp0cnVlLCJXaWR0aCI6MC4wLCJIZWlnaHQiOjAuMCwiQm9yZGVyU3R5bGUiOm51bGwsIlBhcmVudFN0eWxlIjpudWxsfSwiQmFja2dyb3VuZFN0eWxlIjp7IiRpZCI6IjU3NCIsIk1hcmdpbiI6eyIkaWQiOiI1NzUiLCJUb3AiOjAuMCwiTGVmdCI6MC4wLCJSaWdodCI6MC4wLCJCb3R0b20iOjAuMH0sIlBhZGRpbmciOnsiJGlkIjoiNTc2IiwiVG9wIjowLjAsIkxlZnQiOjAuMCwiUmlnaHQiOjAuMCwiQm90dG9tIjowLjB9LCJCYWNrZ3JvdW5kIjp7IiRpZCI6IjU3NyIsIkNvbG9yIjp7IiRpZCI6IjU3OCIsIkEiOjUxLCJSIjoxNjUsIkciOjE2NSwiQiI6MTY1fX0sIklzVmlzaWJsZSI6dHJ1ZSwiV2lkdGgiOjAuMCwiSGVpZ2h0IjowLjAsIkJvcmRlclN0eWxlIjp7IiRpZCI6IjU3OSIsIkxpbmVDb2xvciI6eyIkaWQiOiI1ODAiLCIkdHlwZSI6Ik5MUkUuQ29tbW9uLkRvbS5Tb2xpZENvbG9yQnJ1c2gsIE5MUkUuQ29tbW9uIiwiQ29sb3IiOnsiJGlkIjoiNTgxIiwiQSI6MjU1LCJSIjoyNTUsIkciOjAsIkIiOjB9fSwiTGluZVdlaWdodCI6MC4wLCJMaW5lVHlwZSI6MCwiUGFyZW50U3R5bGUiOm51bGx9LCJQYXJlbnRTdHlsZSI6bnVsbH0sIklzQWJvdmVUaW1lYmFuZCI6ZmFsc2UsIk1hcmdpbiI6eyIkaWQiOiI1ODIiLCJUb3AiOjAuMCwiTGVmdCI6MC4wLCJSaWdodCI6MC4wLCJCb3R0b20iOjAuMH0sIlBhZGRpbmciOnsiJGlkIjoiNTgzIiwiVG9wIjowLjAsIkxlZnQiOjAuMCwiUmlnaHQiOjAuMCwiQm90dG9tIjowLjB9LCJJc1Zpc2libGUiOnRydWUsIldpZHRoIjowLjAsIkhlaWdodCI6MC4wLCJCb3JkZXJTdHlsZSI6eyIkaWQiOiI1ODQiLCJMaW5lQ29sb3IiOm51bGwsIkxpbmVXZWlnaHQiOjAuMCwiTGluZVR5cGUiOjAsIlBhcmVudFN0eWxlIjpudWxsfSwiUGFyZW50U3R5bGUiOm51bGx9fSx7IiRpZCI6IjU4NSIsIl9hY3Rpdml0aWVzIjpbeyIkaWQiOiI1ODYiLCJfcm93cyI6W3siJGlkIjoiNTg3IiwiX3Rhc2tzIjpbXSwiX21pbGVzdG9uZXMiOlt7IiRpZCI6IjU4OCIsIklkIjoiNDNmMTAxMmEtYzQ5Ny00Yjg2LTgwNGQtOGIzYzFmMjE1MmRiIiwiSW5kZXgiOjIsIkdyb3VwSWQiOm51bGwsIlRpdGxlIjoiUGlsb3QgRXZhbHVhdGlvbiAmIEFzc2Vzc21lbnQgQmVnaW5zIiwiRGF0ZVRpbWUiOiIyMDI0LTAxLTAxVDIzOjU5OjAwWiIsIlBlcmNlbnRhZ2VDb21wbGV0ZSI6bnVsbCwiTm90ZSI6bnVsbCwiU3R5bGUiOnsiJGlkIjoiNTg5IiwiVGl0bGVQb3NpdGlvbiI6IlJpZ2h0IiwiRGF0ZVBvc2l0aW9uIjoiTGVmdCIsIlNoYXBlVHlwZSI6MSwiU2hhcGVTaXplIjoxLCJTaGFwZVN0eWxlIjp7IiRpZCI6IjU5MCIsIk1hcmdpbiI6eyIkcmVmIjoiOCJ9LCJQYWRkaW5nIjp7IiRyZWYiOiI5In0sIkJhY2tncm91bmQiOnsiJGlkIjoiNTkxIiwiQ29sb3IiOnsiJGlkIjoiNTkyIiwiQSI6MjU1LCJSIjo0NSwiRyI6NDUsIkIiOjQ1fX0sIklzVmlzaWJsZSI6dHJ1ZSwiV2lkdGgiOjE4LjAsIkhlaWdodCI6MjAuMCwiQm9yZGVyU3R5bGUiOnsiJGlkIjoiNTkzIiwiTGluZUNvbG9yIjp7IiRyZWYiOiIxMyJ9LCJMaW5lV2VpZ2h0IjowLjAsIkxpbmVUeXBlIjowLCJQYXJlbnRTdHlsZSI6bnVsbH0sIlBhcmVudFN0eWxlIjpudWxsfSwiVGl0bGVTdHlsZSI6eyIkaWQiOiI1OTQiLCJGb250U2V0dGluZ3MiOnsiJGlkIjoiNTk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NTk2IiwiRm9udFNldHRpbmdzIjp7IiRpZCI6IjU5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U5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1OTkiLCJGb3JtYXQiOjAsIklzVmlzaWJsZSI6ZmFsc2UsIkxhc3RLbm93blZpc2liaWxpdHlTdGF0ZSI6ZmFsc2V9LCJJc1Zpc2libGUiOmZhbHNlLCJQYXJlbnRTdHlsZSI6bnVsbH0sIkh5cGVybGluayI6bnVsbCwiSW1wb3J0SWQiOm51bGx9XSwiSWQiOiJiNWY1M2Y3My00MWQwLTQ3ZjEtOTFlMi00NzRmYzZhYzE1ODEiLCJJc1NpbmdsZUl0ZW1Sb3ciOmZhbHNlfSx7IiRpZCI6IjYwMCIsIl90YXNrcyI6W10sIl9taWxlc3RvbmVzIjpbXSwiSWQiOiIxMjQ3ZjI2NS1kNWYyLTQxMjgtYmQ4MS02NGIyMmQ5NzQyMmQiLCJJc1NpbmdsZUl0ZW1Sb3ciOmZhbHNlfSx7IiRpZCI6IjYwMSIsIl90YXNrcyI6W3siJGlkIjoiNjAyIiwiX2F0dGFjaGVkTWlsZXN0b25lcyI6W10sIlRhc2tEZWZpbml0aW9uIjp7IiRpZCI6IjYwMyIsIkdyb3VwTmFtZSI6bnVsbCwiU3RhcnREYXRlIjoiMjAyNC0wNy0wMVQwMDowMDowMFoiLCJFbmREYXRlIjoiMjAyNS0wNi0zMFQyMzo1OTo1OS45OTlaIiwiUGVyY2VudGFnZUNvbXBsZXRlIjowLjAsIlN0eWxlIjp7IiRpZCI6IjYwNCIsIlNoYXBlIjoyLCJTaGFwZVRoaWNrbmVzcyI6MSwiRHVyYXRpb25Gb3JtYXQiOjAsIkluY2x1ZGVOb25Xb3JraW5nRGF5c0luRHVyYXRpb24iOmZhbHNlLCJQZXJjZW50YWdlQ29tcGxldGVTdHlsZSI6eyIkaWQiOiI2MDUiLCJGb250U2V0dGluZ3MiOnsiJGlkIjoiNjA2IiwiRm9udFNpemUiOjksIkZvbnROYW1lIjoiQXJpYWwiLCJJc0JvbGQiOmZhbHNlLCJJc0l0YWxpYyI6ZmFsc2UsIklzVW5kZXJsaW5lZCI6ZmFsc2UsIlBhcmVudFN0eWxlIjpudWxsfSwiQXV0b1NpemUiOjAsIkZvcmVncm91bmQiOnsiJGlkIjoiNjA3IiwiQ29sb3IiOnsiJGlkIjoiNjA4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jA5IiwiTGluZUNvbG9yIjpudWxsLCJMaW5lV2VpZ2h0IjowLjAsIkxpbmVUeXBlIjowLCJQYXJlbnRTdHlsZSI6bnVsbH0sIlBhcmVudFN0eWxlIjpudWxsfSwiRHVyYXRpb25TdHlsZSI6eyIkaWQiOiI2MTAiLCJGb250U2V0dGluZ3MiOnsiJGlkIjoiNjExIiwiRm9udFNpemUiOjksIkZvbnROYW1lIjoiQXJpYWwiLCJJc0JvbGQiOmZhbHNlLCJJc0l0YWxpYyI6ZmFsc2UsIklzVW5kZXJsaW5lZCI6ZmFsc2UsIlBhcmVudFN0eWxlIjpudWxsfSwiQXV0b1NpemUiOjAsIkZvcmVncm91bmQiOnsiJGlkIjoiNjEyIiwiQ29sb3IiOnsiJGlkIjoiNjEz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eyIkaWQiOiI2MTQiLCJMaW5lQ29sb3IiOm51bGwsIkxpbmVXZWlnaHQiOjAuMCwiTGluZVR5cGUiOjAsIlBhcmVudFN0eWxlIjpudWxsfSwiUGFyZW50U3R5bGUiOm51bGx9LCJIb3Jpem9udGFsQ29ubmVjdG9yU3R5bGUiOnsiJGlkIjoiNjE1IiwiTGluZUNvbG9yIjp7IiRyZWYiOiI2NiJ9LCJMaW5lV2VpZ2h0IjoxLjAsIkxpbmVUeXBlIjowLCJQYXJlbnRTdHlsZSI6bnVsbH0sIlZlcnRpY2FsQ29ubmVjdG9yU3R5bGUiOnsiJGlkIjoiNjE2IiwiTGluZUNvbG9yIjp7IiRyZWYiOiI2OSJ9LCJMaW5lV2VpZ2h0Ijox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YxNyIsIk1hcmdpbiI6eyIkcmVmIjoiNzIifSwiUGFkZGluZyI6eyIkcmVmIjoiNzMifSwiQmFja2dyb3VuZCI6eyIkaWQiOiI2MTgiLCJDb2xvciI6eyIkaWQiOiI2MTkiLCJBIjoyNTUsIlIiOjg4LCJHIjoxNTQsIkIiOjIxNX19LCJJc1Zpc2libGUiOnRydWUsIldpZHRoIjowLjAsIkhlaWdodCI6MTYuMCwiQm9yZGVyU3R5bGUiOnsiJGlkIjoiNjIwIiwiTGluZUNvbG9yIjp7IiRyZWYiOiI3NyJ9LCJMaW5lV2VpZ2h0IjowLjAsIkxpbmVUeXBlIjowLCJQYXJlbnRTdHlsZSI6bnVsbH0sIlBhcmVudFN0eWxlIjpudWxsfSwiVGl0bGVTdHlsZSI6eyIkaWQiOiI2MjEiLCJGb250U2V0dGluZ3MiOnsiJGlkIjoiNjIyIiwiRm9udFNpemUiOjEwLCJGb250TmFtZSI6IkFyaWFsIiwiSXNCb2xkIjp0cnVlLCJJc0l0YWxpYyI6ZmFsc2UsIklzVW5kZXJsaW5lZCI6ZmFsc2UsIlBhcmVudFN0eWxlIjpudWxsfSwiQXV0b1NpemUiOjAsIkZvcmVncm91bmQiOnsiJGlkIjoiNjIzIiwiQ29sb3IiOnsiJGlkIjoiNjI0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2MjUiLCJMaW5lQ29sb3IiOm51bGwsIkxpbmVXZWlnaHQiOjAuMCwiTGluZVR5cGUiOjAsIlBhcmVudFN0eWxlIjpudWxsfSwiUGFyZW50U3R5bGUiOm51bGx9LCJEYXRlU3R5bGUiOnsiJGlkIjoiNjI2IiwiRm9udFNldHRpbmdzIjp7IiRpZCI6IjYyNyIsIkZvbnRTaXplIjoxMCwiRm9udE5hbWUiOiJBcmlhbCIsIklzQm9sZCI6ZmFsc2UsIklzSXRhbGljIjpmYWxzZSwiSXNVbmRlcmxpbmVkIjpmYWxzZSwiUGFyZW50U3R5bGUiOm51bGx9LCJBdXRvU2l6ZSI6MCwiRm9yZWdyb3VuZCI6eyIkaWQiOiI2MjgiLCJDb2xvciI6eyIkaWQiOiI2Mjk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NjMwIiwiTGluZUNvbG9yIjpudWxsLCJMaW5lV2VpZ2h0IjowLjAsIkxpbmVUeXBlIjowLCJQYXJlbnRTdHlsZSI6bnVsbH0sIlBhcmVudFN0eWxlIjpudWxsfSwiRGF0ZUZvcm1hdCI6eyIkaWQiOiI2MzE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jMyIiwiRm9ybWF0IjowLCJJc1Zpc2libGUiOmZhbHNlLCJMYXN0S25vd25WaXNpYmlsaXR5U3RhdGUiOmZhbHNlfSwiSXNWaXNpYmxlIjp0cnVlLCJQYXJlbnRTdHlsZSI6bnVsbH0sIkluZGV4IjowLCJTbWFydER1cmF0aW9uQWN0aXZhdGVkIjpmYWxzZSwiRGF0ZUZvcm1hdCI6eyIkcmVmIjoiNjMxIn0sIldlZWtOdW1iZXJpbmciOnsiJGlkIjoiNjMzIiwiRm9ybWF0IjowLCJJc1Zpc2libGUiOmZhbHNlLCJMYXN0S25vd25WaXNpYmlsaXR5U3RhdGUiOmZhbHNlfSwiSWQiOiI1YjllMjM1NC1lM2ZlLTRkZTAtOTU4Zi03ZjE1ZTllZjA1MGIiLCJJbXBvcnRJZCI6bnVsbCwiVGl0bGUiOiJEaXN0cmljdHMgQ29udGludWU6IEluaXRpYWwgVHJhbnNpdGlvbiBvZiBTb21lIEZ1bmN0aW9ucyB0byBSZWdpb25hbCBDb3VuY2lsIiwiTm90ZSI6bnVsbCwiSHlwZXJsaW5rIjp7IiRpZCI6IjYzNCIsIkFkZHJlc3MiOiIiLCJTdWJBZGRyZXNzIjoiIn0sIklzQ2hhbmdlZCI6ZmFsc2UsIklzTmV3IjpmYWxzZX19XSwiX21pbGVzdG9uZXMiOltdLCJJZCI6IjY0YzI1OWE4LTg2YmItNGNhZS05NTA4LWFjYjZjMjAzNmUwYyIsIklzU2luZ2xlSXRlbVJvdyI6ZmFsc2V9LHsiJGlkIjoiNjM1IiwiX3Rhc2tzIjpbeyIkaWQiOiI2MzYiLCJfYXR0YWNoZWRNaWxlc3RvbmVzIjpbXSwiVGFza0RlZmluaXRpb24iOnsiJGlkIjoiNjM3IiwiR3JvdXBOYW1lIjpudWxsLCJTdGFydERhdGUiOiIyMDIzLTA2LTAxVDAwOjAwOjAwWiIsIkVuZERhdGUiOiIyMDIzLTA5LTMwVDIzOjU5OjU5Ljk5OVoiLCJQZXJjZW50YWdlQ29tcGxldGUiOjAuMCwiU3R5bGUiOnsiJGlkIjoiNjM4IiwiU2hhcGUiOjIsIlNoYXBlVGhpY2tuZXNzIjoxLCJEdXJhdGlvbkZvcm1hdCI6MCwiSW5jbHVkZU5vbldvcmtpbmdEYXlzSW5EdXJhdGlvbiI6ZmFsc2UsIlBlcmNlbnRhZ2VDb21wbGV0ZVN0eWxlIjp7IiRpZCI6IjYzOSIsIkZvbnRTZXR0aW5ncyI6eyIkaWQiOiI2NDAiLCJGb250U2l6ZSI6OSwiRm9udE5hbWUiOiJBcmlhbCIsIklzQm9sZCI6ZmFsc2UsIklzSXRhbGljIjpmYWxzZSwiSXNVbmRlcmxpbmVkIjpmYWxzZSwiUGFyZW50U3R5bGUiOm51bGx9LCJBdXRvU2l6ZSI6MCwiRm9yZWdyb3VuZCI6eyIkaWQiOiI2NDEiLCJDb2xvciI6eyIkaWQiOiI2ND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DMiLCJMaW5lQ29sb3IiOm51bGwsIkxpbmVXZWlnaHQiOjAuMCwiTGluZVR5cGUiOjAsIlBhcmVudFN0eWxlIjpudWxsfSwiUGFyZW50U3R5bGUiOm51bGx9LCJEdXJhdGlvblN0eWxlIjp7IiRpZCI6IjY0NCIsIkZvbnRTZXR0aW5ncyI6eyIkaWQiOiI2NDUiLCJGb250U2l6ZSI6OSwiRm9udE5hbWUiOiJBcmlhbCIsIklzQm9sZCI6ZmFsc2UsIklzSXRhbGljIjpmYWxzZSwiSXNVbmRlcmxpbmVkIjpmYWxzZSwiUGFyZW50U3R5bGUiOm51bGx9LCJBdXRvU2l6ZSI6MCwiRm9yZWdyb3VuZCI6eyIkaWQiOiI2NDYiLCJDb2xvciI6eyIkaWQiOiI2NDc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Y0OCIsIkxpbmVDb2xvciI6bnVsbCwiTGluZVdlaWdodCI6MC4wLCJMaW5lVHlwZSI6MCwiUGFyZW50U3R5bGUiOm51bGx9LCJQYXJlbnRTdHlsZSI6bnVsbH0sIkhvcml6b250YWxDb25uZWN0b3JTdHlsZSI6eyIkaWQiOiI2NDkiLCJMaW5lQ29sb3IiOnsiJHJlZiI6IjY2In0sIkxpbmVXZWlnaHQiOjEuMCwiTGluZVR5cGUiOjAsIlBhcmVudFN0eWxlIjpudWxsfSwiVmVydGljYWxDb25uZWN0b3JTdHlsZSI6eyIkaWQiOiI2NT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jUxIiwiTWFyZ2luIjp7IiRyZWYiOiI3MiJ9LCJQYWRkaW5nIjp7IiRyZWYiOiI3MyJ9LCJCYWNrZ3JvdW5kIjp7IiRpZCI6IjY1MiIsIkNvbG9yIjp7IiRpZCI6IjY1MyIsIkEiOjI1NSwiUiI6ODgsIkciOjE1NCwiQiI6MjE1fX0sIklzVmlzaWJsZSI6dHJ1ZSwiV2lkdGgiOjAuMCwiSGVpZ2h0IjoxNi4wLCJCb3JkZXJTdHlsZSI6eyIkaWQiOiI2NTQiLCJMaW5lQ29sb3IiOnsiJHJlZiI6Ijc3In0sIkxpbmVXZWlnaHQiOjAuMCwiTGluZVR5cGUiOjAsIlBhcmVudFN0eWxlIjpudWxsfSwiUGFyZW50U3R5bGUiOm51bGx9LCJUaXRsZVN0eWxlIjp7IiRpZCI6IjY1NSIsIkZvbnRTZXR0aW5ncyI6eyIkaWQiOiI2NTYiLCJGb250U2l6ZSI6MTAsIkZvbnROYW1lIjoiQXJpYWwiLCJJc0JvbGQiOnRydWUsIklzSXRhbGljIjpmYWxzZSwiSXNVbmRlcmxpbmVkIjpmYWxzZSwiUGFyZW50U3R5bGUiOm51bGx9LCJBdXRvU2l6ZSI6MCwiRm9yZWdyb3VuZCI6eyIkaWQiOiI2NTciLCJDb2xvciI6eyIkaWQiOiI2NT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1OSIsIkxpbmVDb2xvciI6bnVsbCwiTGluZVdlaWdodCI6MC4wLCJMaW5lVHlwZSI6MCwiUGFyZW50U3R5bGUiOm51bGx9LCJQYXJlbnRTdHlsZSI6bnVsbH0sIkRhdGVTdHlsZSI6eyIkaWQiOiI2NjAiLCJGb250U2V0dGluZ3MiOnsiJGlkIjoiNjYxIiwiRm9udFNpemUiOjksIkZvbnROYW1lIjoiQXJpYWwiLCJJc0JvbGQiOmZhbHNlLCJJc0l0YWxpYyI6ZmFsc2UsIklzVW5kZXJsaW5lZCI6ZmFsc2UsIlBhcmVudFN0eWxlIjpudWxsfSwiQXV0b1NpemUiOjAsIkZvcmVncm91bmQiOnsiJGlkIjoiNjYyIiwiQ29sb3IiOnsiJGlkIjoiNjYz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Y2NCIsIkxpbmVDb2xvciI6bnVsbCwiTGluZVdlaWdodCI6MC4wLCJMaW5lVHlwZSI6MCwiUGFyZW50U3R5bGUiOm51bGx9LCJQYXJlbnRTdHlsZSI6bnVsbH0sIkRhdGVGb3JtYXQiOnsiJGlkIjoiNjY1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Y2NiIsIkZvcm1hdCI6MCwiSXNWaXNpYmxlIjpmYWxzZSwiTGFzdEtub3duVmlzaWJpbGl0eVN0YXRlIjpmYWxzZX0sIklzVmlzaWJsZSI6dHJ1ZSwiUGFyZW50U3R5bGUiOm51bGx9LCJJbmRleCI6MSwiU21hcnREdXJhdGlvbkFjdGl2YXRlZCI6ZmFsc2UsIkRhdGVGb3JtYXQiOnsiJHJlZiI6IjY2NSJ9LCJXZWVrTnVtYmVyaW5nIjp7IiRpZCI6IjY2NyIsIkZvcm1hdCI6MCwiSXNWaXNpYmxlIjpmYWxzZSwiTGFzdEtub3duVmlzaWJpbGl0eVN0YXRlIjpmYWxzZX0sIklkIjoiYTAxNzBkMzYtZjNjZS00YjgyLWEzMGItMTJkMWVmMGViYjJlIiwiSW1wb3J0SWQiOm51bGwsIlRpdGxlIjoiU2VsZWN0aW9uIC8gRWxlY3Rpb24gQWxsIFJlZ2lvbmFsIFJvbGVzIiwiTm90ZSI6bnVsbCwiSHlwZXJsaW5rIjp7IiRpZCI6IjY2OCIsIkFkZHJlc3MiOiIiLCJTdWJBZGRyZXNzIjoiIn0sIklzQ2hhbmdlZCI6ZmFsc2UsIklzTmV3IjpmYWxzZX19XSwiX21pbGVzdG9uZXMiOltdLCJJZCI6Ijg0MTkzNDlmLTViNTgtNGY1Yy1iY2FhLTE4OTU2ZWJkYmZiYyIsIklzU2luZ2xlSXRlbVJvdyI6ZmFsc2V9LHsiJGlkIjoiNjY5IiwiX3Rhc2tzIjpbeyIkaWQiOiI2NzAiLCJfYXR0YWNoZWRNaWxlc3RvbmVzIjpbXSwiVGFza0RlZmluaXRpb24iOnsiJGlkIjoiNjcxIiwiR3JvdXBOYW1lIjpudWxsLCJTdGFydERhdGUiOiIyMDIzLTA5LTAxVDAwOjAwOjAwWiIsIkVuZERhdGUiOiIyMDIzLTExLTMwVDIzOjU5OjU5Ljk5OVoiLCJQZXJjZW50YWdlQ29tcGxldGUiOjAuMCwiU3R5bGUiOnsiJGlkIjoiNjcyIiwiU2hhcGUiOjIsIlNoYXBlVGhpY2tuZXNzIjoxLCJEdXJhdGlvbkZvcm1hdCI6MCwiSW5jbHVkZU5vbldvcmtpbmdEYXlzSW5EdXJhdGlvbiI6ZmFsc2UsIlBlcmNlbnRhZ2VDb21wbGV0ZVN0eWxlIjp7IiRpZCI6IjY3MyIsIkZvbnRTZXR0aW5ncyI6eyIkaWQiOiI2NzQiLCJGb250U2l6ZSI6OSwiRm9udE5hbWUiOiJBcmlhbCIsIklzQm9sZCI6ZmFsc2UsIklzSXRhbGljIjpmYWxzZSwiSXNVbmRlcmxpbmVkIjpmYWxzZSwiUGFyZW50U3R5bGUiOm51bGx9LCJBdXRvU2l6ZSI6MCwiRm9yZWdyb3VuZCI6eyIkaWQiOiI2NzUiLCJDb2xvciI6eyIkaWQiOiI2NzY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zciLCJMaW5lQ29sb3IiOm51bGwsIkxpbmVXZWlnaHQiOjAuMCwiTGluZVR5cGUiOjAsIlBhcmVudFN0eWxlIjpudWxsfSwiUGFyZW50U3R5bGUiOm51bGx9LCJEdXJhdGlvblN0eWxlIjp7IiRpZCI6IjY3OCIsIkZvbnRTZXR0aW5ncyI6eyIkaWQiOiI2NzkiLCJGb250U2l6ZSI6OSwiRm9udE5hbWUiOiJBcmlhbCIsIklzQm9sZCI6ZmFsc2UsIklzSXRhbGljIjpmYWxzZSwiSXNVbmRlcmxpbmVkIjpmYWxzZSwiUGFyZW50U3R5bGUiOm51bGx9LCJBdXRvU2l6ZSI6MCwiRm9yZWdyb3VuZCI6eyIkaWQiOiI2ODAiLCJDb2xvciI6eyIkaWQiOiI2ODE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Y4MiIsIkxpbmVDb2xvciI6bnVsbCwiTGluZVdlaWdodCI6MC4wLCJMaW5lVHlwZSI6MCwiUGFyZW50U3R5bGUiOm51bGx9LCJQYXJlbnRTdHlsZSI6bnVsbH0sIkhvcml6b250YWxDb25uZWN0b3JTdHlsZSI6eyIkaWQiOiI2ODMiLCJMaW5lQ29sb3IiOnsiJHJlZiI6IjY2In0sIkxpbmVXZWlnaHQiOjEuMCwiTGluZVR5cGUiOjAsIlBhcmVudFN0eWxlIjpudWxsfSwiVmVydGljYWxDb25uZWN0b3JTdHlsZSI6eyIkaWQiOiI2ODQ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jg1IiwiTWFyZ2luIjp7IiRyZWYiOiI3MiJ9LCJQYWRkaW5nIjp7IiRyZWYiOiI3MyJ9LCJCYWNrZ3JvdW5kIjp7IiRpZCI6IjY4NiIsIkNvbG9yIjp7IiRpZCI6IjY4NyIsIkEiOjI1NSwiUiI6ODgsIkciOjE1NCwiQiI6MjE1fX0sIklzVmlzaWJsZSI6dHJ1ZSwiV2lkdGgiOjAuMCwiSGVpZ2h0IjoxNi4wLCJCb3JkZXJTdHlsZSI6eyIkaWQiOiI2ODgiLCJMaW5lQ29sb3IiOnsiJHJlZiI6Ijc3In0sIkxpbmVXZWlnaHQiOjAuMCwiTGluZVR5cGUiOjAsIlBhcmVudFN0eWxlIjpudWxsfSwiUGFyZW50U3R5bGUiOm51bGx9LCJUaXRsZVN0eWxlIjp7IiRpZCI6IjY4OSIsIkZvbnRTZXR0aW5ncyI6eyIkaWQiOiI2OTAiLCJGb250U2l6ZSI6MTAsIkZvbnROYW1lIjoiQXJpYWwiLCJJc0JvbGQiOnRydWUsIklzSXRhbGljIjpmYWxzZSwiSXNVbmRlcmxpbmVkIjpmYWxzZSwiUGFyZW50U3R5bGUiOm51bGx9LCJBdXRvU2l6ZSI6MCwiRm9yZWdyb3VuZCI6eyIkaWQiOiI2OTEiLCJDb2xvciI6eyIkaWQiOiI2OTI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5MyIsIkxpbmVDb2xvciI6bnVsbCwiTGluZVdlaWdodCI6MC4wLCJMaW5lVHlwZSI6MCwiUGFyZW50U3R5bGUiOm51bGx9LCJQYXJlbnRTdHlsZSI6bnVsbH0sIkRhdGVTdHlsZSI6eyIkaWQiOiI2OTQiLCJGb250U2V0dGluZ3MiOnsiJGlkIjoiNjk1IiwiRm9udFNpemUiOjEwLCJGb250TmFtZSI6IkFyaWFsIiwiSXNCb2xkIjpmYWxzZSwiSXNJdGFsaWMiOmZhbHNlLCJJc1VuZGVybGluZWQiOmZhbHNlLCJQYXJlbnRTdHlsZSI6bnVsbH0sIkF1dG9TaXplIjowLCJGb3JlZ3JvdW5kIjp7IiRpZCI6IjY5NiIsIkNvbG9yIjp7IiRpZCI6IjY5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2OTgiLCJMaW5lQ29sb3IiOm51bGwsIkxpbmVXZWlnaHQiOjAuMCwiTGluZVR5cGUiOjAsIlBhcmVudFN0eWxlIjpudWxsfSwiUGFyZW50U3R5bGUiOm51bGx9LCJEYXRlRm9ybWF0Ijp7IiRpZCI6IjY5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MDAiLCJGb3JtYXQiOjAsIklzVmlzaWJsZSI6ZmFsc2UsIkxhc3RLbm93blZpc2liaWxpdHlTdGF0ZSI6ZmFsc2V9LCJJc1Zpc2libGUiOnRydWUsIlBhcmVudFN0eWxlIjpudWxsfSwiSW5kZXgiOjEsIlNtYXJ0RHVyYXRpb25BY3RpdmF0ZWQiOmZhbHNlLCJEYXRlRm9ybWF0Ijp7IiRyZWYiOiI2OTkifSwiV2Vla051bWJlcmluZyI6eyIkaWQiOiI3MDEiLCJGb3JtYXQiOjAsIklzVmlzaWJsZSI6ZmFsc2UsIkxhc3RLbm93blZpc2liaWxpdHlTdGF0ZSI6ZmFsc2V9LCJJZCI6Ijc5NDMwYjQ4LWQ2NTktNDQyNS04OTBmLWZiZWQ0OGFkMjdhNCIsIkltcG9ydElkIjpudWxsLCJUaXRsZSI6IlRyYWluIEFsbCBSZWdpb25hbCBSb2xlcyIsIk5vdGUiOm51bGwsIkh5cGVybGluayI6eyIkaWQiOiI3MDIiLCJBZGRyZXNzIjoiIiwiU3ViQWRkcmVzcyI6IiJ9LCJJc0NoYW5nZWQiOmZhbHNlLCJJc05ldyI6ZmFsc2V9fV0sIl9taWxlc3RvbmVzIjpbXSwiSWQiOiIxZTE5YTYxYi0wNTM5LTRkZWQtOGE5Ni1hNzZkNTIxYWNjMDAiLCJJc1NpbmdsZUl0ZW1Sb3ciOmZhbHNlfV0sIkluZGV4IjowLCJJZCI6IjgwYTA2ZTFjLWMwZTgtNDU4Ni04MGE2LTAzODFmZmQzNWIyMCIsIkhlYWRlclRleHQiOm51bGwsIklzRGVmYXVsdCI6dHJ1ZSwiU3R5bGUiOnsiJGlkIjoiNzAzIiwiSGVhZGVyU3R5bGUiOnsiJGlkIjoiNzA0IiwiVGV4dFN0eWxlIjp7IiRpZCI6IjcwNSIsIkZvbnRTZXR0aW5ncyI6eyIkaWQiOiI3MDYiLCJGb250U2l6ZSI6MTEsIkZvbnROYW1lIjoiQ2FsaWJyaSIsIklzQm9sZCI6ZmFsc2UsIklzSXRhbGljIjpmYWxzZSwiSXNVbmRlcmxpbmVkIjpmYWxzZSwiUGFyZW50U3R5bGUiOm51bGx9LCJBdXRvU2l6ZSI6MiwiRm9yZWdyb3VuZCI6eyIkaWQiOiI3MDciLCJDb2xvciI6eyIkaWQiOiI3MDg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3MDkiLCJUb3AiOjAuMCwiTGVmdCI6MC4wLCJSaWdodCI6MC4wLCJCb3R0b20iOjAuMH0sIlBhZGRpbmciOnsiJGlkIjoiNzEwIiwiVG9wIjowLjAsIkxlZnQiOjAuMCwiUmlnaHQiOjAuMCwiQm90dG9tIjowLjB9LCJCYWNrZ3JvdW5kIjpudWxsLCJJc1Zpc2libGUiOnRydWUsIldpZHRoIjowLjAsIkhlaWdodCI6MC4wLCJCb3JkZXJTdHlsZSI6bnVsbCwiUGFyZW50U3R5bGUiOm51bGx9LCJSZWN0YW5nbGVTdHlsZSI6eyIkaWQiOiI3MTEiLCJNYXJnaW4iOnsiJGlkIjoiNzEyIiwiVG9wIjowLjAsIkxlZnQiOjAuMCwiUmlnaHQiOjAuMCwiQm90dG9tIjowLjB9LCJQYWRkaW5nIjp7IiRpZCI6IjcxMyIsIlRvcCI6MC4wLCJMZWZ0IjowLjAsIlJpZ2h0IjowLjAsIkJvdHRvbSI6MC4wfSwiQmFja2dyb3VuZCI6eyIkaWQiOiI3MTQiLCJDb2xvciI6eyIkaWQiOiI3MTUiLCJBIjo2MywiUiI6NjgsIkciOjExNCwiQiI6MTk2fX0sIklzVmlzaWJsZSI6dHJ1ZSwiV2lkdGgiOjAuMCwiSGVpZ2h0IjowLjAsIkJvcmRlclN0eWxlIjp7IiRpZCI6IjcxNiIsIkxpbmVDb2xvciI6eyIkaWQiOiI3MTciLCIkdHlwZSI6Ik5MUkUuQ29tbW9uLkRvbS5Tb2xpZENvbG9yQnJ1c2gsIE5MUkUuQ29tbW9uIiwiQ29sb3IiOnsiJGlkIjoiNzE4IiwiQSI6MjU1LCJSIjoyNTUsIkciOjAsIkIiOjB9fSwiTGluZVdlaWdodCI6MC4wLCJMaW5lVHlwZSI6MCwiUGFyZW50U3R5bGUiOm51bGx9LCJQYXJlbnRTdHlsZSI6bnVsbH0sIk1hcmdpbiI6eyIkaWQiOiI3MTkiLCJUb3AiOjAuMCwiTGVmdCI6MC4wLCJSaWdodCI6MC4wLCJCb3R0b20iOjAuMH0sIlBhZGRpbmciOnsiJGlkIjoiNzIwIiwiVG9wIjowLjAsIkxlZnQiOjAuMCwiUmlnaHQiOjAuMCwiQm90dG9tIjowLjB9LCJCYWNrZ3JvdW5kIjpudWxsLCJJc1Zpc2libGUiOnRydWUsIldpZHRoIjowLjAsIkhlaWdodCI6MC4wLCJCb3JkZXJTdHlsZSI6bnVsbCwiUGFyZW50U3R5bGUiOm51bGx9LCJCYWNrZ3JvdW5kU3R5bGUiOnsiJGlkIjoiNzIxIiwiTWFyZ2luIjp7IiRpZCI6IjcyMiIsIlRvcCI6MC4wLCJMZWZ0IjowLjAsIlJpZ2h0IjowLjAsIkJvdHRvbSI6MC4wfSwiUGFkZGluZyI6eyIkaWQiOiI3MjMiLCJUb3AiOjAuMCwiTGVmdCI6MC4wLCJSaWdodCI6MC4wLCJCb3R0b20iOjAuMH0sIkJhY2tncm91bmQiOnsiJGlkIjoiNzI0IiwiQ29sb3IiOnsiJGlkIjoiNzI1IiwiQSI6NTEsIlIiOjE1NSwiRyI6MTg3LCJCIjo4OX19LCJJc1Zpc2libGUiOnRydWUsIldpZHRoIjowLjAsIkhlaWdodCI6MC4wLCJCb3JkZXJTdHlsZSI6eyIkaWQiOiI3MjYiLCJMaW5lQ29sb3IiOnsiJGlkIjoiNzI3IiwiJHR5cGUiOiJOTFJFLkNvbW1vbi5Eb20uU29saWRDb2xvckJydXNoLCBOTFJFLkNvbW1vbiIsIkNvbG9yIjp7IiRpZCI6IjcyOCIsIkEiOjI1NSwiUiI6MjU1LCJHIjowLCJCIjowfX0sIkxpbmVXZWlnaHQiOjAuMCwiTGluZVR5cGUiOjAsIlBhcmVudFN0eWxlIjpudWxsfSwiUGFyZW50U3R5bGUiOm51bGx9LCJNYXJnaW4iOnsiJGlkIjoiNzI5IiwiVG9wIjowLjAsIkxlZnQiOjAuMCwiUmlnaHQiOjAuMCwiQm90dG9tIjowLjB9LCJQYWRkaW5nIjp7IiRpZCI6IjczMCIsIlRvcCI6MC4wLCJMZWZ0IjowLjAsIlJpZ2h0IjowLjAsIkJvdHRvbSI6MC4wfSwiSXNWaXNpYmxlIjp0cnVlLCJXaWR0aCI6MC4wLCJIZWlnaHQiOjAuMCwiQm9yZGVyU3R5bGUiOm51bGwsIlBhcmVudFN0eWxlIjpudWxsfX1dLCJJZCI6ImM5MjYwOTZmLTZjMmItNDc0OS1iY2ZkLTNkZDZhMGM5ZjVjNSIsIkluZGV4Ijo0LCJIZWFkZXJUZXh0IjoiU3RhZ2UgNCIsIlN0eWxlIjp7IiRpZCI6IjczMSIsIkhlYWRlclN0eWxlIjp7IiRpZCI6IjczMiIsIlRleHRJc1ZlcnRpY2FsIjpmYWxzZSwiVGV4dFN0eWxlIjp7IiRpZCI6IjczMyIsIkZvbnRTZXR0aW5ncyI6eyIkaWQiOiI3MzQiLCJGb250U2l6ZSI6MTIsIkZvbnROYW1lIjoiQXJpYWwiLCJJc0JvbGQiOmZhbHNlLCJJc0l0YWxpYyI6ZmFsc2UsIklzVW5kZXJsaW5lZCI6ZmFsc2UsIlBhcmVudFN0eWxlIjpudWxsfSwiQXV0b1NpemUiOjIsIkZvcmVncm91bmQiOnsiJGlkIjoiNzM1IiwiQ29sb3IiOnsiJGlkIjoiNzM2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zM3IiwiVG9wIjowLjAsIkxlZnQiOjAuMCwiUmlnaHQiOjAuMCwiQm90dG9tIjowLjB9LCJQYWRkaW5nIjp7IiRpZCI6IjczOCIsIlRvcCI6MC4wLCJMZWZ0IjowLjAsIlJpZ2h0IjowLjAsIkJvdHRvbSI6MC4wfSwiQmFja2dyb3VuZCI6bnVsbCwiSXNWaXNpYmxlIjp0cnVlLCJXaWR0aCI6MC4wLCJIZWlnaHQiOjAuMCwiQm9yZGVyU3R5bGUiOm51bGwsIlBhcmVudFN0eWxlIjpudWxsfSwiUmVjdGFuZ2xlU3R5bGUiOnsiJGlkIjoiNzM5IiwiTWFyZ2luIjp7IiRpZCI6Ijc0MCIsIlRvcCI6MC4wLCJMZWZ0IjowLjAsIlJpZ2h0IjowLjAsIkJvdHRvbSI6MC4wfSwiUGFkZGluZyI6eyIkaWQiOiI3NDEiLCJUb3AiOjAuMCwiTGVmdCI6MC4wLCJSaWdodCI6MC4wLCJCb3R0b20iOjAuMH0sIkJhY2tncm91bmQiOnsiJGlkIjoiNzQyIiwiQ29sb3IiOnsiJGlkIjoiNzQzIiwiQSI6MjU1LCJSIjoyNTUsIkciOjE5MSwiQiI6NH19LCJJc1Zpc2libGUiOnRydWUsIldpZHRoIjowLjAsIkhlaWdodCI6MC4wLCJCb3JkZXJTdHlsZSI6eyIkaWQiOiI3NDQiLCJMaW5lQ29sb3IiOnsiJGlkIjoiNzQ1IiwiJHR5cGUiOiJOTFJFLkNvbW1vbi5Eb20uU29saWRDb2xvckJydXNoLCBOTFJFLkNvbW1vbiIsIkNvbG9yIjp7IiRpZCI6Ijc0NiIsIkEiOjI1NSwiUiI6MjU1LCJHIjowLCJCIjowfX0sIkxpbmVXZWlnaHQiOjAuMCwiTGluZVR5cGUiOjAsIlBhcmVudFN0eWxlIjpudWxsfSwiUGFyZW50U3R5bGUiOm51bGx9LCJNYXJnaW4iOnsiJGlkIjoiNzQ3IiwiVG9wIjowLjAsIkxlZnQiOjAuMCwiUmlnaHQiOjAuMCwiQm90dG9tIjowLjB9LCJQYWRkaW5nIjp7IiRpZCI6Ijc0OCIsIlRvcCI6MC4wLCJMZWZ0IjowLjAsIlJpZ2h0IjowLjAsIkJvdHRvbSI6MC4wfSwiQmFja2dyb3VuZCI6bnVsbCwiSXNWaXNpYmxlIjp0cnVlLCJXaWR0aCI6MC4wLCJIZWlnaHQiOjAuMCwiQm9yZGVyU3R5bGUiOm51bGwsIlBhcmVudFN0eWxlIjpudWxsfSwiQmFja2dyb3VuZFN0eWxlIjp7IiRpZCI6Ijc0OSIsIk1hcmdpbiI6eyIkaWQiOiI3NTAiLCJUb3AiOjAuMCwiTGVmdCI6MC4wLCJSaWdodCI6MC4wLCJCb3R0b20iOjAuMH0sIlBhZGRpbmciOnsiJGlkIjoiNzUxIiwiVG9wIjowLjAsIkxlZnQiOjAuMCwiUmlnaHQiOjAuMCwiQm90dG9tIjowLjB9LCJCYWNrZ3JvdW5kIjp7IiRpZCI6Ijc1MiIsIkNvbG9yIjp7IiRpZCI6Ijc1MyIsIkEiOjUxLCJSIjoxNjUsIkciOjE2NSwiQiI6MTY1fX0sIklzVmlzaWJsZSI6dHJ1ZSwiV2lkdGgiOjAuMCwiSGVpZ2h0IjowLjAsIkJvcmRlclN0eWxlIjp7IiRpZCI6Ijc1NCIsIkxpbmVDb2xvciI6eyIkaWQiOiI3NTUiLCIkdHlwZSI6Ik5MUkUuQ29tbW9uLkRvbS5Tb2xpZENvbG9yQnJ1c2gsIE5MUkUuQ29tbW9uIiwiQ29sb3IiOnsiJGlkIjoiNzU2IiwiQSI6MjU1LCJSIjoyNTUsIkciOjAsIkIiOjB9fSwiTGluZVdlaWdodCI6MC4wLCJMaW5lVHlwZSI6MCwiUGFyZW50U3R5bGUiOm51bGx9LCJQYXJlbnRTdHlsZSI6bnVsbH0sIklzQWJvdmVUaW1lYmFuZCI6ZmFsc2UsIk1hcmdpbiI6eyIkaWQiOiI3NTciLCJUb3AiOjAuMCwiTGVmdCI6MC4wLCJSaWdodCI6MC4wLCJCb3R0b20iOjAuMH0sIlBhZGRpbmciOnsiJGlkIjoiNzU4IiwiVG9wIjowLjAsIkxlZnQiOjAuMCwiUmlnaHQiOjAuMCwiQm90dG9tIjowLjB9LCJJc1Zpc2libGUiOnRydWUsIldpZHRoIjowLjAsIkhlaWdodCI6MC4wLCJCb3JkZXJTdHlsZSI6eyIkaWQiOiI3NTkiLCJMaW5lQ29sb3IiOm51bGwsIkxpbmVXZWlnaHQiOjAuMCwiTGluZVR5cGUiOjAsIlBhcmVudFN0eWxlIjpudWxsfSwiUGFyZW50U3R5bGUiOm51bGx9fSx7IiRpZCI6Ijc2MCIsIl9hY3Rpdml0aWVzIjpbeyIkaWQiOiI3NjEiLCJfcm93cyI6W3siJGlkIjoiNzYyIiwiX3Rhc2tzIjpbeyIkaWQiOiI3NjMiLCJfYXR0YWNoZWRNaWxlc3RvbmVzIjpbXSwiVGFza0RlZmluaXRpb24iOnsiJGlkIjoiNzY0IiwiR3JvdXBOYW1lIjpudWxsLCJTdGFydERhdGUiOiIyMDI0LTAxLTAxVDAwOjAwOjAwWiIsIkVuZERhdGUiOiIyMDI2LTA2LTMwVDIzOjU5OjU5Ljk5OVoiLCJQZXJjZW50YWdlQ29tcGxldGUiOjAuMCwiU3R5bGUiOnsiJGlkIjoiNzY1IiwiU2hhcGUiOjIsIlNoYXBlVGhpY2tuZXNzIjoxLCJEdXJhdGlvbkZvcm1hdCI6MCwiSW5jbHVkZU5vbldvcmtpbmdEYXlzSW5EdXJhdGlvbiI6ZmFsc2UsIlBlcmNlbnRhZ2VDb21wbGV0ZVN0eWxlIjp7IiRpZCI6Ijc2NiIsIkZvbnRTZXR0aW5ncyI6eyIkaWQiOiI3NjciLCJGb250U2l6ZSI6OSwiRm9udE5hbWUiOiJBcmlhbCIsIklzQm9sZCI6ZmFsc2UsIklzSXRhbGljIjpmYWxzZSwiSXNVbmRlcmxpbmVkIjpmYWxzZSwiUGFyZW50U3R5bGUiOm51bGx9LCJBdXRvU2l6ZSI6MCwiRm9yZWdyb3VuZCI6eyIkaWQiOiI3NjgiLCJDb2xvciI6eyIkaWQiOiI3Njk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3NzAiLCJMaW5lQ29sb3IiOm51bGwsIkxpbmVXZWlnaHQiOjAuMCwiTGluZVR5cGUiOjAsIlBhcmVudFN0eWxlIjpudWxsfSwiUGFyZW50U3R5bGUiOm51bGx9LCJEdXJhdGlvblN0eWxlIjp7IiRpZCI6Ijc3MSIsIkZvbnRTZXR0aW5ncyI6eyIkaWQiOiI3NzIiLCJGb250U2l6ZSI6OSwiRm9udE5hbWUiOiJBcmlhbCIsIklzQm9sZCI6ZmFsc2UsIklzSXRhbGljIjpmYWxzZSwiSXNVbmRlcmxpbmVkIjpmYWxzZSwiUGFyZW50U3R5bGUiOm51bGx9LCJBdXRvU2l6ZSI6MCwiRm9yZWdyb3VuZCI6eyIkaWQiOiI3NzMiLCJDb2xvciI6eyIkaWQiOiI3NzQ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c3NSIsIkxpbmVDb2xvciI6bnVsbCwiTGluZVdlaWdodCI6MC4wLCJMaW5lVHlwZSI6MCwiUGFyZW50U3R5bGUiOm51bGx9LCJQYXJlbnRTdHlsZSI6bnVsbH0sIkhvcml6b250YWxDb25uZWN0b3JTdHlsZSI6eyIkaWQiOiI3NzYiLCJMaW5lQ29sb3IiOnsiJHJlZiI6IjY2In0sIkxpbmVXZWlnaHQiOjEuMCwiTGluZVR5cGUiOjAsIlBhcmVudFN0eWxlIjpudWxsfSwiVmVydGljYWxDb25uZWN0b3JTdHlsZSI6eyIkaWQiOiI3Nzc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zc4IiwiTWFyZ2luIjp7IiRyZWYiOiI3MiJ9LCJQYWRkaW5nIjp7IiRyZWYiOiI3MyJ9LCJCYWNrZ3JvdW5kIjp7IiRpZCI6Ijc3OSIsIkNvbG9yIjp7IiRpZCI6Ijc4MCIsIkEiOjI1NSwiUiI6ODgsIkciOjE1NCwiQiI6MjE1fX0sIklzVmlzaWJsZSI6dHJ1ZSwiV2lkdGgiOjAuMCwiSGVpZ2h0IjoxNi4wLCJCb3JkZXJTdHlsZSI6eyIkaWQiOiI3ODEiLCJMaW5lQ29sb3IiOnsiJHJlZiI6Ijc3In0sIkxpbmVXZWlnaHQiOjAuMCwiTGluZVR5cGUiOjAsIlBhcmVudFN0eWxlIjpudWxsfSwiUGFyZW50U3R5bGUiOm51bGx9LCJUaXRsZVN0eWxlIjp7IiRpZCI6Ijc4MiIsIkZvbnRTZXR0aW5ncyI6eyIkaWQiOiI3ODMiLCJGb250U2l6ZSI6MTAsIkZvbnROYW1lIjoiQXJpYWwiLCJJc0JvbGQiOnRydWUsIklzSXRhbGljIjpmYWxzZSwiSXNVbmRlcmxpbmVkIjpmYWxzZSwiUGFyZW50U3R5bGUiOm51bGx9LCJBdXRvU2l6ZSI6MCwiRm9yZWdyb3VuZCI6eyIkaWQiOiI3ODQiLCJDb2xvciI6eyIkaWQiOiI3ODU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c4NiIsIkxpbmVDb2xvciI6bnVsbCwiTGluZVdlaWdodCI6MC4wLCJMaW5lVHlwZSI6MCwiUGFyZW50U3R5bGUiOm51bGx9LCJQYXJlbnRTdHlsZSI6bnVsbH0sIkRhdGVTdHlsZSI6eyIkaWQiOiI3ODciLCJGb250U2V0dGluZ3MiOnsiJGlkIjoiNzg4IiwiRm9udFNpemUiOjEwLCJGb250TmFtZSI6IkFyaWFsIiwiSXNCb2xkIjpmYWxzZSwiSXNJdGFsaWMiOmZhbHNlLCJJc1VuZGVybGluZWQiOmZhbHNlLCJQYXJlbnRTdHlsZSI6bnVsbH0sIkF1dG9TaXplIjowLCJGb3JlZ3JvdW5kIjp7IiRpZCI6Ijc4OSIsIkNvbG9yIjp7IiRpZCI6Ijc5M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3OTEiLCJMaW5lQ29sb3IiOm51bGwsIkxpbmVXZWlnaHQiOjAuMCwiTGluZVR5cGUiOjAsIlBhcmVudFN0eWxlIjpudWxsfSwiUGFyZW50U3R5bGUiOm51bGx9LCJEYXRlRm9ybWF0Ijp7IiRpZCI6Ijc5M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OTMiLCJGb3JtYXQiOjAsIklzVmlzaWJsZSI6ZmFsc2UsIkxhc3RLbm93blZpc2liaWxpdHlTdGF0ZSI6ZmFsc2V9LCJJc1Zpc2libGUiOnRydWUsIlBhcmVudFN0eWxlIjpudWxsfSwiSW5kZXgiOjAsIlNtYXJ0RHVyYXRpb25BY3RpdmF0ZWQiOmZhbHNlLCJEYXRlRm9ybWF0Ijp7IiRyZWYiOiI3OTIifSwiV2Vla051bWJlcmluZyI6eyIkaWQiOiI3OTQiLCJGb3JtYXQiOjAsIklzVmlzaWJsZSI6ZmFsc2UsIkxhc3RLbm93blZpc2liaWxpdHlTdGF0ZSI6ZmFsc2V9LCJJZCI6ImMxYjAxMjUwLWFmOGUtNGM1MC05NjY0LWY1MzNjNTE0NWQ3NiIsIkltcG9ydElkIjpudWxsLCJUaXRsZSI6IkRpc3RyaWN0cyBDb250aW51ZTogU3VwcG9ydCBSZWdpb25hbCBUcmFuc2l0aW9uIiwiTm90ZSI6bnVsbCwiSHlwZXJsaW5rIjp7IiRpZCI6Ijc5NSIsIkFkZHJlc3MiOiIiLCJTdWJBZGRyZXNzIjoiIn0sIklzQ2hhbmdlZCI6ZmFsc2UsIklzTmV3IjpmYWxzZX19XSwiX21pbGVzdG9uZXMiOltdLCJJZCI6IjBmNWQzYzJjLTk3NTAtNGFkZS1hODFhLTEzNzdjYjFiOTlmNyIsIklzU2luZ2xlSXRlbVJvdyI6ZmFsc2V9LHsiJGlkIjoiNzk2IiwiX3Rhc2tzIjpbXSwiX21pbGVzdG9uZXMiOltdLCJJZCI6ImZjZTM3NDI2LWFjNjAtNDhkZi04NmNiLWU5NDNjOGQyYzg1YSIsIklzU2luZ2xlSXRlbVJvdyI6ZmFsc2V9LHsiJGlkIjoiNzk3IiwiX3Rhc2tzIjpbXSwiX21pbGVzdG9uZXMiOlt7IiRpZCI6Ijc5OCIsIklkIjoiYmRlZTM3ODctNDVhYy00YjBjLWE4ZTctYWE3MTQ1ZmZjN2EwIiwiSW5kZXgiOjEsIkdyb3VwSWQiOm51bGwsIlRpdGxlIjoiRnVsbCBSZWdpb25hbCBQaWxvdCBPcGVyYXRpb25hbCIsIkRhdGVUaW1lIjoiMjAyNS0wNy0wMVQyMzo1OTowMFoiLCJQZXJjZW50YWdlQ29tcGxldGUiOm51bGwsIk5vdGUiOm51bGwsIlN0eWxlIjp7IiRpZCI6Ijc5OSIsIlRpdGxlUG9zaXRpb24iOiJSaWdodCIsIkRhdGVQb3NpdGlvbiI6IkxlZnQiLCJTaGFwZVR5cGUiOjEsIlNoYXBlU2l6ZSI6MSwiU2hhcGVTdHlsZSI6eyIkaWQiOiI4MDAiLCJNYXJnaW4iOnsiJHJlZiI6IjgifSwiUGFkZGluZyI6eyIkcmVmIjoiOSJ9LCJCYWNrZ3JvdW5kIjp7IiRpZCI6IjgwMSIsIkNvbG9yIjp7IiRpZCI6IjgwMiIsIkEiOjI1NSwiUiI6NDUsIkciOjQ1LCJCIjo0NX19LCJJc1Zpc2libGUiOnRydWUsIldpZHRoIjoxOC4wLCJIZWlnaHQiOjIwLjAsIkJvcmRlclN0eWxlIjp7IiRpZCI6IjgwMyIsIkxpbmVDb2xvciI6eyIkcmVmIjoiMTMifSwiTGluZVdlaWdodCI6MC4wLCJMaW5lVHlwZSI6MCwiUGFyZW50U3R5bGUiOm51bGx9LCJQYXJlbnRTdHlsZSI6bnVsbH0sIlRpdGxlU3R5bGUiOnsiJGlkIjoiODA0IiwiRm9udFNldHRpbmdzIjp7IiRpZCI6IjgwNSIsIkZvbnRTaXplIjoxMCwiRm9udE5hbWUiOiJBcmlhbCIsIklzQm9sZCI6dHJ1ZSwiSXNJdGFsaWMiOmZhbHNlLCJJc1VuZGVybGluZWQiOmZhbHNlLCJQYXJlbnRTdHlsZSI6bnVsbH0sIkF1dG9TaXplIjowLCJGb3JlZ3JvdW5kIjp7IiRyZWYiOiIxNyJ9LCJNYXhXaWR0aCI6OTY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gwNiIsIkZvbnRTZXR0aW5ncyI6eyIkaWQiOiI4MDciLCJGb250U2l6ZSI6MTAsIkZvbnROYW1lIjoiQXJpYWwiLCJJc0JvbGQiOmZhbHNlLCJJc0l0YWxpYyI6ZmFsc2UsIklzVW5kZXJsaW5lZCI6ZmFsc2UsIlBhcmVudFN0eWxlIjpudWxsfSwiQXV0b1NpemUiOjAsIkZvcmVncm91bmQiOnsiJHJlZiI6IjI1In0sIk1heFdpZHRoIjo5NjAuMCwiTWF4SGVpZ2h0IjoiSW5maW5pdHkiLCJTbWFydEZvcmVncm91bmRJc0FjdGl2ZSI6ZmFsc2UsIkhvcml6b250YWxBbGlnbm1lbnQiOjEsIlZlcnRpY2FsQWxpZ25tZW50IjowLCJTbWFydEZvcmVncm91bmQiOm51bGwsIkJhY2tncm91bmRGaWxsVHlwZSI6MCwiTWFyZ2luIjp7IiRyZWYiOiIyNyJ9LCJQYWRkaW5nIjp7IiRyZWYiOiIyOCJ9LCJCYWNrZ3JvdW5kIjp7IiRyZWYiOiIyOSJ9LCJJc1Zpc2libGUiOmZhbHNlLCJXaWR0aCI6MC4wLCJIZWlnaHQiOjAuMCwiQm9yZGVyU3R5bGUiOm51bGwsIlBhcmVudFN0eWxlIjpudWxsfSwiRGF0ZUZvcm1hdCI6eyIkaWQiOiI4MDg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A5IiwiRm9ybWF0IjowLCJJc1Zpc2libGUiOmZhbHNlLCJMYXN0S25vd25WaXNpYmlsaXR5U3RhdGUiOmZhbHNlfSwiSXNWaXNpYmxlIjpmYWxzZSwiUGFyZW50U3R5bGUiOm51bGx9LCJIeXBlcmxpbmsiOm51bGwsIkltcG9ydElkIjpudWxsfV0sIklkIjoiY2ZmYWMyMzMtNmU5Yy00NjkwLWFiMzMtZjVmYWFhZDRhNDRjIiwiSXNTaW5nbGVJdGVtUm93IjpmYWxzZX0seyIkaWQiOiI4MTAiLCJfdGFza3MiOlt7IiRpZCI6IjgxMSIsIl9hdHRhY2hlZE1pbGVzdG9uZXMiOltdLCJUYXNrRGVmaW5pdGlvbiI6eyIkaWQiOiI4MTIiLCJHcm91cE5hbWUiOm51bGwsIlN0YXJ0RGF0ZSI6IjIwMjQtMDEtMDFUMDA6MDA6MDBaIiwiRW5kRGF0ZSI6IjIwMjYtMDYtMzBUMjM6NTk6NTkuOTk5WiIsIlBlcmNlbnRhZ2VDb21wbGV0ZSI6MC4wLCJTdHlsZSI6eyIkaWQiOiI4MTMiLCJTaGFwZSI6MiwiU2hhcGVUaGlja25lc3MiOjEsIkR1cmF0aW9uRm9ybWF0IjowLCJJbmNsdWRlTm9uV29ya2luZ0RheXNJbkR1cmF0aW9uIjpmYWxzZSwiUGVyY2VudGFnZUNvbXBsZXRlU3R5bGUiOnsiJGlkIjoiODE0IiwiRm9udFNldHRpbmdzIjp7IiRpZCI6IjgxNSIsIkZvbnRTaXplIjo5LCJGb250TmFtZSI6IkFyaWFsIiwiSXNCb2xkIjpmYWxzZSwiSXNJdGFsaWMiOmZhbHNlLCJJc1VuZGVybGluZWQiOmZhbHNlLCJQYXJlbnRTdHlsZSI6bnVsbH0sIkF1dG9TaXplIjowLCJGb3JlZ3JvdW5kIjp7IiRpZCI6IjgxNiIsIkNvbG9yIjp7IiRpZCI6IjgxNy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gxOCIsIkxpbmVDb2xvciI6bnVsbCwiTGluZVdlaWdodCI6MC4wLCJMaW5lVHlwZSI6MCwiUGFyZW50U3R5bGUiOm51bGx9LCJQYXJlbnRTdHlsZSI6bnVsbH0sIkR1cmF0aW9uU3R5bGUiOnsiJGlkIjoiODE5IiwiRm9udFNldHRpbmdzIjp7IiRpZCI6IjgyMCIsIkZvbnRTaXplIjo5LCJGb250TmFtZSI6IkFyaWFsIiwiSXNCb2xkIjpmYWxzZSwiSXNJdGFsaWMiOmZhbHNlLCJJc1VuZGVybGluZWQiOmZhbHNlLCJQYXJlbnRTdHlsZSI6bnVsbH0sIkF1dG9TaXplIjowLCJGb3JlZ3JvdW5kIjp7IiRpZCI6IjgyMSIsIkNvbG9yIjp7IiRpZCI6IjgyMi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ODIzIiwiTGluZUNvbG9yIjpudWxsLCJMaW5lV2VpZ2h0IjowLjAsIkxpbmVUeXBlIjowLCJQYXJlbnRTdHlsZSI6bnVsbH0sIlBhcmVudFN0eWxlIjpudWxsfSwiSG9yaXpvbnRhbENvbm5lY3RvclN0eWxlIjp7IiRpZCI6IjgyNCIsIkxpbmVDb2xvciI6eyIkcmVmIjoiNjYifSwiTGluZVdlaWdodCI6MS4wLCJMaW5lVHlwZSI6MCwiUGFyZW50U3R5bGUiOm51bGx9LCJWZXJ0aWNhbENvbm5lY3RvclN0eWxlIjp7IiRpZCI6IjgyNS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UsIklzQmVsb3dUaW1lYmFuZCI6dHJ1ZSwiUGVyY2VudGFnZUNvbXBsZXRlU2hhcGVPcGFjaXR5IjozNSwiU2hhcGVTdHlsZSI6eyIkaWQiOiI4MjYiLCJNYXJnaW4iOnsiJHJlZiI6IjcyIn0sIlBhZGRpbmciOnsiJHJlZiI6IjczIn0sIkJhY2tncm91bmQiOnsiJGlkIjoiODI3IiwiQ29sb3IiOnsiJGlkIjoiODI4IiwiQSI6MjU1LCJSIjo4OCwiRyI6MTU0LCJCIjoyMTV9fSwiSXNWaXNpYmxlIjp0cnVlLCJXaWR0aCI6MC4wLCJIZWlnaHQiOjE2LjAsIkJvcmRlclN0eWxlIjp7IiRpZCI6IjgyOSIsIkxpbmVDb2xvciI6eyIkcmVmIjoiNzcifSwiTGluZVdlaWdodCI6MC4wLCJMaW5lVHlwZSI6MCwiUGFyZW50U3R5bGUiOm51bGx9LCJQYXJlbnRTdHlsZSI6bnVsbH0sIlRpdGxlU3R5bGUiOnsiJGlkIjoiODMwIiwiRm9udFNldHRpbmdzIjp7IiRpZCI6IjgzMSIsIkZvbnRTaXplIjoxMCwiRm9udE5hbWUiOiJBcmlhbCIsIklzQm9sZCI6dHJ1ZSwiSXNJdGFsaWMiOmZhbHNlLCJJc1VuZGVybGluZWQiOmZhbHNlLCJQYXJlbnRTdHlsZSI6bnVsbH0sIkF1dG9TaXplIjowLCJGb3JlZ3JvdW5kIjp7IiRpZCI6IjgzMiIsIkNvbG9yIjp7IiRpZCI6IjgzMy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DM0IiwiTGluZUNvbG9yIjpudWxsLCJMaW5lV2VpZ2h0IjowLjAsIkxpbmVUeXBlIjowLCJQYXJlbnRTdHlsZSI6bnVsbH0sIlBhcmVudFN0eWxlIjpudWxsfSwiRGF0ZVN0eWxlIjp7IiRpZCI6IjgzNSIsIkZvbnRTZXR0aW5ncyI6eyIkaWQiOiI4MzYiLCJGb250U2l6ZSI6OSwiRm9udE5hbWUiOiJBcmlhbCIsIklzQm9sZCI6ZmFsc2UsIklzSXRhbGljIjpmYWxzZSwiSXNVbmRlcmxpbmVkIjpmYWxzZSwiUGFyZW50U3R5bGUiOm51bGx9LCJBdXRvU2l6ZSI6MCwiRm9yZWdyb3VuZCI6eyIkaWQiOiI4MzciLCJDb2xvciI6eyIkaWQiOiI4Mzg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ODM5IiwiTGluZUNvbG9yIjpudWxsLCJMaW5lV2VpZ2h0IjowLjAsIkxpbmVUeXBlIjowLCJQYXJlbnRTdHlsZSI6bnVsbH0sIlBhcmVudFN0eWxlIjpudWxsfSwiRGF0ZUZvcm1hdCI6eyIkaWQiOiI4ND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QxIiwiRm9ybWF0IjowLCJJc1Zpc2libGUiOmZhbHNlLCJMYXN0S25vd25WaXNpYmlsaXR5U3RhdGUiOmZhbHNlfSwiSXNWaXNpYmxlIjp0cnVlLCJQYXJlbnRTdHlsZSI6bnVsbH0sIkluZGV4IjoyLCJTbWFydER1cmF0aW9uQWN0aXZhdGVkIjpmYWxzZSwiRGF0ZUZvcm1hdCI6eyIkcmVmIjoiODQwIn0sIldlZWtOdW1iZXJpbmciOnsiJGlkIjoiODQyIiwiRm9ybWF0IjowLCJJc1Zpc2libGUiOmZhbHNlLCJMYXN0S25vd25WaXNpYmlsaXR5U3RhdGUiOmZhbHNlfSwiSWQiOiI2MTQzY2Y5YS0wMTRmLTQ1YjAtYWFlOC1mZWI4MWNkN2I4MDIiLCJJbXBvcnRJZCI6bnVsbCwiVGl0bGUiOiJSZWdpb25hbCBDb3VuY2lsIFJvbGVzIE9wZXJhdGlvbmFsIiwiTm90ZSI6bnVsbCwiSHlwZXJsaW5rIjp7IiRpZCI6Ijg0MyIsIkFkZHJlc3MiOiIiLCJTdWJBZGRyZXNzIjoiIn0sIklzQ2hhbmdlZCI6ZmFsc2UsIklzTmV3IjpmYWxzZX19XSwiX21pbGVzdG9uZXMiOltdLCJJZCI6IjliZjRhNTYzLThjNTktNDczZi1hYzc2LTgzYzIxYTg5MjU3MyIsIklzU2luZ2xlSXRlbVJvdyI6ZmFsc2V9XSwiSW5kZXgiOjAsIklkIjoiNDFiMTllNTQtODBjNC00NzAzLTg3NjktYThhMDhhMTBmNjFlIiwiSGVhZGVyVGV4dCI6bnVsbCwiSXNEZWZhdWx0Ijp0cnVlLCJTdHlsZSI6eyIkaWQiOiI4NDQiLCJIZWFkZXJTdHlsZSI6eyIkaWQiOiI4NDUiLCJUZXh0U3R5bGUiOnsiJGlkIjoiODQ2IiwiRm9udFNldHRpbmdzIjp7IiRpZCI6Ijg0NyIsIkZvbnRTaXplIjoxMSwiRm9udE5hbWUiOiJDYWxpYnJpIiwiSXNCb2xkIjpmYWxzZSwiSXNJdGFsaWMiOmZhbHNlLCJJc1VuZGVybGluZWQiOmZhbHNlLCJQYXJlbnRTdHlsZSI6bnVsbH0sIkF1dG9TaXplIjoyLCJGb3JlZ3JvdW5kIjp7IiRpZCI6Ijg0OCIsIkNvbG9yIjp7IiRpZCI6Ijg0OS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g1MCIsIlRvcCI6MC4wLCJMZWZ0IjowLjAsIlJpZ2h0IjowLjAsIkJvdHRvbSI6MC4wfSwiUGFkZGluZyI6eyIkaWQiOiI4NTEiLCJUb3AiOjAuMCwiTGVmdCI6MC4wLCJSaWdodCI6MC4wLCJCb3R0b20iOjAuMH0sIkJhY2tncm91bmQiOm51bGwsIklzVmlzaWJsZSI6dHJ1ZSwiV2lkdGgiOjAuMCwiSGVpZ2h0IjowLjAsIkJvcmRlclN0eWxlIjpudWxsLCJQYXJlbnRTdHlsZSI6bnVsbH0sIlJlY3RhbmdsZVN0eWxlIjp7IiRpZCI6Ijg1MiIsIk1hcmdpbiI6eyIkaWQiOiI4NTMiLCJUb3AiOjAuMCwiTGVmdCI6MC4wLCJSaWdodCI6MC4wLCJCb3R0b20iOjAuMH0sIlBhZGRpbmciOnsiJGlkIjoiODU0IiwiVG9wIjowLjAsIkxlZnQiOjAuMCwiUmlnaHQiOjAuMCwiQm90dG9tIjowLjB9LCJCYWNrZ3JvdW5kIjp7IiRpZCI6Ijg1NSIsIkNvbG9yIjp7IiRpZCI6Ijg1NiIsIkEiOjYzLCJSIjo2OCwiRyI6MTE0LCJCIjoxOTZ9fSwiSXNWaXNpYmxlIjp0cnVlLCJXaWR0aCI6MC4wLCJIZWlnaHQiOjAuMCwiQm9yZGVyU3R5bGUiOnsiJGlkIjoiODU3IiwiTGluZUNvbG9yIjp7IiRpZCI6Ijg1OCIsIiR0eXBlIjoiTkxSRS5Db21tb24uRG9tLlNvbGlkQ29sb3JCcnVzaCwgTkxSRS5Db21tb24iLCJDb2xvciI6eyIkaWQiOiI4NTkiLCJBIjoyNTUsIlIiOjI1NSwiRyI6MCwiQiI6MH19LCJMaW5lV2VpZ2h0IjowLjAsIkxpbmVUeXBlIjowLCJQYXJlbnRTdHlsZSI6bnVsbH0sIlBhcmVudFN0eWxlIjpudWxsfSwiTWFyZ2luIjp7IiRpZCI6Ijg2MCIsIlRvcCI6MC4wLCJMZWZ0IjowLjAsIlJpZ2h0IjowLjAsIkJvdHRvbSI6MC4wfSwiUGFkZGluZyI6eyIkaWQiOiI4NjEiLCJUb3AiOjAuMCwiTGVmdCI6MC4wLCJSaWdodCI6MC4wLCJCb3R0b20iOjAuMH0sIkJhY2tncm91bmQiOm51bGwsIklzVmlzaWJsZSI6dHJ1ZSwiV2lkdGgiOjAuMCwiSGVpZ2h0IjowLjAsIkJvcmRlclN0eWxlIjpudWxsLCJQYXJlbnRTdHlsZSI6bnVsbH0sIkJhY2tncm91bmRTdHlsZSI6eyIkaWQiOiI4NjIiLCJNYXJnaW4iOnsiJGlkIjoiODYzIiwiVG9wIjowLjAsIkxlZnQiOjAuMCwiUmlnaHQiOjAuMCwiQm90dG9tIjowLjB9LCJQYWRkaW5nIjp7IiRpZCI6Ijg2NCIsIlRvcCI6MC4wLCJMZWZ0IjowLjAsIlJpZ2h0IjowLjAsIkJvdHRvbSI6MC4wfSwiQmFja2dyb3VuZCI6eyIkaWQiOiI4NjUiLCJDb2xvciI6eyIkaWQiOiI4NjYiLCJBIjo1MSwiUiI6MTU1LCJHIjoxODcsIkIiOjg5fX0sIklzVmlzaWJsZSI6dHJ1ZSwiV2lkdGgiOjAuMCwiSGVpZ2h0IjowLjAsIkJvcmRlclN0eWxlIjp7IiRpZCI6Ijg2NyIsIkxpbmVDb2xvciI6eyIkaWQiOiI4NjgiLCIkdHlwZSI6Ik5MUkUuQ29tbW9uLkRvbS5Tb2xpZENvbG9yQnJ1c2gsIE5MUkUuQ29tbW9uIiwiQ29sb3IiOnsiJGlkIjoiODY5IiwiQSI6MjU1LCJSIjoyNTUsIkciOjAsIkIiOjB9fSwiTGluZVdlaWdodCI6MC4wLCJMaW5lVHlwZSI6MCwiUGFyZW50U3R5bGUiOm51bGx9LCJQYXJlbnRTdHlsZSI6bnVsbH0sIk1hcmdpbiI6eyIkaWQiOiI4NzAiLCJUb3AiOjAuMCwiTGVmdCI6MC4wLCJSaWdodCI6MC4wLCJCb3R0b20iOjAuMH0sIlBhZGRpbmciOnsiJGlkIjoiODcxIiwiVG9wIjowLjAsIkxlZnQiOjAuMCwiUmlnaHQiOjAuMCwiQm90dG9tIjowLjB9LCJJc1Zpc2libGUiOnRydWUsIldpZHRoIjowLjAsIkhlaWdodCI6MC4wLCJCb3JkZXJTdHlsZSI6bnVsbCwiUGFyZW50U3R5bGUiOm51bGx9fV0sIklkIjoiMWQ5MzBiYTctOTJjMC00MjZmLWE5MDktOThlZTAwYjAwYzExIiwiSW5kZXgiOjUsIkhlYWRlclRleHQiOiJTdGFnZSA1IiwiU3R5bGUiOnsiJGlkIjoiODcyIiwiSGVhZGVyU3R5bGUiOnsiJGlkIjoiODczIiwiVGV4dElzVmVydGljYWwiOmZhbHNlLCJUZXh0U3R5bGUiOnsiJGlkIjoiODc0IiwiRm9udFNldHRpbmdzIjp7IiRpZCI6Ijg3NSIsIkZvbnRTaXplIjoxMiwiRm9udE5hbWUiOiJBcmlhbCIsIklzQm9sZCI6ZmFsc2UsIklzSXRhbGljIjpmYWxzZSwiSXNVbmRlcmxpbmVkIjpmYWxzZSwiUGFyZW50U3R5bGUiOm51bGx9LCJBdXRvU2l6ZSI6MiwiRm9yZWdyb3VuZCI6eyIkaWQiOiI4NzYiLCJDb2xvciI6eyIkaWQiOiI4Nzc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4NzgiLCJUb3AiOjAuMCwiTGVmdCI6MC4wLCJSaWdodCI6MC4wLCJCb3R0b20iOjAuMH0sIlBhZGRpbmciOnsiJGlkIjoiODc5IiwiVG9wIjowLjAsIkxlZnQiOjAuMCwiUmlnaHQiOjAuMCwiQm90dG9tIjowLjB9LCJCYWNrZ3JvdW5kIjpudWxsLCJJc1Zpc2libGUiOnRydWUsIldpZHRoIjowLjAsIkhlaWdodCI6MC4wLCJCb3JkZXJTdHlsZSI6bnVsbCwiUGFyZW50U3R5bGUiOm51bGx9LCJSZWN0YW5nbGVTdHlsZSI6eyIkaWQiOiI4ODAiLCJNYXJnaW4iOnsiJGlkIjoiODgxIiwiVG9wIjowLjAsIkxlZnQiOjAuMCwiUmlnaHQiOjAuMCwiQm90dG9tIjowLjB9LCJQYWRkaW5nIjp7IiRpZCI6Ijg4MiIsIlRvcCI6MC4wLCJMZWZ0IjowLjAsIlJpZ2h0IjowLjAsIkJvdHRvbSI6MC4wfSwiQmFja2dyb3VuZCI6eyIkaWQiOiI4ODMiLCJDb2xvciI6eyIkaWQiOiI4ODQiLCJBIjoyNTUsIlIiOjQ4LCJHIjo4NCwiQiI6MTUwfX0sIklzVmlzaWJsZSI6dHJ1ZSwiV2lkdGgiOjAuMCwiSGVpZ2h0IjowLjAsIkJvcmRlclN0eWxlIjp7IiRpZCI6Ijg4NSIsIkxpbmVDb2xvciI6eyIkaWQiOiI4ODYiLCIkdHlwZSI6Ik5MUkUuQ29tbW9uLkRvbS5Tb2xpZENvbG9yQnJ1c2gsIE5MUkUuQ29tbW9uIiwiQ29sb3IiOnsiJGlkIjoiODg3IiwiQSI6MjU1LCJSIjoyNTUsIkciOjAsIkIiOjB9fSwiTGluZVdlaWdodCI6MC4wLCJMaW5lVHlwZSI6MCwiUGFyZW50U3R5bGUiOm51bGx9LCJQYXJlbnRTdHlsZSI6bnVsbH0sIk1hcmdpbiI6eyIkaWQiOiI4ODgiLCJUb3AiOjAuMCwiTGVmdCI6MC4wLCJSaWdodCI6MC4wLCJCb3R0b20iOjAuMH0sIlBhZGRpbmciOnsiJGlkIjoiODg5IiwiVG9wIjowLjAsIkxlZnQiOjAuMCwiUmlnaHQiOjAuMCwiQm90dG9tIjowLjB9LCJCYWNrZ3JvdW5kIjpudWxsLCJJc1Zpc2libGUiOnRydWUsIldpZHRoIjowLjAsIkhlaWdodCI6MC4wLCJCb3JkZXJTdHlsZSI6bnVsbCwiUGFyZW50U3R5bGUiOm51bGx9LCJCYWNrZ3JvdW5kU3R5bGUiOnsiJGlkIjoiODkwIiwiTWFyZ2luIjp7IiRpZCI6Ijg5MSIsIlRvcCI6MC4wLCJMZWZ0IjowLjAsIlJpZ2h0IjowLjAsIkJvdHRvbSI6MC4wfSwiUGFkZGluZyI6eyIkaWQiOiI4OTIiLCJUb3AiOjAuMCwiTGVmdCI6MC4wLCJSaWdodCI6MC4wLCJCb3R0b20iOjAuMH0sIkJhY2tncm91bmQiOnsiJGlkIjoiODkzIiwiQ29sb3IiOnsiJGlkIjoiODk0IiwiQSI6NTEsIlIiOjE2NSwiRyI6MTY1LCJCIjoxNjV9fSwiSXNWaXNpYmxlIjp0cnVlLCJXaWR0aCI6MC4wLCJIZWlnaHQiOjAuMCwiQm9yZGVyU3R5bGUiOnsiJGlkIjoiODk1IiwiTGluZUNvbG9yIjp7IiRpZCI6Ijg5NiIsIiR0eXBlIjoiTkxSRS5Db21tb24uRG9tLlNvbGlkQ29sb3JCcnVzaCwgTkxSRS5Db21tb24iLCJDb2xvciI6eyIkaWQiOiI4OTciLCJBIjoyNTUsIlIiOjI1NSwiRyI6MCwiQiI6MH19LCJMaW5lV2VpZ2h0IjowLjAsIkxpbmVUeXBlIjowLCJQYXJlbnRTdHlsZSI6bnVsbH0sIlBhcmVudFN0eWxlIjpudWxsfSwiSXNBYm92ZVRpbWViYW5kIjpmYWxzZSwiTWFyZ2luIjp7IiRpZCI6Ijg5OCIsIlRvcCI6MC4wLCJMZWZ0IjowLjAsIlJpZ2h0IjowLjAsIkJvdHRvbSI6MC4wfSwiUGFkZGluZyI6eyIkaWQiOiI4OTkiLCJUb3AiOjAuMCwiTGVmdCI6MC4wLCJSaWdodCI6MC4wLCJCb3R0b20iOjAuMH0sIklzVmlzaWJsZSI6dHJ1ZSwiV2lkdGgiOjAuMCwiSGVpZ2h0IjowLjAsIkJvcmRlclN0eWxlIjp7IiRpZCI6IjkwMCIsIkxpbmVDb2xvciI6bnVsbCwiTGluZVdlaWdodCI6MC4wLCJMaW5lVHlwZSI6MCwiUGFyZW50U3R5bGUiOm51bGx9LCJQYXJlbnRTdHlsZSI6bnVsbH19LHsiJGlkIjoiOTAxIiwiX2FjdGl2aXRpZXMiOlt7IiRpZCI6IjkwMiIsIl9yb3dzIjpbeyIkaWQiOiI5MDMiLCJfdGFza3MiOlt7IiRpZCI6IjkwNCIsIl9hdHRhY2hlZE1pbGVzdG9uZXMiOltdLCJUYXNrRGVmaW5pdGlvbiI6eyIkaWQiOiI5MDUiLCJHcm91cE5hbWUiOm51bGwsIlN0YXJ0RGF0ZSI6IjIwMjUtMTAtMDFUMDA6MDA6MDBaIiwiRW5kRGF0ZSI6IjIwMjYtMDQtMzBUMjM6NTk6NTkuOTk5WiIsIlBlcmNlbnRhZ2VDb21wbGV0ZSI6MC4wLCJTdHlsZSI6eyIkaWQiOiI5MDYiLCJTaGFwZSI6MiwiU2hhcGVUaGlja25lc3MiOjEsIkR1cmF0aW9uRm9ybWF0IjowLCJJbmNsdWRlTm9uV29ya2luZ0RheXNJbkR1cmF0aW9uIjpmYWxzZSwiUGVyY2VudGFnZUNvbXBsZXRlU3R5bGUiOnsiJGlkIjoiOTA3IiwiRm9udFNldHRpbmdzIjp7IiRpZCI6IjkwOCIsIkZvbnRTaXplIjo5LCJGb250TmFtZSI6IkFyaWFsIiwiSXNCb2xkIjpmYWxzZSwiSXNJdGFsaWMiOmZhbHNlLCJJc1VuZGVybGluZWQiOmZhbHNlLCJQYXJlbnRTdHlsZSI6bnVsbH0sIkF1dG9TaXplIjowLCJGb3JlZ3JvdW5kIjp7IiRpZCI6IjkwOSIsIkNvbG9yIjp7IiRpZCI6IjkxMC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kxMSIsIkxpbmVDb2xvciI6bnVsbCwiTGluZVdlaWdodCI6MC4wLCJMaW5lVHlwZSI6MCwiUGFyZW50U3R5bGUiOm51bGx9LCJQYXJlbnRTdHlsZSI6bnVsbH0sIkR1cmF0aW9uU3R5bGUiOnsiJGlkIjoiOTEyIiwiRm9udFNldHRpbmdzIjp7IiRpZCI6IjkxMyIsIkZvbnRTaXplIjo5LCJGb250TmFtZSI6IkFyaWFsIiwiSXNCb2xkIjpmYWxzZSwiSXNJdGFsaWMiOmZhbHNlLCJJc1VuZGVybGluZWQiOmZhbHNlLCJQYXJlbnRTdHlsZSI6bnVsbH0sIkF1dG9TaXplIjowLCJGb3JlZ3JvdW5kIjp7IiRpZCI6IjkxNCIsIkNvbG9yIjp7IiRpZCI6IjkxNSIsIkEiOjI1NSwiUiI6MjM3LCJHIjoxMjUsIkIiOjQ5fX0sIk1heFdpZHRoIjo5NjAuMCwiTWF4SGVpZ2h0IjoiSW5maW5pdHkiLCJTbWFydEZvcmVncm91bmRJc0FjdGl2ZSI6ZmFsc2UsIkhvcml6b250YWxBbGlnbm1lbnQiOjAsIlZlcnRpY2FsQWxpZ25tZW50IjowLCJTbWFydEZvcmVncm91bmQiOm51bGwsIkJhY2tncm91bmRGaWxsVHlwZSI6MCwiTWFyZ2luIjp7IiRyZWYiOiI2MSJ9LCJQYWRkaW5nIjp7IiRyZWYiOiI2MiJ9LCJCYWNrZ3JvdW5kIjp7IiRyZWYiOiI2MyJ9LCJJc1Zpc2libGUiOmZhbHNlLCJXaWR0aCI6MC4wLCJIZWlnaHQiOjAuMCwiQm9yZGVyU3R5bGUiOnsiJGlkIjoiOTE2IiwiTGluZUNvbG9yIjpudWxsLCJMaW5lV2VpZ2h0IjowLjAsIkxpbmVUeXBlIjowLCJQYXJlbnRTdHlsZSI6bnVsbH0sIlBhcmVudFN0eWxlIjpudWxsfSwiSG9yaXpvbnRhbENvbm5lY3RvclN0eWxlIjp7IiRpZCI6IjkxNyIsIkxpbmVDb2xvciI6eyIkcmVmIjoiNjYifSwiTGluZVdlaWdodCI6MS4wLCJMaW5lVHlwZSI6MCwiUGFyZW50U3R5bGUiOm51bGx9LCJWZXJ0aWNhbENvbm5lY3RvclN0eWxlIjp7IiRpZCI6IjkxOC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5MTkiLCJNYXJnaW4iOnsiJHJlZiI6IjcyIn0sIlBhZGRpbmciOnsiJHJlZiI6IjczIn0sIkJhY2tncm91bmQiOnsiJGlkIjoiOTIwIiwiQ29sb3IiOnsiJGlkIjoiOTIxIiwiQSI6MjU1LCJSIjo4OCwiRyI6MTU0LCJCIjoyMTV9fSwiSXNWaXNpYmxlIjp0cnVlLCJXaWR0aCI6MC4wLCJIZWlnaHQiOjE2LjAsIkJvcmRlclN0eWxlIjp7IiRpZCI6IjkyMiIsIkxpbmVDb2xvciI6eyIkcmVmIjoiNzcifSwiTGluZVdlaWdodCI6MC4wLCJMaW5lVHlwZSI6MCwiUGFyZW50U3R5bGUiOm51bGx9LCJQYXJlbnRTdHlsZSI6bnVsbH0sIlRpdGxlU3R5bGUiOnsiJGlkIjoiOTIzIiwiRm9udFNldHRpbmdzIjp7IiRpZCI6IjkyNCIsIkZvbnRTaXplIjoxMCwiRm9udE5hbWUiOiJBcmlhbCIsIklzQm9sZCI6dHJ1ZSwiSXNJdGFsaWMiOmZhbHNlLCJJc1VuZGVybGluZWQiOmZhbHNlLCJQYXJlbnRTdHlsZSI6bnVsbH0sIkF1dG9TaXplIjowLCJGb3JlZ3JvdW5kIjp7IiRpZCI6IjkyNSIsIkNvbG9yIjp7IiRpZCI6IjkyN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TI3IiwiTGluZUNvbG9yIjpudWxsLCJMaW5lV2VpZ2h0IjowLjAsIkxpbmVUeXBlIjowLCJQYXJlbnRTdHlsZSI6bnVsbH0sIlBhcmVudFN0eWxlIjpudWxsfSwiRGF0ZVN0eWxlIjp7IiRpZCI6IjkyOCIsIkZvbnRTZXR0aW5ncyI6eyIkaWQiOiI5MjkiLCJGb250U2l6ZSI6MTAsIkZvbnROYW1lIjoiQXJpYWwiLCJJc0JvbGQiOmZhbHNlLCJJc0l0YWxpYyI6ZmFsc2UsIklzVW5kZXJsaW5lZCI6ZmFsc2UsIlBhcmVudFN0eWxlIjpudWxsfSwiQXV0b1NpemUiOjAsIkZvcmVncm91bmQiOnsiJGlkIjoiOTMwIiwiQ29sb3IiOnsiJGlkIjoiOTMxIiwiQSI6MjU1LCJSIjo2OCwiRyI6ODQsIkIiOjEwNn19LCJNYXhXaWR0aCI6OTYwLjAsIk1heEhlaWdodCI6IkluZmluaXR5IiwiU21hcnRGb3JlZ3JvdW5kSXNBY3RpdmUiOmZhbHNlLCJIb3Jpem9udGFsQWxpZ25tZW50IjowLCJWZXJ0aWNhbEFsaWdubWVudCI6MCwiU21hcnRGb3JlZ3JvdW5kIjpudWxsLCJCYWNrZ3JvdW5kRmlsbFR5cGUiOjAsIk1hcmdpbiI6eyIkcmVmIjoiOTEifSwiUGFkZGluZyI6eyIkcmVmIjoiOTIifSwiQmFja2dyb3VuZCI6eyIkcmVmIjoiOTMifSwiSXNWaXNpYmxlIjpmYWxzZSwiV2lkdGgiOjAuMCwiSGVpZ2h0IjowLjAsIkJvcmRlclN0eWxlIjp7IiRpZCI6IjkzMiIsIkxpbmVDb2xvciI6bnVsbCwiTGluZVdlaWdodCI6MC4wLCJMaW5lVHlwZSI6MCwiUGFyZW50U3R5bGUiOm51bGx9LCJQYXJlbnRTdHlsZSI6bnVsbH0sIkRhdGVGb3JtYXQiOnsiJGlkIjoiOTM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kzNCIsIkZvcm1hdCI6MCwiSXNWaXNpYmxlIjpmYWxzZSwiTGFzdEtub3duVmlzaWJpbGl0eVN0YXRlIjpmYWxzZX0sIklzVmlzaWJsZSI6dHJ1ZSwiUGFyZW50U3R5bGUiOm51bGx9LCJJbmRleCI6MiwiU21hcnREdXJhdGlvbkFjdGl2YXRlZCI6ZmFsc2UsIkRhdGVGb3JtYXQiOnsiJHJlZiI6IjkzMyJ9LCJXZWVrTnVtYmVyaW5nIjp7IiRpZCI6IjkzNSIsIkZvcm1hdCI6MCwiSXNWaXNpYmxlIjpmYWxzZSwiTGFzdEtub3duVmlzaWJpbGl0eVN0YXRlIjpmYWxzZX0sIklkIjoiOGY5NTc0NTQtODMxNi00NWY0LTk5OGYtOTg4ZmQ5ZWE1NTkzIiwiSW1wb3J0SWQiOm51bGwsIlRpdGxlIjoiUGlsb3QgQXNzZXNzbWVudCIsIk5vdGUiOm51bGwsIkh5cGVybGluayI6eyIkaWQiOiI5MzYiLCJBZGRyZXNzIjoiIiwiU3ViQWRkcmVzcyI6IiJ9LCJJc0NoYW5nZWQiOmZhbHNlLCJJc05ldyI6ZmFsc2V9fV0sIl9taWxlc3RvbmVzIjpbXSwiSWQiOiJmNjRjZWE1Zi1hNmQzLTRiM2EtOGMzOS00ZDlhNmJjZWFlYTUiLCJJc1NpbmdsZUl0ZW1Sb3ciOmZhbHNlfSx7IiRpZCI6IjkzNyIsIl90YXNrcyI6W10sIl9taWxlc3RvbmVzIjpbeyIkaWQiOiI5MzgiLCJJZCI6ImU0YmIxMzg1LTNkYzEtNGNjMC1hZWFjLWYyNGQ4OGVmNmIxZCIsIkluZGV4IjozLCJHcm91cElkIjpudWxsLCJUaXRsZSI6IkNsdWJzIGFuZCBSSSBEZWNpc2lvbiBvbiBIb3cgdG8gUHJvY2VlZCB3aXRoIFJlZ2lvbmFsaXNhdGlvbiIsIkRhdGVUaW1lIjoiMjAyNi0wNy0wMVQyMzo1OTowMFoiLCJQZXJjZW50YWdlQ29tcGxldGUiOm51bGwsIk5vdGUiOm51bGwsIlN0eWxlIjp7IiRpZCI6IjkzOSIsIlRpdGxlUG9zaXRpb24iOiJMZWZ0IiwiRGF0ZVBvc2l0aW9uIjoiTGVmdCIsIlNoYXBlVHlwZSI6MSwiU2hhcGVTaXplIjoxLCJTaGFwZVN0eWxlIjp7IiRpZCI6Ijk0MCIsIk1hcmdpbiI6eyIkcmVmIjoiOCJ9LCJQYWRkaW5nIjp7IiRyZWYiOiI5In0sIkJhY2tncm91bmQiOnsiJGlkIjoiOTQxIiwiQ29sb3IiOnsiJGlkIjoiOTQyIiwiQSI6MjU1LCJSIjowLCJHIjowLCJCIjowfX0sIklzVmlzaWJsZSI6dHJ1ZSwiV2lkdGgiOjE4LjAsIkhlaWdodCI6MjAuMCwiQm9yZGVyU3R5bGUiOnsiJGlkIjoiOTQzIiwiTGluZUNvbG9yIjp7IiRyZWYiOiIxMyJ9LCJMaW5lV2VpZ2h0IjowLjAsIkxpbmVUeXBlIjowLCJQYXJlbnRTdHlsZSI6bnVsbH0sIlBhcmVudFN0eWxlIjpudWxsfSwiVGl0bGVTdHlsZSI6eyIkaWQiOiI5NDQiLCJGb250U2V0dGluZ3MiOnsiJGlkIjoiOTQ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OTQ2IiwiRm9udFNldHRpbmdzIjp7IiRpZCI6Ijk0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k0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DkiLCJGb3JtYXQiOjAsIklzVmlzaWJsZSI6ZmFsc2UsIkxhc3RLbm93blZpc2liaWxpdHlTdGF0ZSI6ZmFsc2V9LCJJc1Zpc2libGUiOnRydWUsIlBhcmVudFN0eWxlIjpudWxsfSwiSHlwZXJsaW5rIjpudWxsLCJJbXBvcnRJZCI6bnVsbH1dLCJJZCI6IjRlZTQ2MDY0LWZmMzMtNDY0Ny1iN2JkLTg3ZWFhODlmYjU0NyIsIklzU2luZ2xlSXRlbVJvdyI6ZmFsc2V9LHsiJGlkIjoiOTUwIiwiX3Rhc2tzIjpbXSwiX21pbGVzdG9uZXMiOltdLCJJZCI6IjQyM2FhMzIwLWE5NWMtNDNlOC1hMDcxLWI5YjQ4ZDlmYjI1YyIsIklzU2luZ2xlSXRlbVJvdyI6ZmFsc2V9LHsiJGlkIjoiOTUxIiwiX3Rhc2tzIjpbeyIkaWQiOiI5NTIiLCJfYXR0YWNoZWRNaWxlc3RvbmVzIjpbXSwiVGFza0RlZmluaXRpb24iOnsiJGlkIjoiOTUzIiwiR3JvdXBOYW1lIjpudWxsLCJTdGFydERhdGUiOiIyMDI0LTAxLTAxVDAwOjAwOjAwWiIsIkVuZERhdGUiOiIyMDI2LTA2LTMwVDIzOjU5OjU5Ljk5OVoiLCJQZXJjZW50YWdlQ29tcGxldGUiOjAuMCwiU3R5bGUiOnsiJGlkIjoiOTU0IiwiU2hhcGUiOjIsIlNoYXBlVGhpY2tuZXNzIjoxLCJEdXJhdGlvbkZvcm1hdCI6MCwiSW5jbHVkZU5vbldvcmtpbmdEYXlzSW5EdXJhdGlvbiI6ZmFsc2UsIlBlcmNlbnRhZ2VDb21wbGV0ZVN0eWxlIjp7IiRpZCI6Ijk1NSIsIkZvbnRTZXR0aW5ncyI6eyIkaWQiOiI5NTYiLCJGb250U2l6ZSI6OSwiRm9udE5hbWUiOiJBcmlhbCIsIklzQm9sZCI6ZmFsc2UsIklzSXRhbGljIjpmYWxzZSwiSXNVbmRlcmxpbmVkIjpmYWxzZSwiUGFyZW50U3R5bGUiOm51bGx9LCJBdXRvU2l6ZSI6MCwiRm9yZWdyb3VuZCI6eyIkaWQiOiI5NTciLCJDb2xvciI6eyIkaWQiOiI5NTg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5NTkiLCJMaW5lQ29sb3IiOm51bGwsIkxpbmVXZWlnaHQiOjAuMCwiTGluZVR5cGUiOjAsIlBhcmVudFN0eWxlIjpudWxsfSwiUGFyZW50U3R5bGUiOm51bGx9LCJEdXJhdGlvblN0eWxlIjp7IiRpZCI6Ijk2MCIsIkZvbnRTZXR0aW5ncyI6eyIkaWQiOiI5NjEiLCJGb250U2l6ZSI6OSwiRm9udE5hbWUiOiJBcmlhbCIsIklzQm9sZCI6ZmFsc2UsIklzSXRhbGljIjpmYWxzZSwiSXNVbmRlcmxpbmVkIjpmYWxzZSwiUGFyZW50U3R5bGUiOm51bGx9LCJBdXRvU2l6ZSI6MCwiRm9yZWdyb3VuZCI6eyIkaWQiOiI5NjIiLCJDb2xvciI6eyIkaWQiOiI5NjM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k2NCIsIkxpbmVDb2xvciI6bnVsbCwiTGluZVdlaWdodCI6MC4wLCJMaW5lVHlwZSI6MCwiUGFyZW50U3R5bGUiOm51bGx9LCJQYXJlbnRTdHlsZSI6bnVsbH0sIkhvcml6b250YWxDb25uZWN0b3JTdHlsZSI6eyIkaWQiOiI5NjUiLCJMaW5lQ29sb3IiOnsiJHJlZiI6IjY2In0sIkxpbmVXZWlnaHQiOjEuMCwiTGluZVR5cGUiOjAsIlBhcmVudFN0eWxlIjpudWxsfSwiVmVydGljYWxDb25uZWN0b3JTdHlsZSI6eyIkaWQiOiI5NjYiLCJMaW5lQ29sb3IiOnsiJHJlZiI6IjY5In0sIkxpbmVXZWlnaHQiOjE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OTY3IiwiTWFyZ2luIjp7IiRyZWYiOiI3MiJ9LCJQYWRkaW5nIjp7IiRyZWYiOiI3MyJ9LCJCYWNrZ3JvdW5kIjp7IiRpZCI6Ijk2OCIsIkNvbG9yIjp7IiRpZCI6Ijk2OSIsIkEiOjI1NSwiUiI6ODgsIkciOjE1NCwiQiI6MjE1fX0sIklzVmlzaWJsZSI6dHJ1ZSwiV2lkdGgiOjAuMCwiSGVpZ2h0IjoxNi4wLCJCb3JkZXJTdHlsZSI6eyIkaWQiOiI5NzAiLCJMaW5lQ29sb3IiOnsiJHJlZiI6Ijc3In0sIkxpbmVXZWlnaHQiOjAuMCwiTGluZVR5cGUiOjAsIlBhcmVudFN0eWxlIjpudWxsfSwiUGFyZW50U3R5bGUiOm51bGx9LCJUaXRsZVN0eWxlIjp7IiRpZCI6Ijk3MSIsIkZvbnRTZXR0aW5ncyI6eyIkaWQiOiI5NzIiLCJGb250U2l6ZSI6MTAsIkZvbnROYW1lIjoiQXJpYWwiLCJJc0JvbGQiOnRydWUsIklzSXRhbGljIjpmYWxzZSwiSXNVbmRlcmxpbmVkIjpmYWxzZSwiUGFyZW50U3R5bGUiOm51bGx9LCJBdXRvU2l6ZSI6MCwiRm9yZWdyb3VuZCI6eyIkaWQiOiI5NzMiLCJDb2xvciI6eyIkaWQiOiI5NzQ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k3NSIsIkxpbmVDb2xvciI6bnVsbCwiTGluZVdlaWdodCI6MC4wLCJMaW5lVHlwZSI6MCwiUGFyZW50U3R5bGUiOm51bGx9LCJQYXJlbnRTdHlsZSI6bnVsbH0sIkRhdGVTdHlsZSI6eyIkaWQiOiI5NzYiLCJGb250U2V0dGluZ3MiOnsiJGlkIjoiOTc3IiwiRm9udFNpemUiOjEwLCJGb250TmFtZSI6IkFyaWFsIiwiSXNCb2xkIjpmYWxzZSwiSXNJdGFsaWMiOmZhbHNlLCJJc1VuZGVybGluZWQiOmZhbHNlLCJQYXJlbnRTdHlsZSI6bnVsbH0sIkF1dG9TaXplIjowLCJGb3JlZ3JvdW5kIjp7IiRpZCI6Ijk3OCIsIkNvbG9yIjp7IiRpZCI6Ijk3OS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5ODAiLCJMaW5lQ29sb3IiOm51bGwsIkxpbmVXZWlnaHQiOjAuMCwiTGluZVR5cGUiOjAsIlBhcmVudFN0eWxlIjpudWxsfSwiUGFyZW50U3R5bGUiOm51bGx9LCJEYXRlRm9ybWF0Ijp7IiRpZCI6Ijk4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ODIiLCJGb3JtYXQiOjAsIklzVmlzaWJsZSI6ZmFsc2UsIkxhc3RLbm93blZpc2liaWxpdHlTdGF0ZSI6ZmFsc2V9LCJJc1Zpc2libGUiOmZhbHNlLCJQYXJlbnRTdHlsZSI6bnVsbH0sIkluZGV4IjowLCJTbWFydER1cmF0aW9uQWN0aXZhdGVkIjpmYWxzZSwiRGF0ZUZvcm1hdCI6eyIkcmVmIjoiOTgxIn0sIldlZWtOdW1iZXJpbmciOnsiJGlkIjoiOTgzIiwiRm9ybWF0IjowLCJJc1Zpc2libGUiOmZhbHNlLCJMYXN0S25vd25WaXNpYmlsaXR5U3RhdGUiOmZhbHNlfSwiSWQiOiI2YzAxYjcyZS05MDQyLTRmODMtOThjMy0zNWJjYjc3MjlkODgiLCJJbXBvcnRJZCI6bnVsbCwiVGl0bGUiOiJPbmdvaW5nIE1vbml0b3IgJiBFdmFsdWF0aW9uIG9mIE91dHB1dHMgJiBPdXRjb21lcyIsIk5vdGUiOm51bGwsIkh5cGVybGluayI6eyIkaWQiOiI5ODQiLCJBZGRyZXNzIjoiIiwiU3ViQWRkcmVzcyI6IiJ9LCJJc0NoYW5nZWQiOmZhbHNlLCJJc05ldyI6ZmFsc2V9fV0sIl9taWxlc3RvbmVzIjpbXSwiSWQiOiIzNjdmOGFjOC05NDkzLTQ5ZGYtYWQ3Yy03OGQwOTI5MzgwZjciLCJJc1NpbmdsZUl0ZW1Sb3ciOmZhbHNlfV0sIkluZGV4IjowLCJJZCI6IjJjOTMzZmIwLTgwNzktNGMyMy05YjdiLTU3YjE5Njc5NWVhZSIsIkhlYWRlclRleHQiOm51bGwsIklzRGVmYXVsdCI6dHJ1ZSwiU3R5bGUiOnsiJGlkIjoiOTg1IiwiSGVhZGVyU3R5bGUiOnsiJGlkIjoiOTg2IiwiVGV4dFN0eWxlIjp7IiRpZCI6Ijk4NyIsIkZvbnRTZXR0aW5ncyI6eyIkaWQiOiI5ODgiLCJGb250U2l6ZSI6MTEsIkZvbnROYW1lIjoiQ2FsaWJyaSIsIklzQm9sZCI6ZmFsc2UsIklzSXRhbGljIjpmYWxzZSwiSXNVbmRlcmxpbmVkIjpmYWxzZSwiUGFyZW50U3R5bGUiOm51bGx9LCJBdXRvU2l6ZSI6MiwiRm9yZWdyb3VuZCI6eyIkaWQiOiI5ODkiLCJDb2xvciI6eyIkaWQiOiI5OTA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5OTEiLCJUb3AiOjAuMCwiTGVmdCI6MC4wLCJSaWdodCI6MC4wLCJCb3R0b20iOjAuMH0sIlBhZGRpbmciOnsiJGlkIjoiOTkyIiwiVG9wIjowLjAsIkxlZnQiOjAuMCwiUmlnaHQiOjAuMCwiQm90dG9tIjowLjB9LCJCYWNrZ3JvdW5kIjpudWxsLCJJc1Zpc2libGUiOnRydWUsIldpZHRoIjowLjAsIkhlaWdodCI6MC4wLCJCb3JkZXJTdHlsZSI6bnVsbCwiUGFyZW50U3R5bGUiOm51bGx9LCJSZWN0YW5nbGVTdHlsZSI6eyIkaWQiOiI5OTMiLCJNYXJnaW4iOnsiJGlkIjoiOTk0IiwiVG9wIjowLjAsIkxlZnQiOjAuMCwiUmlnaHQiOjAuMCwiQm90dG9tIjowLjB9LCJQYWRkaW5nIjp7IiRpZCI6Ijk5NSIsIlRvcCI6MC4wLCJMZWZ0IjowLjAsIlJpZ2h0IjowLjAsIkJvdHRvbSI6MC4wfSwiQmFja2dyb3VuZCI6eyIkaWQiOiI5OTYiLCJDb2xvciI6eyIkaWQiOiI5OTciLCJBIjo2MywiUiI6NjgsIkciOjExNCwiQiI6MTk2fX0sIklzVmlzaWJsZSI6dHJ1ZSwiV2lkdGgiOjAuMCwiSGVpZ2h0IjowLjAsIkJvcmRlclN0eWxlIjp7IiRpZCI6Ijk5OCIsIkxpbmVDb2xvciI6eyIkaWQiOiI5OTkiLCIkdHlwZSI6Ik5MUkUuQ29tbW9uLkRvbS5Tb2xpZENvbG9yQnJ1c2gsIE5MUkUuQ29tbW9uIiwiQ29sb3IiOnsiJGlkIjoiMTAwMCIsIkEiOjI1NSwiUiI6MjU1LCJHIjowLCJCIjowfX0sIkxpbmVXZWlnaHQiOjAuMCwiTGluZVR5cGUiOjAsIlBhcmVudFN0eWxlIjpudWxsfSwiUGFyZW50U3R5bGUiOm51bGx9LCJNYXJnaW4iOnsiJGlkIjoiMTAwMSIsIlRvcCI6MC4wLCJMZWZ0IjowLjAsIlJpZ2h0IjowLjAsIkJvdHRvbSI6MC4wfSwiUGFkZGluZyI6eyIkaWQiOiIxMDAyIiwiVG9wIjowLjAsIkxlZnQiOjAuMCwiUmlnaHQiOjAuMCwiQm90dG9tIjowLjB9LCJCYWNrZ3JvdW5kIjpudWxsLCJJc1Zpc2libGUiOnRydWUsIldpZHRoIjowLjAsIkhlaWdodCI6MC4wLCJCb3JkZXJTdHlsZSI6bnVsbCwiUGFyZW50U3R5bGUiOm51bGx9LCJCYWNrZ3JvdW5kU3R5bGUiOnsiJGlkIjoiMTAwMyIsIk1hcmdpbiI6eyIkaWQiOiIxMDA0IiwiVG9wIjowLjAsIkxlZnQiOjAuMCwiUmlnaHQiOjAuMCwiQm90dG9tIjowLjB9LCJQYWRkaW5nIjp7IiRpZCI6IjEwMDUiLCJUb3AiOjAuMCwiTGVmdCI6MC4wLCJSaWdodCI6MC4wLCJCb3R0b20iOjAuMH0sIkJhY2tncm91bmQiOnsiJGlkIjoiMTAwNiIsIkNvbG9yIjp7IiRpZCI6IjEwMDciLCJBIjo1MSwiUiI6MTU1LCJHIjoxODcsIkIiOjg5fX0sIklzVmlzaWJsZSI6dHJ1ZSwiV2lkdGgiOjAuMCwiSGVpZ2h0IjowLjAsIkJvcmRlclN0eWxlIjp7IiRpZCI6IjEwMDgiLCJMaW5lQ29sb3IiOnsiJGlkIjoiMTAwOSIsIiR0eXBlIjoiTkxSRS5Db21tb24uRG9tLlNvbGlkQ29sb3JCcnVzaCwgTkxSRS5Db21tb24iLCJDb2xvciI6eyIkaWQiOiIxMDEwIiwiQSI6MjU1LCJSIjoyNTUsIkciOjAsIkIiOjB9fSwiTGluZVdlaWdodCI6MC4wLCJMaW5lVHlwZSI6MCwiUGFyZW50U3R5bGUiOm51bGx9LCJQYXJlbnRTdHlsZSI6bnVsbH0sIk1hcmdpbiI6eyIkaWQiOiIxMDExIiwiVG9wIjowLjAsIkxlZnQiOjAuMCwiUmlnaHQiOjAuMCwiQm90dG9tIjowLjB9LCJQYWRkaW5nIjp7IiRpZCI6IjEwMTIiLCJUb3AiOjAuMCwiTGVmdCI6MC4wLCJSaWdodCI6MC4wLCJCb3R0b20iOjAuMH0sIklzVmlzaWJsZSI6dHJ1ZSwiV2lkdGgiOjAuMCwiSGVpZ2h0IjowLjAsIkJvcmRlclN0eWxlIjpudWxsLCJQYXJlbnRTdHlsZSI6bnVsbH19XSwiSWQiOiIzOWMwMDBlZS0xODYzLTQ3Y2EtYjFkYy1lZjY3YmU4Zjk2Y2MiLCJJbmRleCI6NiwiSGVhZGVyVGV4dCI6IlN0YWdlIDYiLCJTdHlsZSI6eyIkaWQiOiIxMDEzIiwiSGVhZGVyU3R5bGUiOnsiJGlkIjoiMTAxNCIsIlRleHRJc1ZlcnRpY2FsIjpmYWxzZSwiVGV4dFN0eWxlIjp7IiRpZCI6IjEwMTUiLCJGb250U2V0dGluZ3MiOnsiJGlkIjoiMTAxNiIsIkZvbnRTaXplIjoxMiwiRm9udE5hbWUiOiJBcmlhbCIsIklzQm9sZCI6ZmFsc2UsIklzSXRhbGljIjpmYWxzZSwiSXNVbmRlcmxpbmVkIjpmYWxzZSwiUGFyZW50U3R5bGUiOm51bGx9LCJBdXRvU2l6ZSI6MiwiRm9yZWdyb3VuZCI6eyIkaWQiOiIxMDE3IiwiQ29sb3IiOnsiJGlkIjoiMTAxOCIsIkEiOjI1NSwiUiI6MjU1LCJHIjoyNTUsIkIiOjI1NX19LCJNYXhXaWR0aCI6IkluZmluaXR5IiwiTWF4SGVpZ2h0IjoiSW5maW5pdHkiLCJTbWFydEZvcmVncm91bmRJc0FjdGl2ZSI6ZmFsc2UsIkhvcml6b250YWxBbGlnbm1lbnQiOjAsIlZlcnRpY2FsQWxpZ25tZW50IjowLCJTbWFydEZvcmVncm91bmQiOm51bGwsIkJhY2tncm91bmRGaWxsVHlwZSI6MCwiTWFyZ2luIjp7IiRpZCI6IjEwMTkiLCJUb3AiOjAuMCwiTGVmdCI6MC4wLCJSaWdodCI6MC4wLCJCb3R0b20iOjAuMH0sIlBhZGRpbmciOnsiJGlkIjoiMTAyMCIsIlRvcCI6MC4wLCJMZWZ0IjowLjAsIlJpZ2h0IjowLjAsIkJvdHRvbSI6MC4wfSwiQmFja2dyb3VuZCI6bnVsbCwiSXNWaXNpYmxlIjp0cnVlLCJXaWR0aCI6MC4wLCJIZWlnaHQiOjAuMCwiQm9yZGVyU3R5bGUiOm51bGwsIlBhcmVudFN0eWxlIjpudWxsfSwiUmVjdGFuZ2xlU3R5bGUiOnsiJGlkIjoiMTAyMSIsIk1hcmdpbiI6eyIkaWQiOiIxMDIyIiwiVG9wIjowLjAsIkxlZnQiOjAuMCwiUmlnaHQiOjAuMCwiQm90dG9tIjowLjB9LCJQYWRkaW5nIjp7IiRpZCI6IjEwMjMiLCJUb3AiOjAuMCwiTGVmdCI6MC4wLCJSaWdodCI6MC4wLCJCb3R0b20iOjAuMH0sIkJhY2tncm91bmQiOnsiJGlkIjoiMTAyNCIsIkNvbG9yIjp7IiRpZCI6IjEwMjUiLCJBIjoyNTUsIlIiOjI1NSwiRyI6MTkxLCJCIjo0fX0sIklzVmlzaWJsZSI6dHJ1ZSwiV2lkdGgiOjAuMCwiSGVpZ2h0IjowLjAsIkJvcmRlclN0eWxlIjp7IiRpZCI6IjEwMjYiLCJMaW5lQ29sb3IiOnsiJGlkIjoiMTAyNyIsIiR0eXBlIjoiTkxSRS5Db21tb24uRG9tLlNvbGlkQ29sb3JCcnVzaCwgTkxSRS5Db21tb24iLCJDb2xvciI6eyIkaWQiOiIxMDI4IiwiQSI6MjU1LCJSIjoyNTUsIkciOjAsIkIiOjB9fSwiTGluZVdlaWdodCI6MC4wLCJMaW5lVHlwZSI6MCwiUGFyZW50U3R5bGUiOm51bGx9LCJQYXJlbnRTdHlsZSI6bnVsbH0sIk1hcmdpbiI6eyIkaWQiOiIxMDI5IiwiVG9wIjowLjAsIkxlZnQiOjAuMCwiUmlnaHQiOjAuMCwiQm90dG9tIjowLjB9LCJQYWRkaW5nIjp7IiRpZCI6IjEwMzAiLCJUb3AiOjAuMCwiTGVmdCI6MC4wLCJSaWdodCI6MC4wLCJCb3R0b20iOjAuMH0sIkJhY2tncm91bmQiOm51bGwsIklzVmlzaWJsZSI6dHJ1ZSwiV2lkdGgiOjAuMCwiSGVpZ2h0IjowLjAsIkJvcmRlclN0eWxlIjpudWxsLCJQYXJlbnRTdHlsZSI6bnVsbH0sIkJhY2tncm91bmRTdHlsZSI6eyIkaWQiOiIxMDMxIiwiTWFyZ2luIjp7IiRpZCI6IjEwMzIiLCJUb3AiOjAuMCwiTGVmdCI6MC4wLCJSaWdodCI6MC4wLCJCb3R0b20iOjAuMH0sIlBhZGRpbmciOnsiJGlkIjoiMTAzMyIsIlRvcCI6MC4wLCJMZWZ0IjowLjAsIlJpZ2h0IjowLjAsIkJvdHRvbSI6MC4wfSwiQmFja2dyb3VuZCI6eyIkaWQiOiIxMDM0IiwiQ29sb3IiOnsiJGlkIjoiMTAzNSIsIkEiOjUxLCJSIjoxNjUsIkciOjE2NSwiQiI6MTY1fX0sIklzVmlzaWJsZSI6dHJ1ZSwiV2lkdGgiOjAuMCwiSGVpZ2h0IjowLjAsIkJvcmRlclN0eWxlIjp7IiRpZCI6IjEwMzYiLCJMaW5lQ29sb3IiOnsiJGlkIjoiMTAzNyIsIiR0eXBlIjoiTkxSRS5Db21tb24uRG9tLlNvbGlkQ29sb3JCcnVzaCwgTkxSRS5Db21tb24iLCJDb2xvciI6eyIkaWQiOiIxMDM4IiwiQSI6MjU1LCJSIjoyNTUsIkciOjAsIkIiOjB9fSwiTGluZVdlaWdodCI6MC4wLCJMaW5lVHlwZSI6MCwiUGFyZW50U3R5bGUiOm51bGx9LCJQYXJlbnRTdHlsZSI6bnVsbH0sIklzQWJvdmVUaW1lYmFuZCI6ZmFsc2UsIk1hcmdpbiI6eyIkaWQiOiIxMDM5IiwiVG9wIjowLjAsIkxlZnQiOjAuMCwiUmlnaHQiOjAuMCwiQm90dG9tIjowLjB9LCJQYWRkaW5nIjp7IiRpZCI6IjEwNDAiLCJUb3AiOjAuMCwiTGVmdCI6MC4wLCJSaWdodCI6MC4wLCJCb3R0b20iOjAuMH0sIklzVmlzaWJsZSI6dHJ1ZSwiV2lkdGgiOjAuMCwiSGVpZ2h0IjowLjAsIkJvcmRlclN0eWxlIjp7IiRpZCI6IjEwNDEiLCJMaW5lQ29sb3IiOm51bGwsIkxpbmVXZWlnaHQiOjAuMCwiTGluZVR5cGUiOjAsIlBhcmVudFN0eWxlIjpudWxsfSwiUGFyZW50U3R5bGUiOm51bGx9fV0sIkN1bHR1cmVJbmZvTmFtZSI6ImVuLVVTIiwiU3R5bGVOYW1lIjpudWxsLCJWZXJzaW9uIjp7IiRpZCI6IjEwNDIiLCJWZXJzaW9uIjoiMy41LjEiLCJPcmlnaW5hbEFzc2VtYmx5VmVyc2lvbiI6IjMuMTkuMDEuMDAiLCJFZGl0aW9uIjpudWxsLCJMYXN0U2F2ZWRFZGl0aW9uIjoxLCJJc1BsdXNFZGl0aW9uIjpmYWxzZSwiSXNQcm9FZGl0aW9uIjpmYWxzZX0sIkVmZmVjdCI6MSwiU3R5bGUiOnsiJGlkIjoiMTA0MyIsIlRpbWViYW5kU3R5bGUiOnsiJGlkIjoiMTA0NCIsIlNjYWxlTWFya2luZyI6MCwiU2hhcGUiOjAsIlNoYXBlU3R5bGUiOnsiJGlkIjoiMTA0NSIsIk1hcmdpbiI6eyIkaWQiOiIxMDQ2IiwiVG9wIjowLjAsIkxlZnQiOjEyLjAsIlJpZ2h0IjoxMi4wLCJCb3R0b20iOjAuMH0sIlBhZGRpbmciOnsiJGlkIjoiMTA0NyIsIlRvcCI6Ny4wLCJMZWZ0IjowLjAsIlJpZ2h0IjowLjAsIkJvdHRvbSI6Ny4wfSwiQmFja2dyb3VuZCI6eyIkaWQiOiIxMDQ4IiwiQ29sb3IiOnsiJGlkIjoiMTA0OSIsIkEiOjI1NSwiUiI6NjgsIkciOjg0LCJCIjoxMDZ9fSwiSXNWaXNpYmxlIjp0cnVlLCJXaWR0aCI6ODU4LjAsIkhlaWdodCI6MzAuMCwiQm9yZGVyU3R5bGUiOnsiJGlkIjoiMTA1MCIsIkxpbmVDb2xvciI6eyIkaWQiOiIxMDUxIiwiJHR5cGUiOiJOTFJFLkNvbW1vbi5Eb20uU29saWRDb2xvckJydXNoLCBOTFJFLkNvbW1vbiIsIkNvbG9yIjp7IiRpZCI6IjEwNTIiLCJBIjoyNTUsIlIiOjI1NSwiRyI6MCwiQiI6MH19LCJMaW5lV2VpZ2h0IjowLjAsIkxpbmVUeXBlIjowLCJQYXJlbnRTdHlsZSI6bnVsbH0sIlBhcmVudFN0eWxlIjpudWxsfSwiTWlkZGxlVGllclNoYXBlU3R5bGUiOnsiJGlkIjoiMTA1MyIsIk1hcmdpbiI6eyIkaWQiOiIxMDU0IiwiVG9wIjowLjAsIkxlZnQiOjEyLjAsIlJpZ2h0IjoxMi4wLCJCb3R0b20iOjAuMH0sIlBhZGRpbmciOnsiJGlkIjoiMTA1NSIsIlRvcCI6Ny4wLCJMZWZ0IjowLjAsIlJpZ2h0IjowLjAsIkJvdHRvbSI6Ny4wfSwiQmFja2dyb3VuZCI6eyIkaWQiOiIxMDU2IiwiQ29sb3IiOnsiJGlkIjoiMTA1NyIsIkEiOjI1NSwiUiI6NjgsIkciOjg0LCJCIjoxMDZ9fSwiSXNWaXNpYmxlIjp0cnVlLCJXaWR0aCI6ODU4LjAsIkhlaWdodCI6MzAuMCwiQm9yZGVyU3R5bGUiOnsiJGlkIjoiMTA1OCIsIkxpbmVDb2xvciI6eyIkaWQiOiIxMDU5IiwiJHR5cGUiOiJOTFJFLkNvbW1vbi5Eb20uU29saWRDb2xvckJydXNoLCBOTFJFLkNvbW1vbiIsIkNvbG9yIjp7IiRpZCI6IjEwNjAiLCJBIjoyNTUsIlIiOjI1NSwiRyI6MCwiQiI6MH19LCJMaW5lV2VpZ2h0IjowLjAsIkxpbmVUeXBlIjowLCJQYXJlbnRTdHlsZSI6bnVsbH0sIlBhcmVudFN0eWxlIjpudWxsfSwiQm90dG9tVGllclNoYXBlU3R5bGUiOnsiJGlkIjoiMTA2MSIsIk1hcmdpbiI6eyIkaWQiOiIxMDYyIiwiVG9wIjowLjAsIkxlZnQiOjEyLjAsIlJpZ2h0IjoxMi4wLCJCb3R0b20iOjAuMH0sIlBhZGRpbmciOnsiJGlkIjoiMTA2MyIsIlRvcCI6Ny4wLCJMZWZ0IjowLjAsIlJpZ2h0IjowLjAsIkJvdHRvbSI6Ny4wfSwiQmFja2dyb3VuZCI6eyIkaWQiOiIxMDY0IiwiQ29sb3IiOnsiJGlkIjoiMTA2NSIsIkEiOjI1NSwiUiI6NjgsIkciOjg0LCJCIjoxMDZ9fSwiSXNWaXNpYmxlIjp0cnVlLCJXaWR0aCI6ODU4LjAsIkhlaWdodCI6MzAuMCwiQm9yZGVyU3R5bGUiOnsiJGlkIjoiMTA2NiIsIkxpbmVDb2xvciI6eyIkaWQiOiIxMDY3IiwiJHR5cGUiOiJOTFJFLkNvbW1vbi5Eb20uU29saWRDb2xvckJydXNoLCBOTFJFLkNvbW1vbiIsIkNvbG9yIjp7IiRpZCI6IjEwNjgiLCJBIjoyNTUsIlIiOjI1NSwiRyI6MCwiQiI6MH19LCJMaW5lV2VpZ2h0IjowLjAsIkxpbmVUeXBlIjowLCJQYXJlbnRTdHlsZSI6bnVsbH0sIlBhcmVudFN0eWxlIjpudWxsfSwiUmlnaHRFbmRDYXBzU3R5bGUiOnsiJGlkIjoiMTA2OSIsIkZvbnRTZXR0aW5ncyI6eyIkaWQiOiIxMDcwIiwiRm9udFNpemUiOjE2LCJGb250TmFtZSI6IkFyaWFsIiwiSXNCb2xkIjp0cnVlLCJJc0l0YWxpYyI6ZmFsc2UsIklzVW5kZXJsaW5lZCI6ZmFsc2UsIlBhcmVudFN0eWxlIjpudWxsfSwiQXV0b1NpemUiOjAsIkZvcmVncm91bmQiOnsiJGlkIjoiMTA3MSIsIkNvbG9yIjp7IiRpZCI6IjEwNzI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EwNzMiLCJUb3AiOjAuMCwiTGVmdCI6MC4wLCJSaWdodCI6MjUuMCwiQm90dG9tIjowLjB9LCJQYWRkaW5nIjp7IiRpZCI6IjEwNzQiLCJUb3AiOjAuMCwiTGVmdCI6MC4wLCJSaWdodCI6MC4wLCJCb3R0b20iOjAuMH0sIkJhY2tncm91bmQiOnsiJGlkIjoiMTA3NSIsIkNvbG9yIjp7IiRyZWYiOiIyMiJ9fSwiSXNWaXNpYmxlIjp0cnVlLCJXaWR0aCI6MC4wLCJIZWlnaHQiOjAuMCwiQm9yZGVyU3R5bGUiOm51bGwsIlBhcmVudFN0eWxlIjpudWxsfSwiTGVmdEVuZENhcHNTdHlsZSI6eyIkaWQiOiIxMDc2IiwiRm9udFNldHRpbmdzIjp7IiRpZCI6IjEwNzciLCJGb250U2l6ZSI6MTYsIkZvbnROYW1lIjoiQXJpYWwiLCJJc0JvbGQiOnRydWUsIklzSXRhbGljIjpmYWxzZSwiSXNVbmRlcmxpbmVkIjpmYWxzZSwiUGFyZW50U3R5bGUiOm51bGx9LCJBdXRvU2l6ZSI6MCwiRm9yZWdyb3VuZCI6eyIkaWQiOiIxMDc4IiwiQ29sb3IiOnsiJGlkIjoiMTA3OS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TA4MCIsIlRvcCI6MC4wLCJMZWZ0IjoyOS4wLCJSaWdodCI6MC4wLCJCb3R0b20iOjAuMH0sIlBhZGRpbmciOnsiJGlkIjoiMTA4MSIsIlRvcCI6MC4wLCJMZWZ0IjowLjAsIlJpZ2h0IjowLjAsIkJvdHRvbSI6MC4wfSwiQmFja2dyb3VuZCI6eyIkaWQiOiIxMDgyIiwiQ29sb3IiOnsiJHJlZiI6IjIyIn19LCJJc1Zpc2libGUiOnRydWUsIldpZHRoIjowLjAsIkhlaWdodCI6MC4wLCJCb3JkZXJTdHlsZSI6bnVsbCwiUGFyZW50U3R5bGUiOm51bGx9LCJUb2RheVRleHRTdHlsZSI6eyIkaWQiOiIxMDgzIiwiRm9udFNldHRpbmdzIjp7IiRpZCI6IjEwODQiLCJGb250U2l6ZSI6MTEsIkZvbnROYW1lIjoiQXJpYWwiLCJJc0JvbGQiOmZhbHNlLCJJc0l0YWxpYyI6ZmFsc2UsIklzVW5kZXJsaW5lZCI6ZmFsc2UsIlBhcmVudFN0eWxlIjpudWxsfSwiQXV0b1NpemUiOjAsIkZvcmVncm91bmQiOnsiJGlkIjoiMTA4NSIsIkNvbG9yIjp7IiRpZCI6IjEwODY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TA4NyIsIlRvcCI6MC4wLCJMZWZ0IjowLjAsIlJpZ2h0IjowLjAsIkJvdHRvbSI6MC4wfSwiUGFkZGluZyI6eyIkaWQiOiIxMDg4IiwiVG9wIjowLjAsIkxlZnQiOjAuMCwiUmlnaHQiOjAuMCwiQm90dG9tIjowLjB9LCJCYWNrZ3JvdW5kIjp7IiRpZCI6IjEwODkiLCJDb2xvciI6eyIkcmVmIjoiMjIifX0sIklzVmlzaWJsZSI6dHJ1ZSwiV2lkdGgiOjAuMCwiSGVpZ2h0IjowLjAsIkJvcmRlclN0eWxlIjpudWxsLCJQYXJlbnRTdHlsZSI6bnVsbH0sIlRvZGF5TWFya2VyU3R5bGUiOnsiJGlkIjoiMTA5MCIsIk1hcmdpbiI6eyIkaWQiOiIxMDkxIiwiVG9wIjowLjAsIkxlZnQiOjAuMCwiUmlnaHQiOjAuMCwiQm90dG9tIjowLjB9LCJQYWRkaW5nIjp7IiRpZCI6IjEwOTIiLCJUb3AiOjAuMCwiTGVmdCI6MC4wLCJSaWdodCI6MC4wLCJCb3R0b20iOjAuMH0sIkJhY2tncm91bmQiOnsiJGlkIjoiMTA5MyIsIkNvbG9yIjp7IiRpZCI6IjEwOTQiLCJBIjoyNTUsIlIiOjI1NSwiRyI6MCwiQiI6MH19LCJJc1Zpc2libGUiOmZhbHNlLCJXaWR0aCI6MC4wLCJIZWlnaHQiOjAuMCwiQm9yZGVyU3R5bGUiOm51bGwsIlBhcmVudFN0eWxlIjpudWxsfSwiU2NhbGVTdHlsZSI6eyIkaWQiOiIxMDk1IiwiU2hhcGUiOjAsIlNob3dTZWdtZW50U2VwYXJhdG9ycyI6dHJ1ZSwiU2VnbWVudFNlcGFyYXRvck9wYWNpdHkiOjMwLCJIYXNCZWVuVmlzaWJsZUJlZm9yZSI6dHJ1ZSwiRm9udFNldHRpbmdzIjp7IiRpZCI6IjEwOTYiLCJGb250U2l6ZSI6MTEsIkZvbnROYW1lIjoiQXJpYWwiLCJJc0JvbGQiOmZhbHNlLCJJc0l0YWxpYyI6ZmFsc2UsIklzVW5kZXJsaW5lZCI6ZmFsc2UsIlBhcmVudFN0eWxlIjpudWxsfSwiQXV0b1NpemUiOjAsIkZvcmVncm91bmQiOnsiJGlkIjoiMTA5NyIsIkNvbG9yIjp7IiRpZCI6IjEwOTg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MTA5OSIsIlRvcCI6MC4wLCJMZWZ0Ijo1LjAsIlJpZ2h0IjowLjAsIkJvdHRvbSI6MC4wfSwiUGFkZGluZyI6eyIkaWQiOiIxMTAwIiwiVG9wIjowLjAsIkxlZnQiOjAuMCwiUmlnaHQiOjAuMCwiQm90dG9tIjowLjB9LCJCYWNrZ3JvdW5kIjp7IiRpZCI6IjExMDEiLCJDb2xvciI6eyIkaWQiOiIxMTAyIiwiQSI6MjU1LCJSIjo2OCwiRyI6ODQsIkIiOjEwNn19LCJJc1Zpc2libGUiOnRydWUsIldpZHRoIjowLjAsIkhlaWdodCI6MzAuMCwiQm9yZGVyU3R5bGUiOm51bGwsIlBhcmVudFN0eWxlIjpudWxsfSwiU2luZ2xlU2NhbGVTaGFwZVN0eWxlIjp7IiRpZCI6IjExMDMiLCJTaGFwZSI6MCwiSGVpZ2h0IjowLjB9LCJNaWRkbGVUaWVyU2NhbGVTdHlsZSI6eyIkaWQiOiIxMTA0IiwiU2hhcGUiOjAsIlNob3dTZWdtZW50U2VwYXJhdG9ycyI6dHJ1ZSwiU2VnbWVudFNlcGFyYXRvck9wYWNpdHkiOjMwLCJIYXNCZWVuVmlzaWJsZUJlZm9yZSI6ZmFsc2UsIkZvbnRTZXR0aW5ncyI6eyIkaWQiOiIxMTA1IiwiRm9udFNpemUiOjExLCJGb250TmFtZSI6IkFyaWFsIiwiSXNCb2xkIjpmYWxzZSwiSXNJdGFsaWMiOmZhbHNlLCJJc1VuZGVybGluZWQiOmZhbHNlLCJQYXJlbnRTdHlsZSI6bnVsbH0sIkF1dG9TaXplIjowLCJGb3JlZ3JvdW5kIjp7IiRpZCI6IjExMDYiLCJDb2xvciI6eyIkaWQiOiIxMTA3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DgiLCJUb3AiOjAuMCwiTGVmdCI6NS4wLCJSaWdodCI6MC4wLCJCb3R0b20iOjAuMH0sIlBhZGRpbmciOnsiJGlkIjoiMTEwOSIsIlRvcCI6MC4wLCJMZWZ0IjowLjAsIlJpZ2h0IjowLjAsIkJvdHRvbSI6MC4wfSwiQmFja2dyb3VuZCI6eyIkaWQiOiIxMTEwIiwiQ29sb3IiOnsiJGlkIjoiMTExMSIsIkEiOjI1NSwiUiI6NjgsIkciOjg0LCJCIjoxMDZ9fSwiSXNWaXNpYmxlIjpmYWxzZSwiV2lkdGgiOjAuMCwiSGVpZ2h0IjozMC4wLCJCb3JkZXJTdHlsZSI6bnVsbCwiUGFyZW50U3R5bGUiOm51bGx9LCJCb3R0b21UaWVyU2NhbGVTdHlsZSI6eyIkaWQiOiIxMTEyIiwiU2hhcGUiOjAsIlNob3dTZWdtZW50U2VwYXJhdG9ycyI6dHJ1ZSwiU2VnbWVudFNlcGFyYXRvck9wYWNpdHkiOjMwLCJIYXNCZWVuVmlzaWJsZUJlZm9yZSI6ZmFsc2UsIkZvbnRTZXR0aW5ncyI6eyIkaWQiOiIxMTEzIiwiRm9udFNpemUiOjExLCJGb250TmFtZSI6IkFyaWFsIiwiSXNCb2xkIjpmYWxzZSwiSXNJdGFsaWMiOmZhbHNlLCJJc1VuZGVybGluZWQiOmZhbHNlLCJQYXJlbnRTdHlsZSI6bnVsbH0sIkF1dG9TaXplIjowLCJGb3JlZ3JvdW5kIjp7IiRpZCI6IjExMTQiLCJDb2xvciI6eyIkaWQiOiIxMTE1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TYiLCJUb3AiOjAuMCwiTGVmdCI6NS4wLCJSaWdodCI6MC4wLCJCb3R0b20iOjAuMH0sIlBhZGRpbmciOnsiJGlkIjoiMTExNyIsIlRvcCI6MC4wLCJMZWZ0IjowLjAsIlJpZ2h0IjowLjAsIkJvdHRvbSI6MC4wfSwiQmFja2dyb3VuZCI6eyIkaWQiOiIxMTE4IiwiQ29sb3IiOnsiJGlkIjoiMTExOSIsIkEiOjI1NSwiUiI6NjgsIkciOjg0LCJCIjoxMDZ9fSwiSXNWaXNpYmxlIjpmYWxzZSwiV2lkdGgiOjAuMCwiSGVpZ2h0IjozMC4wLCJCb3JkZXJTdHlsZSI6bnVsbCwiUGFyZW50U3R5bGUiOm51bGx9LCJFbGFwc2VkVGltZUJhY2tncm91bmQiOnsiJGlkIjoiMTEyMCIsIkNvbG9yIjp7IiRpZCI6IjExMjEiLCJBIjoyNTUsIlIiOjAsIkciOjAsIkIiOjB9fSwiQXBwZW5kWWVhck9uWWVhckNoYW5nZSI6dHJ1ZSwiRWxhcHNlZFRpbWVGb3JtYXQiOjAsIlRvZGF5TWFya2VyUG9zaXRpb24iOjAsIlF1aWNrUG9zaXRpb24iOjMsIkFic29sdXRlUG9zaXRpb24iOjUwLjE3MDY0NjcsIk1hcmdpbiI6eyIkaWQiOiIxMTIyIiwiVG9wIjowLjAsIkxlZnQiOjEwLjAsIlJpZ2h0IjoxMC4wLCJCb3R0b20iOjAuMH0sIlBhZGRpbmciOnsiJGlkIjoiMTEyMyIsIlRvcCI6MC4wLCJMZWZ0IjowLjAsIlJpZ2h0IjowLjAsIkJvdHRvbSI6MC4wfSwiQmFja2dyb3VuZCI6eyIkaWQiOiIxMTI0IiwiQ29sb3IiOnsiJGlkIjoiMTEyNSIsIkEiOjI1NSwiUiI6MzEsIkciOjczLCJCIjoxMjV9fSwiSXNWaXNpYmxlIjp0cnVlLCJXaWR0aCI6MC4wLCJIZWlnaHQiOjAuMCwiQm9yZGVyU3R5bGUiOm51bGwsIlBhcmVudFN0eWxlIjpudWxsfSwiRGVmYXVsdE1pbGVzdG9uZVN0eWxlIjp7IiRpZCI6IjExMjYiLCJTaGFwZSI6MCwiQ29ubmVjdG9yTWFyZ2luIjp7IiRpZCI6IjExMjciLCJUb3AiOjAuMCwiTGVmdCI6Mi4wLCJSaWdodCI6Mi4wLCJCb3R0b20iOjAuMH0sIkNvbm5lY3RvclN0eWxlIjp7IiRpZCI6IjExMjgiLCJMaW5lQ29sb3IiOnsiJGlkIjoiMTEyOSIsIiR0eXBlIjoiTkxSRS5Db21tb24uRG9tLlNvbGlkQ29sb3JCcnVzaCwgTkxSRS5Db21tb24iLCJDb2xvciI6eyIkaWQiOiIxMTMwIiwiQSI6MTI3LCJSIjozMSwiRyI6NzMsIkIiOjEyNn19LCJMaW5lV2VpZ2h0IjoxLjAsIkxpbmVUeXBlIjowLCJQYXJlbnRTdHlsZSI6bnVsbH0sIklzQmVsb3dUaW1lYmFuZCI6ZmFsc2UsIlBvc2l0aW9uT25UYXNrIjowLCJIaWRlRGF0ZSI6ZmFsc2UsIlNoYXBlU2l6ZSI6MSwiU3BhY2luZyI6MS4wLCJQYWRkaW5nIjp7IiRpZCI6IjExMzEiLCJUb3AiOjcuMCwiTGVmdCI6My4wLCJSaWdodCI6MC4wLCJCb3R0b20iOjIuMH0sIlNoYXBlU3R5bGUiOnsiJGlkIjoiMTEzMiIsIk1hcmdpbiI6eyIkcmVmIjoiOCJ9LCJQYWRkaW5nIjp7IiRyZWYiOiI5In0sIkJhY2tncm91bmQiOnsiJGlkIjoiMTEzMyIsIkNvbG9yIjp7IiRpZCI6IjExMzQiLCJBIjoyNTUsIlIiOjIzOSwiRyI6MTI1LCJCIjozNH19LCJJc1Zpc2libGUiOnRydWUsIldpZHRoIjoxOC4wLCJIZWlnaHQiOjIwLjAsIkJvcmRlclN0eWxlIjp7IiRpZCI6IjExMzUiLCJMaW5lQ29sb3IiOnsiJHJlZiI6IjEzIn0sIkxpbmVXZWlnaHQiOjAuMCwiTGluZVR5cGUiOjAsIlBhcmVudFN0eWxlIjpudWxsfSwiUGFyZW50U3R5bGUiOm51bGx9LCJUaXRsZVN0eWxlIjp7IiRpZCI6IjExMzYiLCJGb250U2V0dGluZ3MiOnsiJGlkIjoiMTEzNyIsIkZvbnRTaXplIjoxMCwiRm9udE5hbWUiOiJBcmlhbCIsIklzQm9sZCI6dHJ1ZSwiSXNJdGFsaWMiOmZhbHNlLCJJc1VuZGVybGluZWQiOmZhbHNlLCJQYXJlbnRTdHlsZSI6bnVsbH0sIkF1dG9TaXplIjowLCJGb3JlZ3JvdW5kIjp7IiRyZWYiOiIxNyJ9LCJNYXhXaWR0aCI6MjA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ExMzgiLCJGb250U2V0dGluZ3MiOnsiJGlkIjoiMTEzOSIsIkZvbnRTaXplIjoxMCwiRm9udE5hbWUiOiJBcmlhbCIsIklzQm9sZCI6ZmFsc2UsIklzSXRhbGljIjpmYWxzZSwiSXNVbmRlcmxpbmVkIjpmYWxzZSwiUGFyZW50U3R5bGUiOm51bGx9LCJBdXRvU2l6ZSI6MCwiRm9yZWdyb3VuZCI6eyIkcmVmIjoiMjUifSwiTWF4V2lkdGgiOjIw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dHJ1ZSwiV2lkdGgiOjAuMCwiSGVpZ2h0IjowLjAsIkJvcmRlclN0eWxlIjpudWxsLCJQYXJlbnRTdHlsZSI6bnVsbH0sIkRhdGVGb3JtYXQiOnsiJGlkIjoiMTE0MCIsIkZvcm1hdFN0cmluZyI6ImRkJE1NIiwiU2VwYXJhdG9yIjoiLyIsIlVzZUludGVybmF0aW9uYWxEYXRlRm9ybWF0Ijp0cnVlLCJEYXRlSXNWaXNpYmxlIjp0cnVlLCJUaW1lSXNWaXNpYmxlIjpmYWxzZSwiSG91ckRpZ2l0cyI6MSwiQW1QbURlc2lnbmF0b3IiOjIsIlRyaW0wME1pbnV0ZXMiOmZhbHNlLCJMYXN0S25vd25WaXNpYmlsaXR5U3RhdGUiOm51bGx9LCJXZWVrTnVtYmVyaW5nIjp7IiRpZCI6IjExNDEiLCJGb3JtYXQiOjAsIklzVmlzaWJsZSI6ZmFsc2UsIkxhc3RLbm93blZpc2liaWxpdHlTdGF0ZSI6ZmFsc2V9LCJJc1Zpc2libGUiOnRydWUsIlBhcmVudFN0eWxlIjpudWxsfSwiRGVmYXVsdFRhc2tTdHlsZSI6eyIkaWQiOiIxMTQyIiwiU2hhcGUiOjAsIlNoYXBlVGhpY2tuZXNzIjoxLCJEdXJhdGlvbkZvcm1hdCI6MCwiSW5jbHVkZU5vbldvcmtpbmdEYXlzSW5EdXJhdGlvbiI6ZmFsc2UsIlBlcmNlbnRhZ2VDb21wbGV0ZVN0eWxlIjp7IiRpZCI6IjExNDMiLCJGb250U2V0dGluZ3MiOnsiJGlkIjoiMTE0NCIsIkZvbnRTaXplIjo5LCJGb250TmFtZSI6IkFyaWFsIiwiSXNCb2xkIjpmYWxzZSwiSXNJdGFsaWMiOmZhbHNlLCJJc1VuZGVybGluZWQiOmZhbHNlLCJQYXJlbnRTdHlsZSI6bnVsbH0sIkF1dG9TaXplIjowLCJGb3JlZ3JvdW5kIjp7IiRpZCI6IjExNDUiLCJDb2xvciI6eyIkaWQiOiIxMT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nRydWUsIldpZHRoIjowLjAsIkhlaWdodCI6MC4wLCJCb3JkZXJTdHlsZSI6bnVsbCwiUGFyZW50U3R5bGUiOm51bGx9LCJEdXJhdGlvblN0eWxlIjp7IiRpZCI6IjExNDciLCJGb250U2V0dGluZ3MiOnsiJGlkIjoiMTE0OCIsIkZvbnRTaXplIjo5LCJGb250TmFtZSI6IkFyaWFsIiwiSXNCb2xkIjpmYWxzZSwiSXNJdGFsaWMiOmZhbHNlLCJJc1VuZGVybGluZWQiOmZhbHNlLCJQYXJlbnRTdHlsZSI6bnVsbH0sIkF1dG9TaXplIjowLCJGb3JlZ3JvdW5kIjp7IiRpZCI6IjExNDkiLCJDb2xvciI6eyIkaWQiOiIxMTUw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bnVsbCwiUGFyZW50U3R5bGUiOm51bGx9LCJIb3Jpem9udGFsQ29ubmVjdG9yU3R5bGUiOnsiJGlkIjoiMTE1MSIsIkxpbmVDb2xvciI6eyIkcmVmIjoiNjYifSwiTGluZVdlaWdodCI6MS4wLCJMaW5lVHlwZSI6MCwiUGFyZW50U3R5bGUiOm51bGx9LCJWZXJ0aWNhbENvbm5lY3RvclN0eWxlIjp7IiRpZCI6IjExNTIiLCJMaW5lQ29sb3IiOnsiJHJlZiI6IjY5In0sIkxpbmVXZWlnaHQiOjAuMCwiTGluZVR5cGUiOjAsIlBhcmVudFN0eWxlIjpudWxsfSwiTWFyZ2luIjpudWxsLCJTdGFydERhdGVQb3NpdGlvbiI6NCwiRW5kRGF0ZVBvc2l0aW9uIjo0LCJEYXRlSXNWaXNpYmxlIjp0cnVlLCJUaXRsZVBvc2l0aW9uIjozLCJEdXJhdGlvblBvc2l0aW9uIjo2LCJQZXJjZW50YWdlQ29tcGxldGVkUG9zaXRpb24iOjYsIlNwYWNpbmciOjMsIklzQmVsb3dUaW1lYmFuZCI6dHJ1ZSwiUGVyY2VudGFnZUNvbXBsZXRlU2hhcGVPcGFjaXR5IjozNSwiU2hhcGVTdHlsZSI6eyIkaWQiOiIxMTUzIiwiTWFyZ2luIjp7IiRyZWYiOiI3MiJ9LCJQYWRkaW5nIjp7IiRyZWYiOiI3MyJ9LCJCYWNrZ3JvdW5kIjp7IiRpZCI6IjExNTQiLCJDb2xvciI6eyIkaWQiOiIxMTU1IiwiQSI6MjU1LCJSIjowLCJHIjoxMTQsIkIiOjE4OH19LCJJc1Zpc2libGUiOnRydWUsIldpZHRoIjowLjAsIkhlaWdodCI6MTYuMCwiQm9yZGVyU3R5bGUiOnsiJGlkIjoiMTE1NiIsIkxpbmVDb2xvciI6eyIkcmVmIjoiNzcifSwiTGluZVdlaWdodCI6MC4wLCJMaW5lVHlwZSI6MCwiUGFyZW50U3R5bGUiOm51bGx9LCJQYXJlbnRTdHlsZSI6bnVsbH0sIlRpdGxlU3R5bGUiOnsiJGlkIjoiMTE1NyIsIkZvbnRTZXR0aW5ncyI6eyIkaWQiOiIxMTU4IiwiRm9udFNpemUiOjEwLCJGb250TmFtZSI6IkFyaWFsIiwiSXNCb2xkIjp0cnVlLCJJc0l0YWxpYyI6ZmFsc2UsIklzVW5kZXJsaW5lZCI6ZmFsc2UsIlBhcmVudFN0eWxlIjpudWxsfSwiQXV0b1NpemUiOjAsIkZvcmVncm91bmQiOnsiJGlkIjoiMTE1OSIsIkNvbG9yIjp7IiRpZCI6IjExNjA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udWxsLCJQYXJlbnRTdHlsZSI6bnVsbH0sIkRhdGVTdHlsZSI6eyIkaWQiOiIxMTYxIiwiRm9udFNldHRpbmdzIjp7IiRpZCI6IjExNjIiLCJGb250U2l6ZSI6MTAsIkZvbnROYW1lIjoiQXJpYWwiLCJJc0JvbGQiOmZhbHNlLCJJc0l0YWxpYyI6ZmFsc2UsIklzVW5kZXJsaW5lZCI6ZmFsc2UsIlBhcmVudFN0eWxlIjpudWxsfSwiQXV0b1NpemUiOjAsIkZvcmVncm91bmQiOnsiJGlkIjoiMTE2MyIsIkNvbG9yIjp7IiRpZCI6IjExNjQ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nRydWUsIldpZHRoIjowLjAsIkhlaWdodCI6MC4wLCJCb3JkZXJTdHlsZSI6bnVsbCwiUGFyZW50U3R5bGUiOm51bGx9LCJEYXRlRm9ybWF0Ijp7IiRpZCI6IjExNjUiLCJGb3JtYXRTdHJpbmciOiJkZCRNTSIsIlNlcGFyYXRvciI6Ii8iLCJVc2VJbnRlcm5hdGlvbmFsRGF0ZUZvcm1hdCI6dHJ1ZSwiRGF0ZUlzVmlzaWJsZSI6dHJ1ZSwiVGltZUlzVmlzaWJsZSI6ZmFsc2UsIkhvdXJEaWdpdHMiOjEsIkFtUG1EZXNpZ25hdG9yIjoyLCJUcmltMDBNaW51dGVzIjpmYWxzZSwiTGFzdEtub3duVmlzaWJpbGl0eVN0YXRlIjpudWxsfSwiV2Vla051bWJlcmluZyI6eyIkaWQiOiIxMTY2IiwiRm9ybWF0IjowLCJJc1Zpc2libGUiOmZhbHNlLCJMYXN0S25vd25WaXNpYmlsaXR5U3RhdGUiOmZhbHNlfSwiSXNWaXNpYmxlIjp0cnVlLCJQYXJlbnRTdHlsZSI6bnVsbCwiX2V4cGxpY2l0bHlTZXQiOnsiJGlkIjoiMTE2NyIsIlNoYXBlU3R5bGUiOmZhbHNlLCJUaXRsZVN0eWxlIjpmYWxzZSwiRGF0ZVN0eWxlIjpmYWxzZSwiSG9yaXpvbnRhbENvbm5lY3RvclN0eWxlIjpmYWxzZSwiVmVydGljYWxDb25uZWN0b3JTdHlsZSI6ZmFsc2UsIlBlcmNlbnRhZ2VDb21wbGV0ZVNoYXBlT3BhY2l0eSI6ZmFsc2UsIkRhdGVGb3JtYXQiOmZhbHNlLCJJc0JlbG93VGltZWJhbmQiOmZhbHNlLCJEdXJhdGlvbkZvcm1hdCI6ZmFsc2UsIkR1cmF0aW9uUG9zaXRpb24iOmZhbHNlLCJFbmREYXRlUG9zaXRpb24iOmZhbHNlLCJQZXJjZW50YWdlQ29tcGxldGVkUG9zaXRpb24iOmZhbHNlLCJTaGFwZSI6ZmFsc2UsIlNoYXBlVGhpY2tuZXNzIjpmYWxzZSwiU3BhY2luZyI6ZmFsc2UsIlN0YXJ0RGF0ZVBvc2l0aW9uIjpmYWxzZSwiVGl0bGVQb3NpdGlvbiI6ZmFsc2UsIldlZWtOdW1iZXJpbmciOmZhbHNlLCJJc1Zpc2libGUiOmZhbHNlLCJNYXJnaW4iOmZhbHNlfX0sIkdyaWRsaW5lUGFuZWxTdHlsZSI6eyIkaWQiOiIxMTY4IiwiR3JpZGxpbmVTdHlsZSI6eyIkaWQiOiIxMTY5IiwiTGluZUNvbG9yIjp7IiRpZCI6IjExNzAiLCIkdHlwZSI6Ik5MUkUuQ29tbW9uLkRvbS5Tb2xpZENvbG9yQnJ1c2gsIE5MUkUuQ29tbW9uIiwiQ29sb3IiOnsiJGlkIjoiMTE3MSIsIkEiOjM4LCJSIjo5MSwiRyI6MTU1LCJCIjoyMTN9fSwiTGluZVdlaWdodCI6MC4wLCJMaW5lVHlwZSI6MCwiUGFyZW50U3R5bGUiOm51bGx9LCJNYXJnaW4iOnsiJGlkIjoiMTE3MiIsIlRvcCI6MC4wLCJMZWZ0IjowLjAsIlJpZ2h0IjowLjAsIkJvdHRvbSI6MC4wfSwiUGFkZGluZyI6eyIkaWQiOiIxMTczIiwiVG9wIjowLjAsIkxlZnQiOjAuMCwiUmlnaHQiOjAuMCwiQm90dG9tIjowLjB9LCJCYWNrZ3JvdW5kIjpudWxsLCJJc1Zpc2libGUiOmZhbHNlLCJXaWR0aCI6MC4wLCJIZWlnaHQiOjAuMCwiQm9yZGVyU3R5bGUiOnsiJGlkIjoiMTE3NCIsIkxpbmVDb2xvciI6bnVsbCwiTGluZVdlaWdodCI6MC4wLCJMaW5lVHlwZSI6MCwiUGFyZW50U3R5bGUiOm51bGx9LCJQYXJlbnRTdHlsZSI6bnVsbH0sIkFjdGl2aXR5TGluZVBhbmVsU3R5bGUiOnsiJGlkIjoiMTE3NSIsIkFjdGl2aXR5TGluZVN0eWxlIjp7IiRpZCI6IjExNzYiLCJMaW5lQ29sb3IiOnsiJGlkIjoiMTE3NyIsIiR0eXBlIjoiTkxSRS5Db21tb24uRG9tLlNvbGlkQ29sb3JCcnVzaCwgTkxSRS5Db21tb24iLCJDb2xvciI6eyIkaWQiOiIxMTc4IiwiQSI6MzgsIlIiOjY4LCJHIjoxMTQsIkIiOjE5Nn19LCJMaW5lV2VpZ2h0IjoxLjAsIkxpbmVUeXBlIjowLCJQYXJlbnRTdHlsZSI6bnVsbH0sIk1hcmdpbiI6eyIkaWQiOiIxMTc5IiwiVG9wIjowLjAsIkxlZnQiOjAuMCwiUmlnaHQiOjAuMCwiQm90dG9tIjowLjB9LCJQYWRkaW5nIjp7IiRpZCI6IjExODAiLCJUb3AiOjAuMCwiTGVmdCI6MC4wLCJSaWdodCI6MC4wLCJCb3R0b20iOjAuMH0sIkJhY2tncm91bmQiOm51bGwsIklzVmlzaWJsZSI6dHJ1ZSwiV2lkdGgiOjAuMCwiSGVpZ2h0IjowLjAsIkJvcmRlclN0eWxlIjp7IiRpZCI6IjExODEiLCJMaW5lQ29sb3IiOm51bGwsIkxpbmVXZWlnaHQiOjAuMCwiTGluZVR5cGUiOjAsIlBhcmVudFN0eWxlIjpudWxsfSwiUGFyZW50U3R5bGUiOm51bGx9LCJTaG93RWxhcHNlZFRpbWVHcmFkaWVudFN0eWxlIjpmYWxzZSwiVGltZWJhbmRSZXNlcnZlZExlZnRBcmVhU3R5bGUiOnsiJGlkIjoiMTE4MiIsIkFjdGl2aXR5SGVhZGVyV2lkdGgiOjQuMCwiSXNTZXQiOnRydWV9LCJEZWZhdWx0U3dpbWxhbmVTdHlsZSI6bnVsbH0sIlNjYWxlIjpudWxsLCJTY2FsZVYyIjp7IiRpZCI6IjExODMiLCJTdGFydERhdGUiOiIwMDAxLTAxLTAxVDAwOjAwOjAwIiwiRW5kRGF0ZSI6IjAwMDEtMDEtMDFUMDA6MDA6MDAiLCJBdXRvRGF0ZVJhbmdlIjp0cnVlLCJXb3JraW5nRGF5cyI6MTI3LCJGaXNjYWxZZWFyIjp7IiRpZCI6IjExODQiLCJTdGFydE1vbnRoIjoxLCJVc2VTdGFydGluZ1llYXJGb3JOdW1iZXJpbmciOnRydWUsIlNob3dGaXNjYWxZZWFyTGFiZWwiOnRydWV9LCJUb2RheU1hcmtlclRleHQiOiJUb2RheSIsIkF1dG9TY2FsZVR5cGUiOnRydWUsIlRpbWViYW5kU2NhbGVzIjp7IiRpZCI6IjExODUiLCJUb3BTY2FsZUxheWVyIjp7IiRpZCI6IjExODYiLCJGb3JtYXQiOiJNTU0iLCJUeXBlIjo0fSwiTWlkZGxlU2NhbGVMYXllciI6eyIkaWQiOiIxMTg3IiwiRm9ybWF0IjoiTU1NIiwiVHlwZSI6NH0sIkJvdHRvbVNjYWxlTGF5ZXIiOnsiJGlkIjoiMTE4OCIsIkZvcm1hdCI6Ik1NTSIsIlR5cGUiOjR9fX0sIk1pbGVzdG9uZXMiOltdLCJUYXNrcyI6W10sIlN3aW1sYW5lcyI6W10sIk1zUHJvamVjdEl0ZW1zVHJlZSI6eyIkaWQiOiIxMTg5IiwiUm9vdCI6eyJJbXBvcnRJZCI6bnVsbCwiSXNJbXBvcnRlZCI6ZmFsc2UsIkNoaWxkcmVuIjpbXX19LCJNZXRhZGF0YSI6eyIkaWQiOiIxMTkwIn0sIlNldHRpbmdzIjp7IiRpZCI6IjExOTEiLCJJbXBhT3B0aW9ucyI6eyIkaWQiOiIxMTkyIiwiTGVmdFRvUmlnaHQiOnRydWUsIlBheWxvYWRPcHRpb25zIjox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dHJ1ZSwiSW1wb3J0VHlwZSI6NiwiRmlsZVBhdGgiOm51bGwsIlRpbWVDb25maWd1cmF0aW9uIjp7IiRpZCI6IjExOTMiLCJVc2VUaW1lIjpmYWxzZSwiV29ya0RheVN0YXJ0IjoiMDA6MDA6MDAiLCJXb3JrRGF5RW5kIjoiMjM6NTk6MDAifSwiTGFzdFVzZWRUZW1wbGF0ZUlkIjoiNzM1NWI2MzMtYWM2Ni00NTI4LThiNGQtMjk5ZmFlZGM5ZWU5IiwiRmlyc3RXZWVrT2ZZZWFyIjowLCJQbGFjZU1pbGVzdG9uZUF0VGhlQmVnaW5uaW5nT2ZUaGVEYXkiOmZhbHNlfQ=="/>
  <p:tag name="__MASTER" val="__part_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X3N3aW1sYW5lc1YyIjpbeyIkaWQiOiIyIiwiX2FjdGl2aXRpZXMiOlt7IiRpZCI6IjMiLCJfcm93cyI6W3siJGlkIjoiNCIsIl90YXNrcyI6W10sIl9taWxlc3RvbmVzIjpbeyIkaWQiOiI1IiwiSWQiOiI0YWNkZjg5ZS05MDFiLTRjMWUtYjFiYy04NzAyNzZhNzUxMDMiLCJJbmRleCI6MCwiR3JvdXBJZCI6bnVsbCwiVGl0bGUiOiJSSSBCb2FyZCBFbmRvcnNlbWVudCBmb3IgWm9uZSA4IFBpbG90IiwiRGF0ZVRpbWUiOiIyMDIyLTAyLTE1VDIzOjU5OjAwWiIsIlBlcmNlbnRhZ2VDb21wbGV0ZSI6bnVsbCwiTm90ZSI6bnVsbCwiU3R5bGUiOnsiJGlkIjoiNiIsIlRpdGxlUG9zaXRpb24iOiJSaWdodCIsIkRhdGVQb3NpdGlvbiI6IkxlZnQiLCJTaGFwZVR5cGUiOjEsIlNoYXBlU2l6ZSI6MSwiU2hhcGVTdHlsZSI6eyIkaWQiOiI3IiwiTWFyZ2luIjp7IiRpZCI6IjgiLCJUb3AiOjAuMCwiTGVmdCI6MC4wLCJSaWdodCI6MC4wLCJCb3R0b20iOjAuMH0sIlBhZGRpbmciOnsiJGlkIjoiOSIsIlRvcCI6MC4wLCJMZWZ0IjowLjAsIlJpZ2h0IjowLjAsIkJvdHRvbSI6MC4wfSwiQmFja2dyb3VuZCI6eyIkaWQiOiIxMCIsIkNvbG9yIjp7IiRpZCI6IjExIiwiQSI6MjU1LCJSIjo0NSwiRyI6NDUsIkIiOjQ1fX0sIklzVmlzaWJsZSI6dHJ1ZSwiV2lkdGgiOjE4LjAsIkhlaWdodCI6MjAuMCwiQm9yZGVyU3R5bGUiOnsiJGlkIjoiMTIiLCJMaW5lQ29sb3IiOnsiJGlkIjoiMTMiLCIkdHlwZSI6Ik5MUkUuQ29tbW9uLkRvbS5Tb2xpZENvbG9yQnJ1c2gsIE5MUkUuQ29tbW9uIiwiQ29sb3IiOnsiJGlkIjoiMTQiLCJBIjoyNTUsIlIiOjI1NSwiRyI6MCwiQiI6MH19LCJMaW5lV2VpZ2h0IjowLjAsIkxpbmVUeXBlIjowLCJQYXJlbnRTdHlsZSI6bnVsbH0sIlBhcmVudFN0eWxlIjpudWxsfSwiVGl0bGVTdHlsZSI6eyIkaWQiOiIxNSIsIkZvbnRTZXR0aW5ncyI6eyIkaWQiOiIxNiIsIkZvbnRTaXplIjoxMCwiRm9udE5hbWUiOiJBcmlhbCIsIklzQm9sZCI6dHJ1ZSwiSXNJdGFsaWMiOmZhbHNlLCJJc1VuZGVybGluZWQiOmZhbHNlLCJQYXJlbnRTdHlsZSI6bnVsbH0sIkF1dG9TaXplIjowLCJGb3JlZ3JvdW5kIjp7IiRpZCI6IjE3IiwiQ29sb3IiOnsiJGlkIjoiMTgiLCJBIjoyNTUsIlIiOjAsIkciOjAsIkIiOjB9fSwiTWF4V2lkdGgiOjk2MC4wLCJNYXhIZWlnaHQiOiJJbmZpbml0eSIsIlNtYXJ0Rm9yZWdyb3VuZElzQWN0aXZlIjpmYWxzZSwiSG9yaXpvbnRhbEFsaWdubWVudCI6MSwiVmVydGljYWxBbGlnbm1lbnQiOjAsIlNtYXJ0Rm9yZWdyb3VuZCI6bnVsbCwiQmFja2dyb3VuZEZpbGxUeXBlIjowLCJNYXJnaW4iOnsiJGlkIjoiMTkiLCJUb3AiOjAuMCwiTGVmdCI6MC4wLCJSaWdodCI6MC4wLCJCb3R0b20iOjAuMH0sIlBhZGRpbmciOnsiJGlkIjoiMjAiLCJUb3AiOjAuMCwiTGVmdCI6MC4wLCJSaWdodCI6MC4wLCJCb3R0b20iOjAuMH0sIkJhY2tncm91bmQiOnsiJGlkIjoiMjEiLCJDb2xvciI6eyIkaWQiOiIyMiIsIkEiOjg5LCJSIjowLCJHIjowLCJCIjowfX0sIklzVmlzaWJsZSI6dHJ1ZSwiV2lkdGgiOjAuMCwiSGVpZ2h0IjowLjAsIkJvcmRlclN0eWxlIjpudWxsLCJQYXJlbnRTdHlsZSI6bnVsbH0sIkRhdGVTdHlsZSI6eyIkaWQiOiIyMyIsIkZvbnRTZXR0aW5ncyI6eyIkaWQiOiIyNCIsIkZvbnRTaXplIjoxMCwiRm9udE5hbWUiOiJBcmlhbCIsIklzQm9sZCI6ZmFsc2UsIklzSXRhbGljIjpmYWxzZSwiSXNVbmRlcmxpbmVkIjpmYWxzZSwiUGFyZW50U3R5bGUiOm51bGx9LCJBdXRvU2l6ZSI6MCwiRm9yZWdyb3VuZCI6eyIkaWQiOiIyNSIsIkNvbG9yIjp7IiRpZCI6IjI2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yNyIsIlRvcCI6MC4wLCJMZWZ0IjowLjAsIlJpZ2h0IjowLjAsIkJvdHRvbSI6MC4wfSwiUGFkZGluZyI6eyIkaWQiOiIyOCIsIlRvcCI6MC4wLCJMZWZ0IjowLjAsIlJpZ2h0IjowLjAsIkJvdHRvbSI6MC4wfSwiQmFja2dyb3VuZCI6eyIkaWQiOiIyOSIsIkNvbG9yIjp7IiRyZWYiOiIyMiJ9fSwiSXNWaXNpYmxlIjpmYWxzZSwiV2lkdGgiOjAuMCwiSGVpZ2h0IjowLjAsIkJvcmRlclN0eWxlIjpudWxsLCJQYXJlbnRTdHlsZSI6bnVsbH0sIkRhdGVGb3JtYXQiOnsiJGlkIjoiMz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zEiLCJGb3JtYXQiOjAsIklzVmlzaWJsZSI6ZmFsc2UsIkxhc3RLbm93blZpc2liaWxpdHlTdGF0ZSI6ZmFsc2V9LCJJc1Zpc2libGUiOmZhbHNlLCJQYXJlbnRTdHlsZSI6bnVsbH0sIkh5cGVybGluayI6bnVsbCwiSW1wb3J0SWQiOm51bGx9XSwiSWQiOiI5MjdmMWQ5YS0xYmU4LTRhYzMtODhlYi03OTRlNDE3YThhYjciLCJJc1NpbmdsZUl0ZW1Sb3ciOmZhbHNlfSx7IiRpZCI6IjMyIiwiX3Rhc2tzIjpbXSwiX21pbGVzdG9uZXMiOlt7IiRpZCI6IjMzIiwiSWQiOiIzZDJiYjljOC04ZWU0LTRlZDUtOTFmYi1iOWY3NmE4OTRlMzMiLCJJbmRleCI6MCwiR3JvdXBJZCI6bnVsbCwiVGl0bGUiOiJDb3VuY2lsIG9mIExlZ2lzbGF0aW9uIiwiRGF0ZVRpbWUiOiIyMDIyLTA0LTA5VDIzOjU5OjAwWiIsIlBlcmNlbnRhZ2VDb21wbGV0ZSI6bnVsbCwiTm90ZSI6bnVsbCwiU3R5bGUiOnsiJGlkIjoiMzQiLCJUaXRsZVBvc2l0aW9uIjoiUmlnaHQiLCJEYXRlUG9zaXRpb24iOiJMZWZ0IiwiU2hhcGVUeXBlIjoxLCJTaGFwZVNpemUiOjEsIlNoYXBlU3R5bGUiOnsiJGlkIjoiMzUiLCJNYXJnaW4iOnsiJHJlZiI6IjgifSwiUGFkZGluZyI6eyIkcmVmIjoiOSJ9LCJCYWNrZ3JvdW5kIjp7IiRpZCI6IjM2IiwiQ29sb3IiOnsiJGlkIjoiMzciLCJBIjoyNTUsIlIiOjQ1LCJHIjo0NSwiQiI6NDV9fSwiSXNWaXNpYmxlIjp0cnVlLCJXaWR0aCI6MTguMCwiSGVpZ2h0IjoyMC4wLCJCb3JkZXJTdHlsZSI6eyIkaWQiOiIzOCIsIkxpbmVDb2xvciI6eyIkcmVmIjoiMTMifSwiTGluZVdlaWdodCI6MC4wLCJMaW5lVHlwZSI6MCwiUGFyZW50U3R5bGUiOm51bGx9LCJQYXJlbnRTdHlsZSI6bnVsbH0sIlRpdGxlU3R5bGUiOnsiJGlkIjoiMzkiLCJGb250U2V0dGluZ3MiOnsiJGlkIjoiNDA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0MSIsIkZvbnRTZXR0aW5ncyI6eyIkaWQiOiI0Mi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Q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Q0IiwiRm9ybWF0IjowLCJJc1Zpc2libGUiOmZhbHNlLCJMYXN0S25vd25WaXNpYmlsaXR5U3RhdGUiOmZhbHNlfSwiSXNWaXNpYmxlIjp0cnVlLCJQYXJlbnRTdHlsZSI6bnVsbH0sIkh5cGVybGluayI6bnVsbCwiSW1wb3J0SWQiOm51bGx9XSwiSWQiOiIzMjEwNTEyNC1hMzczLTRmNmEtOTczZC02ODlhMzc1YTRkMTMiLCJJc1NpbmdsZUl0ZW1Sb3ciOmZhbHNlfSx7IiRpZCI6IjQ1IiwiX3Rhc2tzIjpbeyIkaWQiOiI0NiIsIl9hdHRhY2hlZE1pbGVzdG9uZXMiOltdLCJUYXNrRGVmaW5pdGlvbiI6eyIkaWQiOiI0NyIsIkdyb3VwTmFtZSI6bnVsbCwiU3RhcnREYXRlIjoiMjAyMi0wNS0xNVQwMDowMDowMFoiLCJFbmREYXRlIjoiMjAyMi0wOC0zMVQyMzo1OTo1OS45OTlaIiwiUGVyY2VudGFnZUNvbXBsZXRlIjoxMDAuMCwiU3R5bGUiOnsiJGlkIjoiNDgiLCJTaGFwZSI6MiwiU2hhcGVUaGlja25lc3MiOjEsIkR1cmF0aW9uRm9ybWF0IjowLCJJbmNsdWRlTm9uV29ya2luZ0RheXNJbkR1cmF0aW9uIjpmYWxzZSwiUGVyY2VudGFnZUNvbXBsZXRlU3R5bGUiOnsiJGlkIjoiNDkiLCJGb250U2V0dGluZ3MiOnsiJGlkIjoiNTAiLCJGb250U2l6ZSI6OSwiRm9udE5hbWUiOiJBcmlhbCIsIklzQm9sZCI6ZmFsc2UsIklzSXRhbGljIjpmYWxzZSwiSXNVbmRlcmxpbmVkIjpmYWxzZSwiUGFyZW50U3R5bGUiOm51bGx9LCJBdXRvU2l6ZSI6MCwiRm9yZWdyb3VuZCI6eyIkaWQiOiI1MSIsIkNvbG9yIjp7IiRpZCI6IjUy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pZCI6IjUzIiwiVG9wIjowLjAsIkxlZnQiOjAuMCwiUmlnaHQiOjAuMCwiQm90dG9tIjowLjB9LCJQYWRkaW5nIjp7IiRpZCI6IjU0IiwiVG9wIjowLjAsIkxlZnQiOjAuMCwiUmlnaHQiOjAuMCwiQm90dG9tIjowLjB9LCJCYWNrZ3JvdW5kIjp7IiRpZCI6IjU1IiwiQ29sb3IiOnsiJHJlZiI6IjIyIn19LCJJc1Zpc2libGUiOmZhbHNlLCJXaWR0aCI6MC4wLCJIZWlnaHQiOjAuMCwiQm9yZGVyU3R5bGUiOnsiJGlkIjoiNTYiLCJMaW5lQ29sb3IiOm51bGwsIkxpbmVXZWlnaHQiOjAuMCwiTGluZVR5cGUiOjAsIlBhcmVudFN0eWxlIjpudWxsfSwiUGFyZW50U3R5bGUiOm51bGx9LCJEdXJhdGlvblN0eWxlIjp7IiRpZCI6IjU3IiwiRm9udFNldHRpbmdzIjp7IiRpZCI6IjU4IiwiRm9udFNpemUiOjksIkZvbnROYW1lIjoiQXJpYWwiLCJJc0JvbGQiOmZhbHNlLCJJc0l0YWxpYyI6ZmFsc2UsIklzVW5kZXJsaW5lZCI6ZmFsc2UsIlBhcmVudFN0eWxlIjpudWxsfSwiQXV0b1NpemUiOjAsIkZvcmVncm91bmQiOnsiJGlkIjoiNTkiLCJDb2xvciI6eyIkaWQiOiI2M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pZCI6IjYxIiwiVG9wIjowLjAsIkxlZnQiOjAuMCwiUmlnaHQiOjAuMCwiQm90dG9tIjowLjB9LCJQYWRkaW5nIjp7IiRpZCI6IjYyIiwiVG9wIjowLjAsIkxlZnQiOjAuMCwiUmlnaHQiOjAuMCwiQm90dG9tIjowLjB9LCJCYWNrZ3JvdW5kIjp7IiRpZCI6IjYzIiwiQ29sb3IiOnsiJHJlZiI6IjIyIn19LCJJc1Zpc2libGUiOmZhbHNlLCJXaWR0aCI6MC4wLCJIZWlnaHQiOjAuMCwiQm9yZGVyU3R5bGUiOnsiJGlkIjoiNjQiLCJMaW5lQ29sb3IiOm51bGwsIkxpbmVXZWlnaHQiOjAuMCwiTGluZVR5cGUiOjAsIlBhcmVudFN0eWxlIjpudWxsfSwiUGFyZW50U3R5bGUiOm51bGx9LCJIb3Jpem9udGFsQ29ubmVjdG9yU3R5bGUiOnsiJGlkIjoiNjUiLCJMaW5lQ29sb3IiOnsiJGlkIjoiNjYiLCIkdHlwZSI6Ik5MUkUuQ29tbW9uLkRvbS5Tb2xpZENvbG9yQnJ1c2gsIE5MUkUuQ29tbW9uIiwiQ29sb3IiOnsiJGlkIjoiNjciLCJBIjoyNTUsIlIiOjIwNCwiRyI6MjA0LCJCIjoyMDR9fSwiTGluZVdlaWdodCI6MS4wLCJMaW5lVHlwZSI6MCwiUGFyZW50U3R5bGUiOm51bGx9LCJWZXJ0aWNhbENvbm5lY3RvclN0eWxlIjp7IiRpZCI6IjY4IiwiTGluZUNvbG9yIjp7IiRpZCI6IjY5IiwiJHR5cGUiOiJOTFJFLkNvbW1vbi5Eb20uU29saWRDb2xvckJydXNoLCBOTFJFLkNvbW1vbiIsIkNvbG9yIjp7IiRpZCI6IjcwIiwiQSI6MjU1LCJSIjoyMDQsIkciOjIwNCwiQiI6MjA0fX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zEiLCJNYXJnaW4iOnsiJGlkIjoiNzIiLCJUb3AiOjAuMCwiTGVmdCI6NC4wLCJSaWdodCI6NC4wLCJCb3R0b20iOjAuMH0sIlBhZGRpbmciOnsiJGlkIjoiNzMiLCJUb3AiOjAuMCwiTGVmdCI6MC4wLCJSaWdodCI6MC4wLCJCb3R0b20iOjAuMH0sIkJhY2tncm91bmQiOnsiJGlkIjoiNzQiLCJDb2xvciI6eyIkaWQiOiI3NSIsIkEiOjI1NSwiUiI6ODgsIkciOjE1NCwiQiI6MjE1fX0sIklzVmlzaWJsZSI6dHJ1ZSwiV2lkdGgiOjAuMCwiSGVpZ2h0IjoxNi4wLCJCb3JkZXJTdHlsZSI6eyIkaWQiOiI3NiIsIkxpbmVDb2xvciI6eyIkaWQiOiI3NyIsIiR0eXBlIjoiTkxSRS5Db21tb24uRG9tLlNvbGlkQ29sb3JCcnVzaCwgTkxSRS5Db21tb24iLCJDb2xvciI6eyIkaWQiOiI3OCIsIkEiOjI1NSwiUiI6MjU1LCJHIjowLCJCIjowfX0sIkxpbmVXZWlnaHQiOjAuMCwiTGluZVR5cGUiOjAsIlBhcmVudFN0eWxlIjpudWxsfSwiUGFyZW50U3R5bGUiOm51bGx9LCJUaXRsZVN0eWxlIjp7IiRpZCI6Ijc5IiwiRm9udFNldHRpbmdzIjp7IiRpZCI6IjgwIiwiRm9udFNpemUiOjEwLCJGb250TmFtZSI6IkFyaWFsIiwiSXNCb2xkIjp0cnVlLCJJc0l0YWxpYyI6ZmFsc2UsIklzVW5kZXJsaW5lZCI6ZmFsc2UsIlBhcmVudFN0eWxlIjpudWxsfSwiQXV0b1NpemUiOjAsIkZvcmVncm91bmQiOnsiJGlkIjoiODEiLCJDb2xvciI6eyIkaWQiOiI4Mi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4MyIsIlRvcCI6MC4wLCJMZWZ0IjowLjAsIlJpZ2h0IjowLjAsIkJvdHRvbSI6MC4wfSwiUGFkZGluZyI6eyIkaWQiOiI4NCIsIlRvcCI6MC4wLCJMZWZ0IjowLjAsIlJpZ2h0IjowLjAsIkJvdHRvbSI6MC4wfSwiQmFja2dyb3VuZCI6eyIkaWQiOiI4NSIsIkNvbG9yIjp7IiRyZWYiOiIyMiJ9fSwiSXNWaXNpYmxlIjp0cnVlLCJXaWR0aCI6MC4wLCJIZWlnaHQiOjAuMCwiQm9yZGVyU3R5bGUiOnsiJGlkIjoiODYiLCJMaW5lQ29sb3IiOm51bGwsIkxpbmVXZWlnaHQiOjAuMCwiTGluZVR5cGUiOjAsIlBhcmVudFN0eWxlIjpudWxsfSwiUGFyZW50U3R5bGUiOm51bGx9LCJEYXRlU3R5bGUiOnsiJGlkIjoiODciLCJGb250U2V0dGluZ3MiOnsiJGlkIjoiODgiLCJGb250U2l6ZSI6OSwiRm9udE5hbWUiOiJBcmlhbCIsIklzQm9sZCI6ZmFsc2UsIklzSXRhbGljIjpmYWxzZSwiSXNVbmRlcmxpbmVkIjpmYWxzZSwiUGFyZW50U3R5bGUiOm51bGx9LCJBdXRvU2l6ZSI6MCwiRm9yZWdyb3VuZCI6eyIkaWQiOiI4OSIsIkNvbG9yIjp7IiRpZCI6Ijkw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5MSIsIlRvcCI6MC4wLCJMZWZ0IjowLjAsIlJpZ2h0IjowLjAsIkJvdHRvbSI6MC4wfSwiUGFkZGluZyI6eyIkaWQiOiI5MiIsIlRvcCI6MC4wLCJMZWZ0IjowLjAsIlJpZ2h0IjowLjAsIkJvdHRvbSI6MC4wfSwiQmFja2dyb3VuZCI6eyIkaWQiOiI5MyIsIkNvbG9yIjp7IiRyZWYiOiIyMiJ9fSwiSXNWaXNpYmxlIjpmYWxzZSwiV2lkdGgiOjAuMCwiSGVpZ2h0IjowLjAsIkJvcmRlclN0eWxlIjp7IiRpZCI6Ijk0IiwiTGluZUNvbG9yIjpudWxsLCJMaW5lV2VpZ2h0IjowLjAsIkxpbmVUeXBlIjowLCJQYXJlbnRTdHlsZSI6bnVsbH0sIlBhcmVudFN0eWxlIjpudWxsfSwiRGF0ZUZvcm1hdCI6eyIkaWQiOiI5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iIsIkZvcm1hdCI6MCwiSXNWaXNpYmxlIjpmYWxzZSwiTGFzdEtub3duVmlzaWJpbGl0eVN0YXRlIjpmYWxzZX0sIklzVmlzaWJsZSI6dHJ1ZSwiUGFyZW50U3R5bGUiOm51bGx9LCJJbmRleCI6MCwiU21hcnREdXJhdGlvbkFjdGl2YXRlZCI6ZmFsc2UsIkRhdGVGb3JtYXQiOnsiJHJlZiI6Ijk1In0sIldlZWtOdW1iZXJpbmciOnsiJGlkIjoiOTciLCJGb3JtYXQiOjAsIklzVmlzaWJsZSI6ZmFsc2UsIkxhc3RLbm93blZpc2liaWxpdHlTdGF0ZSI6ZmFsc2V9LCJJZCI6ImJlZmRhZjM5LTA4NWUtNDczYi04Yjk3LTQxNWFiYjk2NTc2MiIsIkltcG9ydElkIjpudWxsLCJUaXRsZSI6IkFsbCBab25lIDggQ2x1YnMgUmVnaW9uYWxpc2F0aW9uIFByZXNlbnRhdGlvbnMiLCJOb3RlIjpudWxsLCJIeXBlcmxpbmsiOnsiJGlkIjoiOTgiLCJBZGRyZXNzIjoiIiwiU3ViQWRkcmVzcyI6IiJ9LCJJc0NoYW5nZWQiOmZhbHNlLCJJc05ldyI6ZmFsc2V9fV0sIl9taWxlc3RvbmVzIjpbXSwiSWQiOiIxOTYwYmNiNy0xMTJiLTQ1MGMtODg2MS02NDQ4NGU5NTJhZDUiLCJJc1NpbmdsZUl0ZW1Sb3ciOmZhbHNlfSx7IiRpZCI6Ijk5IiwiX3Rhc2tzIjpbeyIkaWQiOiIxMDAiLCJfYXR0YWNoZWRNaWxlc3RvbmVzIjpbXSwiVGFza0RlZmluaXRpb24iOnsiJGlkIjoiMTAxIiwiR3JvdXBOYW1lIjpudWxsLCJTdGFydERhdGUiOiIyMDIyLTA5LTE1VDAwOjAwOjAwWiIsIkVuZERhdGUiOiIyMDIyLTEwLTA0VDIzOjU5OjU5Ljk5OVoiLCJQZXJjZW50YWdlQ29tcGxldGUiOjEwMC4wLCJTdHlsZSI6eyIkaWQiOiIxMDIiLCJTaGFwZSI6MiwiU2hhcGVUaGlja25lc3MiOjEsIkR1cmF0aW9uRm9ybWF0IjowLCJJbmNsdWRlTm9uV29ya2luZ0RheXNJbkR1cmF0aW9uIjpmYWxzZSwiUGVyY2VudGFnZUNvbXBsZXRlU3R5bGUiOnsiJGlkIjoiMTAzIiwiRm9udFNldHRpbmdzIjp7IiRpZCI6IjEwNCIsIkZvbnRTaXplIjo5LCJGb250TmFtZSI6IkFyaWFsIiwiSXNCb2xkIjpmYWxzZSwiSXNJdGFsaWMiOmZhbHNlLCJJc1VuZGVybGluZWQiOmZhbHNlLCJQYXJlbnRTdHlsZSI6bnVsbH0sIkF1dG9TaXplIjowLCJGb3JlZ3JvdW5kIjp7IiRpZCI6IjEwNSIsIkNvbG9yIjp7IiRpZCI6IjEwNi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EwNyIsIkxpbmVDb2xvciI6bnVsbCwiTGluZVdlaWdodCI6MC4wLCJMaW5lVHlwZSI6MCwiUGFyZW50U3R5bGUiOm51bGx9LCJQYXJlbnRTdHlsZSI6bnVsbH0sIkR1cmF0aW9uU3R5bGUiOnsiJGlkIjoiMTA4IiwiRm9udFNldHRpbmdzIjp7IiRpZCI6IjEwOSIsIkZvbnRTaXplIjo5LCJGb250TmFtZSI6IkFyaWFsIiwiSXNCb2xkIjpmYWxzZSwiSXNJdGFsaWMiOmZhbHNlLCJJc1VuZGVybGluZWQiOmZhbHNlLCJQYXJlbnRTdHlsZSI6bnVsbH0sIkF1dG9TaXplIjowLCJGb3JlZ3JvdW5kIjp7IiRpZCI6IjExMCIsIkNvbG9yIjp7IiRpZCI6IjExMS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MTEyIiwiTGluZUNvbG9yIjpudWxsLCJMaW5lV2VpZ2h0IjowLjAsIkxpbmVUeXBlIjowLCJQYXJlbnRTdHlsZSI6bnVsbH0sIlBhcmVudFN0eWxlIjpudWxsfSwiSG9yaXpvbnRhbENvbm5lY3RvclN0eWxlIjp7IiRpZCI6IjExMyIsIkxpbmVDb2xvciI6eyIkcmVmIjoiNjYifSwiTGluZVdlaWdodCI6MS4wLCJMaW5lVHlwZSI6MCwiUGFyZW50U3R5bGUiOm51bGx9LCJWZXJ0aWNhbENvbm5lY3RvclN0eWxlIjp7IiRpZCI6IjExNC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xMTUiLCJNYXJnaW4iOnsiJHJlZiI6IjcyIn0sIlBhZGRpbmciOnsiJHJlZiI6IjczIn0sIkJhY2tncm91bmQiOnsiJGlkIjoiMTE2IiwiQ29sb3IiOnsiJGlkIjoiMTE3IiwiQSI6MjU1LCJSIjo4OCwiRyI6MTU0LCJCIjoyMTV9fSwiSXNWaXNpYmxlIjp0cnVlLCJXaWR0aCI6MC4wLCJIZWlnaHQiOjE2LjAsIkJvcmRlclN0eWxlIjp7IiRpZCI6IjExOCIsIkxpbmVDb2xvciI6eyIkcmVmIjoiNzcifSwiTGluZVdlaWdodCI6MC4wLCJMaW5lVHlwZSI6MCwiUGFyZW50U3R5bGUiOm51bGx9LCJQYXJlbnRTdHlsZSI6bnVsbH0sIlRpdGxlU3R5bGUiOnsiJGlkIjoiMTE5IiwiRm9udFNldHRpbmdzIjp7IiRpZCI6IjEyMCIsIkZvbnRTaXplIjoxMCwiRm9udE5hbWUiOiJBcmlhbCIsIklzQm9sZCI6dHJ1ZSwiSXNJdGFsaWMiOmZhbHNlLCJJc1VuZGVybGluZWQiOmZhbHNlLCJQYXJlbnRTdHlsZSI6bnVsbH0sIkF1dG9TaXplIjowLCJGb3JlZ3JvdW5kIjp7IiRpZCI6IjEyMSIsIkNvbG9yIjp7IiRpZCI6IjEyM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MTIzIiwiTGluZUNvbG9yIjpudWxsLCJMaW5lV2VpZ2h0IjowLjAsIkxpbmVUeXBlIjowLCJQYXJlbnRTdHlsZSI6bnVsbH0sIlBhcmVudFN0eWxlIjpudWxsfSwiRGF0ZVN0eWxlIjp7IiRpZCI6IjEyNCIsIkZvbnRTZXR0aW5ncyI6eyIkaWQiOiIxMjUiLCJGb250U2l6ZSI6OSwiRm9udE5hbWUiOiJBcmlhbCIsIklzQm9sZCI6ZmFsc2UsIklzSXRhbGljIjpmYWxzZSwiSXNVbmRlcmxpbmVkIjpmYWxzZSwiUGFyZW50U3R5bGUiOm51bGx9LCJBdXRvU2l6ZSI6MCwiRm9yZWdyb3VuZCI6eyIkaWQiOiIxMjYiLCJDb2xvciI6eyIkaWQiOiIxMjc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MTI4IiwiTGluZUNvbG9yIjpudWxsLCJMaW5lV2VpZ2h0IjowLjAsIkxpbmVUeXBlIjowLCJQYXJlbnRTdHlsZSI6bnVsbH0sIlBhcmVudFN0eWxlIjpudWxsfSwiRGF0ZUZvcm1hdCI6eyIkaWQiOiIxMjk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TMwIiwiRm9ybWF0IjowLCJJc1Zpc2libGUiOmZhbHNlLCJMYXN0S25vd25WaXNpYmlsaXR5U3RhdGUiOmZhbHNlfSwiSXNWaXNpYmxlIjp0cnVlLCJQYXJlbnRTdHlsZSI6bnVsbH0sIkluZGV4IjowLCJTbWFydER1cmF0aW9uQWN0aXZhdGVkIjpmYWxzZSwiRGF0ZUZvcm1hdCI6eyIkcmVmIjoiMTI5In0sIldlZWtOdW1iZXJpbmciOnsiJGlkIjoiMTMxIiwiRm9ybWF0IjowLCJJc1Zpc2libGUiOmZhbHNlLCJMYXN0S25vd25WaXNpYmlsaXR5U3RhdGUiOmZhbHNlfSwiSWQiOiJkYmRhNDA0ZS02MzIxLTRlYzQtYTk3Yi1lNDhjYjQ2NmMzNTgiLCJJbXBvcnRJZCI6bnVsbCwiVGl0bGUiOiJSZWdpb25hbGlzYXRpb24gUGlsb3QgVm90ZSIsIk5vdGUiOm51bGwsIkh5cGVybGluayI6eyIkaWQiOiIxMzIiLCJBZGRyZXNzIjoiIiwiU3ViQWRkcmVzcyI6IiJ9LCJJc0NoYW5nZWQiOmZhbHNlLCJJc05ldyI6ZmFsc2V9fV0sIl9taWxlc3RvbmVzIjpbXSwiSWQiOiI2ZWFlMGE1Ny03MjM5LTQ2OTUtODgzYi00ZmMyYzIyODA4MGIiLCJJc1NpbmdsZUl0ZW1Sb3ciOmZhbHNlfSx7IiRpZCI6IjEzMyIsIl90YXNrcyI6W10sIl9taWxlc3RvbmVzIjpbeyIkaWQiOiIxMzQiLCJJZCI6IjQxZjVkMzI5LWY4MGMtNDA5NS05ODc1LThiYjEzODA3OTNiYyIsIkluZGV4IjozLCJHcm91cElkIjpudWxsLCJUaXRsZSI6IlJJIEJvYXJkIEFwcHJvdmFsIHRvIFByb2NlZWQiLCJEYXRlVGltZSI6IjIwMjItMTAtMTlUMjM6NTk6MDBaIiwiUGVyY2VudGFnZUNvbXBsZXRlIjpudWxsLCJOb3RlIjpudWxsLCJTdHlsZSI6eyIkaWQiOiIxMzUiLCJUaXRsZVBvc2l0aW9uIjoiUmlnaHQiLCJEYXRlUG9zaXRpb24iOiJMZWZ0IiwiU2hhcGVUeXBlIjoxLCJTaGFwZVNpemUiOjEsIlNoYXBlU3R5bGUiOnsiJGlkIjoiMTM2IiwiTWFyZ2luIjp7IiRyZWYiOiI4In0sIlBhZGRpbmciOnsiJHJlZiI6IjkifSwiQmFja2dyb3VuZCI6eyIkaWQiOiIxMzciLCJDb2xvciI6eyIkaWQiOiIxMzgiLCJBIjoyNTUsIlIiOjQ1LCJHIjo0NSwiQiI6NDV9fSwiSXNWaXNpYmxlIjp0cnVlLCJXaWR0aCI6MTguMCwiSGVpZ2h0IjoyMC4wLCJCb3JkZXJTdHlsZSI6eyIkaWQiOiIxMzkiLCJMaW5lQ29sb3IiOnsiJHJlZiI6IjEzIn0sIkxpbmVXZWlnaHQiOjAuMCwiTGluZVR5cGUiOjAsIlBhcmVudFN0eWxlIjpudWxsfSwiUGFyZW50U3R5bGUiOm51bGx9LCJUaXRsZVN0eWxlIjp7IiRpZCI6IjE0MCIsIkZvbnRTZXR0aW5ncyI6eyIkaWQiOiIxNDE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xNDIiLCJGb250U2V0dGluZ3MiOnsiJGlkIjoiMTQz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mYWxzZSwiV2lkdGgiOjAuMCwiSGVpZ2h0IjowLjAsIkJvcmRlclN0eWxlIjpudWxsLCJQYXJlbnRTdHlsZSI6bnVsbH0sIkRhdGVGb3JtYXQiOnsiJGlkIjoiMTQ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E0NSIsIkZvcm1hdCI6MCwiSXNWaXNpYmxlIjpmYWxzZSwiTGFzdEtub3duVmlzaWJpbGl0eVN0YXRlIjpmYWxzZX0sIklzVmlzaWJsZSI6dHJ1ZSwiUGFyZW50U3R5bGUiOm51bGx9LCJIeXBlcmxpbmsiOm51bGwsIkltcG9ydElkIjpudWxsfV0sIklkIjoiMzRlNjgyY2YtZjEyNy00NDEzLWFmNjEtMmZhODY4ZGQ2M2I0IiwiSXNTaW5nbGVJdGVtUm93IjpmYWxzZX1dLCJJbmRleCI6MCwiSWQiOiIyNzE5MTUyOC05NmQ4LTQwZTktODg4NS1hOGYwODEzM2JmYmUiLCJIZWFkZXJUZXh0IjpudWxsLCJJc0RlZmF1bHQiOnRydWUsIlN0eWxlIjp7IiRpZCI6IjE0NiIsIkhlYWRlclN0eWxlIjp7IiRpZCI6IjE0NyIsIlRleHRTdHlsZSI6eyIkaWQiOiIxNDgiLCJGb250U2V0dGluZ3MiOnsiJGlkIjoiMTQ5IiwiRm9udFNpemUiOjExLCJGb250TmFtZSI6IkNhbGlicmkiLCJJc0JvbGQiOmZhbHNlLCJJc0l0YWxpYyI6ZmFsc2UsIklzVW5kZXJsaW5lZCI6ZmFsc2UsIlBhcmVudFN0eWxlIjpudWxsfSwiQXV0b1NpemUiOjIsIkZvcmVncm91bmQiOnsiJGlkIjoiMTUwIiwiQ29sb3IiOnsiJGlkIjoiMTU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UyIiwiVG9wIjowLjAsIkxlZnQiOjAuMCwiUmlnaHQiOjAuMCwiQm90dG9tIjowLjB9LCJQYWRkaW5nIjp7IiRpZCI6IjE1MyIsIlRvcCI6MC4wLCJMZWZ0IjowLjAsIlJpZ2h0IjowLjAsIkJvdHRvbSI6MC4wfSwiQmFja2dyb3VuZCI6bnVsbCwiSXNWaXNpYmxlIjp0cnVlLCJXaWR0aCI6MC4wLCJIZWlnaHQiOjAuMCwiQm9yZGVyU3R5bGUiOm51bGwsIlBhcmVudFN0eWxlIjpudWxsfSwiUmVjdGFuZ2xlU3R5bGUiOnsiJGlkIjoiMTU0IiwiTWFyZ2luIjp7IiRpZCI6IjE1NSIsIlRvcCI6MC4wLCJMZWZ0IjowLjAsIlJpZ2h0IjowLjAsIkJvdHRvbSI6MC4wfSwiUGFkZGluZyI6eyIkaWQiOiIxNTYiLCJUb3AiOjAuMCwiTGVmdCI6MC4wLCJSaWdodCI6MC4wLCJCb3R0b20iOjAuMH0sIkJhY2tncm91bmQiOnsiJGlkIjoiMTU3IiwiQ29sb3IiOnsiJGlkIjoiMTU4IiwiQSI6NjMsIlIiOjY4LCJHIjoxMTQsIkIiOjE5Nn19LCJJc1Zpc2libGUiOnRydWUsIldpZHRoIjowLjAsIkhlaWdodCI6MC4wLCJCb3JkZXJTdHlsZSI6eyIkaWQiOiIxNTkiLCJMaW5lQ29sb3IiOnsiJGlkIjoiMTYwIiwiJHR5cGUiOiJOTFJFLkNvbW1vbi5Eb20uU29saWRDb2xvckJydXNoLCBOTFJFLkNvbW1vbiIsIkNvbG9yIjp7IiRpZCI6IjE2MSIsIkEiOjI1NSwiUiI6MjU1LCJHIjowLCJCIjowfX0sIkxpbmVXZWlnaHQiOjAuMCwiTGluZVR5cGUiOjAsIlBhcmVudFN0eWxlIjpudWxsfSwiUGFyZW50U3R5bGUiOm51bGx9LCJNYXJnaW4iOnsiJGlkIjoiMTYyIiwiVG9wIjowLjAsIkxlZnQiOjAuMCwiUmlnaHQiOjAuMCwiQm90dG9tIjowLjB9LCJQYWRkaW5nIjp7IiRpZCI6IjE2MyIsIlRvcCI6MC4wLCJMZWZ0IjowLjAsIlJpZ2h0IjowLjAsIkJvdHRvbSI6MC4wfSwiQmFja2dyb3VuZCI6bnVsbCwiSXNWaXNpYmxlIjp0cnVlLCJXaWR0aCI6MC4wLCJIZWlnaHQiOjAuMCwiQm9yZGVyU3R5bGUiOm51bGwsIlBhcmVudFN0eWxlIjpudWxsfSwiQmFja2dyb3VuZFN0eWxlIjp7IiRpZCI6IjE2NCIsIk1hcmdpbiI6eyIkaWQiOiIxNjUiLCJUb3AiOjAuMCwiTGVmdCI6MC4wLCJSaWdodCI6MC4wLCJCb3R0b20iOjAuMH0sIlBhZGRpbmciOnsiJGlkIjoiMTY2IiwiVG9wIjowLjAsIkxlZnQiOjAuMCwiUmlnaHQiOjAuMCwiQm90dG9tIjowLjB9LCJCYWNrZ3JvdW5kIjp7IiRpZCI6IjE2NyIsIkNvbG9yIjp7IiRpZCI6IjE2OCIsIkEiOjUxLCJSIjoxOTIsIkciOjgwLCJCIjo3N319LCJJc1Zpc2libGUiOnRydWUsIldpZHRoIjowLjAsIkhlaWdodCI6MC4wLCJCb3JkZXJTdHlsZSI6eyIkaWQiOiIxNjkiLCJMaW5lQ29sb3IiOnsiJGlkIjoiMTcwIiwiJHR5cGUiOiJOTFJFLkNvbW1vbi5Eb20uU29saWRDb2xvckJydXNoLCBOTFJFLkNvbW1vbiIsIkNvbG9yIjp7IiRpZCI6IjE3MSIsIkEiOjI1NSwiUiI6MjU1LCJHIjowLCJCIjowfX0sIkxpbmVXZWlnaHQiOjAuMCwiTGluZVR5cGUiOjAsIlBhcmVudFN0eWxlIjpudWxsfSwiUGFyZW50U3R5bGUiOm51bGx9LCJNYXJnaW4iOnsiJGlkIjoiMTcyIiwiVG9wIjowLjAsIkxlZnQiOjAuMCwiUmlnaHQiOjAuMCwiQm90dG9tIjowLjB9LCJQYWRkaW5nIjp7IiRpZCI6IjE3MyIsIlRvcCI6MC4wLCJMZWZ0IjowLjAsIlJpZ2h0IjowLjAsIkJvdHRvbSI6MC4wfSwiSXNWaXNpYmxlIjp0cnVlLCJXaWR0aCI6MC4wLCJIZWlnaHQiOjAuMCwiQm9yZGVyU3R5bGUiOm51bGwsIlBhcmVudFN0eWxlIjpudWxsfX1dLCJJZCI6IjNmZGQ1MGFkLTdmZDAtNGZhZC04YzZlLWQ2NDgyY2VmN2JhOSIsIkluZGV4IjoxLCJIZWFkZXJUZXh0IjoiU3RhZ2UgMSIsIlN0eWxlIjp7IiRpZCI6IjE3NCIsIkhlYWRlclN0eWxlIjp7IiRpZCI6IjE3NSIsIlRleHRJc1ZlcnRpY2FsIjpmYWxzZSwiVGV4dFN0eWxlIjp7IiRpZCI6IjE3NiIsIkZvbnRTZXR0aW5ncyI6eyIkaWQiOiIxNzciLCJGb250U2l6ZSI6MTIsIkZvbnROYW1lIjoiQXJpYWwiLCJJc0JvbGQiOmZhbHNlLCJJc0l0YWxpYyI6ZmFsc2UsIklzVW5kZXJsaW5lZCI6ZmFsc2UsIlBhcmVudFN0eWxlIjpudWxsfSwiQXV0b1NpemUiOjIsIkZvcmVncm91bmQiOnsiJGlkIjoiMTc4IiwiQ29sb3IiOnsiJGlkIjoiMTc5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gwIiwiVG9wIjowLjAsIkxlZnQiOjAuMCwiUmlnaHQiOjAuMCwiQm90dG9tIjowLjB9LCJQYWRkaW5nIjp7IiRpZCI6IjE4MSIsIlRvcCI6MC4wLCJMZWZ0IjowLjAsIlJpZ2h0IjowLjAsIkJvdHRvbSI6MC4wfSwiQmFja2dyb3VuZCI6bnVsbCwiSXNWaXNpYmxlIjp0cnVlLCJXaWR0aCI6MC4wLCJIZWlnaHQiOjAuMCwiQm9yZGVyU3R5bGUiOm51bGwsIlBhcmVudFN0eWxlIjpudWxsfSwiUmVjdGFuZ2xlU3R5bGUiOnsiJGlkIjoiMTgyIiwiTWFyZ2luIjp7IiRpZCI6IjE4MyIsIlRvcCI6MC4wLCJMZWZ0IjowLjAsIlJpZ2h0IjowLjAsIkJvdHRvbSI6MC4wfSwiUGFkZGluZyI6eyIkaWQiOiIxODQiLCJUb3AiOjAuMCwiTGVmdCI6MC4wLCJSaWdodCI6MC4wLCJCb3R0b20iOjAuMH0sIkJhY2tncm91bmQiOnsiJGlkIjoiMTg1IiwiQ29sb3IiOnsiJGlkIjoiMTg2IiwiQSI6MjU1LCJSIjo0OCwiRyI6ODQsIkIiOjE1MH19LCJJc1Zpc2libGUiOnRydWUsIldpZHRoIjowLjAsIkhlaWdodCI6MC4wLCJCb3JkZXJTdHlsZSI6eyIkaWQiOiIxODciLCJMaW5lQ29sb3IiOnsiJGlkIjoiMTg4IiwiJHR5cGUiOiJOTFJFLkNvbW1vbi5Eb20uU29saWRDb2xvckJydXNoLCBOTFJFLkNvbW1vbiIsIkNvbG9yIjp7IiRpZCI6IjE4OSIsIkEiOjI1NSwiUiI6MjU1LCJHIjowLCJCIjowfX0sIkxpbmVXZWlnaHQiOjAuMCwiTGluZVR5cGUiOjAsIlBhcmVudFN0eWxlIjpudWxsfSwiUGFyZW50U3R5bGUiOm51bGx9LCJNYXJnaW4iOnsiJGlkIjoiMTkwIiwiVG9wIjowLjAsIkxlZnQiOjAuMCwiUmlnaHQiOjAuMCwiQm90dG9tIjowLjB9LCJQYWRkaW5nIjp7IiRpZCI6IjE5MSIsIlRvcCI6MC4wLCJMZWZ0IjowLjAsIlJpZ2h0IjowLjAsIkJvdHRvbSI6MC4wfSwiQmFja2dyb3VuZCI6bnVsbCwiSXNWaXNpYmxlIjp0cnVlLCJXaWR0aCI6MC4wLCJIZWlnaHQiOjAuMCwiQm9yZGVyU3R5bGUiOm51bGwsIlBhcmVudFN0eWxlIjpudWxsfSwiQmFja2dyb3VuZFN0eWxlIjp7IiRpZCI6IjE5MiIsIk1hcmdpbiI6eyIkaWQiOiIxOTMiLCJUb3AiOjAuMCwiTGVmdCI6MC4wLCJSaWdodCI6MC4wLCJCb3R0b20iOjAuMH0sIlBhZGRpbmciOnsiJGlkIjoiMTk0IiwiVG9wIjowLjAsIkxlZnQiOjAuMCwiUmlnaHQiOjAuMCwiQm90dG9tIjowLjB9LCJCYWNrZ3JvdW5kIjp7IiRpZCI6IjE5NSIsIkNvbG9yIjp7IiRpZCI6IjE5NiIsIkEiOjUxLCJSIjoxNjUsIkciOjE2NSwiQiI6MTY1fX0sIklzVmlzaWJsZSI6dHJ1ZSwiV2lkdGgiOjAuMCwiSGVpZ2h0IjowLjAsIkJvcmRlclN0eWxlIjp7IiRpZCI6IjE5NyIsIkxpbmVDb2xvciI6eyIkaWQiOiIxOTgiLCIkdHlwZSI6Ik5MUkUuQ29tbW9uLkRvbS5Tb2xpZENvbG9yQnJ1c2gsIE5MUkUuQ29tbW9uIiwiQ29sb3IiOnsiJGlkIjoiMTk5IiwiQSI6MjU1LCJSIjoyNTUsIkciOjAsIkIiOjB9fSwiTGluZVdlaWdodCI6MC4wLCJMaW5lVHlwZSI6MCwiUGFyZW50U3R5bGUiOm51bGx9LCJQYXJlbnRTdHlsZSI6bnVsbH0sIklzQWJvdmVUaW1lYmFuZCI6ZmFsc2UsIk1hcmdpbiI6eyIkaWQiOiIyMDAiLCJUb3AiOjAuMCwiTGVmdCI6MC4wLCJSaWdodCI6MC4wLCJCb3R0b20iOjAuMH0sIlBhZGRpbmciOnsiJGlkIjoiMjAxIiwiVG9wIjowLjAsIkxlZnQiOjAuMCwiUmlnaHQiOjAuMCwiQm90dG9tIjowLjB9LCJJc1Zpc2libGUiOnRydWUsIldpZHRoIjowLjAsIkhlaWdodCI6MC4wLCJCb3JkZXJTdHlsZSI6eyIkaWQiOiIyMDIiLCJMaW5lQ29sb3IiOm51bGwsIkxpbmVXZWlnaHQiOjAuMCwiTGluZVR5cGUiOjAsIlBhcmVudFN0eWxlIjpudWxsfSwiUGFyZW50U3R5bGUiOm51bGx9fSx7IiRpZCI6IjIwMyIsIl9hY3Rpdml0aWVzIjpbeyIkaWQiOiIyMDQiLCJfcm93cyI6W3siJGlkIjoiMjA1IiwiX3Rhc2tzIjpbeyIkaWQiOiIyMDYiLCJfYXR0YWNoZWRNaWxlc3RvbmVzIjpbXSwiVGFza0RlZmluaXRpb24iOnsiJGlkIjoiMjA3IiwiR3JvdXBOYW1lIjpudWxsLCJTdGFydERhdGUiOiIyMDIyLTAyLTAxVDAwOjAwOjAwWiIsIkVuZERhdGUiOiIyMDIzLTEyLTMxVDIzOjU5OjU5Ljk5OVoiLCJQZXJjZW50YWdlQ29tcGxldGUiOjAuMCwiU3R5bGUiOnsiJGlkIjoiMjA4IiwiU2hhcGUiOjIsIlNoYXBlVGhpY2tuZXNzIjoxLCJEdXJhdGlvbkZvcm1hdCI6MCwiSW5jbHVkZU5vbldvcmtpbmdEYXlzSW5EdXJhdGlvbiI6ZmFsc2UsIlBlcmNlbnRhZ2VDb21wbGV0ZVN0eWxlIjp7IiRpZCI6IjIwOSIsIkZvbnRTZXR0aW5ncyI6eyIkaWQiOiIyMTAiLCJGb250U2l6ZSI6OSwiRm9udE5hbWUiOiJBcmlhbCIsIklzQm9sZCI6ZmFsc2UsIklzSXRhbGljIjpmYWxzZSwiSXNVbmRlcmxpbmVkIjpmYWxzZSwiUGFyZW50U3R5bGUiOm51bGx9LCJBdXRvU2l6ZSI6MCwiRm9yZWdyb3VuZCI6eyIkaWQiOiIyMTEiLCJDb2xvciI6eyIkaWQiOiIyMT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yMTMiLCJMaW5lQ29sb3IiOm51bGwsIkxpbmVXZWlnaHQiOjAuMCwiTGluZVR5cGUiOjAsIlBhcmVudFN0eWxlIjpudWxsfSwiUGFyZW50U3R5bGUiOm51bGx9LCJEdXJhdGlvblN0eWxlIjp7IiRpZCI6IjIxNCIsIkZvbnRTZXR0aW5ncyI6eyIkaWQiOiIyMTUiLCJGb250U2l6ZSI6OSwiRm9udE5hbWUiOiJBcmlhbCIsIklzQm9sZCI6ZmFsc2UsIklzSXRhbGljIjpmYWxzZSwiSXNVbmRlcmxpbmVkIjpmYWxzZSwiUGFyZW50U3R5bGUiOm51bGx9LCJBdXRvU2l6ZSI6MCwiRm9yZWdyb3VuZCI6eyIkaWQiOiIyMTYiLCJDb2xvciI6eyIkaWQiOiIyMTc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IxOCIsIkxpbmVDb2xvciI6bnVsbCwiTGluZVdlaWdodCI6MC4wLCJMaW5lVHlwZSI6MCwiUGFyZW50U3R5bGUiOm51bGx9LCJQYXJlbnRTdHlsZSI6bnVsbH0sIkhvcml6b250YWxDb25uZWN0b3JTdHlsZSI6eyIkaWQiOiIyMTkiLCJMaW5lQ29sb3IiOnsiJHJlZiI6IjY2In0sIkxpbmVXZWlnaHQiOjEuMCwiTGluZVR5cGUiOjAsIlBhcmVudFN0eWxlIjpudWxsfSwiVmVydGljYWxDb25uZWN0b3JTdHlsZSI6eyIkaWQiOiIyMj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MjIxIiwiTWFyZ2luIjp7IiRyZWYiOiI3MiJ9LCJQYWRkaW5nIjp7IiRyZWYiOiI3MyJ9LCJCYWNrZ3JvdW5kIjp7IiRpZCI6IjIyMiIsIkNvbG9yIjp7IiRpZCI6IjIyMyIsIkEiOjI1NSwiUiI6ODgsIkciOjE1NCwiQiI6MjE1fX0sIklzVmlzaWJsZSI6dHJ1ZSwiV2lkdGgiOjAuMCwiSGVpZ2h0IjoxNi4wLCJCb3JkZXJTdHlsZSI6eyIkaWQiOiIyMjQiLCJMaW5lQ29sb3IiOnsiJHJlZiI6Ijc3In0sIkxpbmVXZWlnaHQiOjAuMCwiTGluZVR5cGUiOjAsIlBhcmVudFN0eWxlIjpudWxsfSwiUGFyZW50U3R5bGUiOm51bGx9LCJUaXRsZVN0eWxlIjp7IiRpZCI6IjIyNSIsIkZvbnRTZXR0aW5ncyI6eyIkaWQiOiIyMjYiLCJGb250U2l6ZSI6MTAsIkZvbnROYW1lIjoiQXJpYWwiLCJJc0JvbGQiOnRydWUsIklzSXRhbGljIjpmYWxzZSwiSXNVbmRlcmxpbmVkIjpmYWxzZSwiUGFyZW50U3R5bGUiOm51bGx9LCJBdXRvU2l6ZSI6MCwiRm9yZWdyb3VuZCI6eyIkaWQiOiIyMjciLCJDb2xvciI6eyIkaWQiOiIyMj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IyOSIsIkxpbmVDb2xvciI6bnVsbCwiTGluZVdlaWdodCI6MC4wLCJMaW5lVHlwZSI6MCwiUGFyZW50U3R5bGUiOm51bGx9LCJQYXJlbnRTdHlsZSI6bnVsbH0sIkRhdGVTdHlsZSI6eyIkaWQiOiIyMzAiLCJGb250U2V0dGluZ3MiOnsiJGlkIjoiMjMxIiwiRm9udFNpemUiOjEwLCJGb250TmFtZSI6IkFyaWFsIiwiSXNCb2xkIjpmYWxzZSwiSXNJdGFsaWMiOmZhbHNlLCJJc1VuZGVybGluZWQiOmZhbHNlLCJQYXJlbnRTdHlsZSI6bnVsbH0sIkF1dG9TaXplIjowLCJGb3JlZ3JvdW5kIjp7IiRpZCI6IjIzMiIsIkNvbG9yIjp7IiRpZCI6IjIzMy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yMzQiLCJMaW5lQ29sb3IiOm51bGwsIkxpbmVXZWlnaHQiOjAuMCwiTGluZVR5cGUiOjAsIlBhcmVudFN0eWxlIjpudWxsfSwiUGFyZW50U3R5bGUiOm51bGx9LCJEYXRlRm9ybWF0Ijp7IiRpZCI6IjIz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MzYiLCJGb3JtYXQiOjAsIklzVmlzaWJsZSI6ZmFsc2UsIkxhc3RLbm93blZpc2liaWxpdHlTdGF0ZSI6ZmFsc2V9LCJJc1Zpc2libGUiOnRydWUsIlBhcmVudFN0eWxlIjpudWxsfSwiSW5kZXgiOjIsIlNtYXJ0RHVyYXRpb25BY3RpdmF0ZWQiOmZhbHNlLCJEYXRlRm9ybWF0Ijp7IiRyZWYiOiIyMzUifSwiV2Vla051bWJlcmluZyI6eyIkaWQiOiIyMzciLCJGb3JtYXQiOjAsIklzVmlzaWJsZSI6ZmFsc2UsIkxhc3RLbm93blZpc2liaWxpdHlTdGF0ZSI6ZmFsc2V9LCJJZCI6IjRlMmJmMTQyLWUyNDMtNGY0Ni1iNDlmLTE5ODM1YTEzZTcxOSIsIkltcG9ydElkIjpudWxsLCJUaXRsZSI6IkRpc3RyaWN0cyBDb250aW51ZSAtIEFsbCBDdXJyZW50IEZ1bmN0aW9ucyIsIk5vdGUiOm51bGwsIkh5cGVybGluayI6eyIkaWQiOiIyMzgiLCJBZGRyZXNzIjoiIiwiU3ViQWRkcmVzcyI6IiJ9LCJJc0NoYW5nZWQiOmZhbHNlLCJJc05ldyI6ZmFsc2V9fV0sIl9taWxlc3RvbmVzIjpbXSwiSWQiOiI0MDZhZWI0OC05NDVmLTQ2ZDQtODYwNC1jNTljYjZiNDQyMWEiLCJJc1NpbmdsZUl0ZW1Sb3ciOmZhbHNlfSx7IiRpZCI6IjIzOSIsIl90YXNrcyI6W3siJGlkIjoiMjQwIiwiX2F0dGFjaGVkTWlsZXN0b25lcyI6W10sIlRhc2tEZWZpbml0aW9uIjp7IiRpZCI6IjI0MSIsIkdyb3VwTmFtZSI6bnVsbCwiU3RhcnREYXRlIjoiMjAyMi0xMC0wMVQwMDowMDowMFoiLCJFbmREYXRlIjoiMjAyMy0xMi0zMVQyMzo1OTo1OS45OTlaIiwiUGVyY2VudGFnZUNvbXBsZXRlIjowLjAsIlN0eWxlIjp7IiRpZCI6IjI0MiIsIlNoYXBlIjoyLCJTaGFwZVRoaWNrbmVzcyI6MSwiRHVyYXRpb25Gb3JtYXQiOjAsIkluY2x1ZGVOb25Xb3JraW5nRGF5c0luRHVyYXRpb24iOmZhbHNlLCJQZXJjZW50YWdlQ29tcGxldGVTdHlsZSI6eyIkaWQiOiIyNDMiLCJGb250U2V0dGluZ3MiOnsiJGlkIjoiMjQ0IiwiRm9udFNpemUiOjksIkZvbnROYW1lIjoiQXJpYWwiLCJJc0JvbGQiOmZhbHNlLCJJc0l0YWxpYyI6ZmFsc2UsIklzVW5kZXJsaW5lZCI6ZmFsc2UsIlBhcmVudFN0eWxlIjpudWxsfSwiQXV0b1NpemUiOjAsIkZvcmVncm91bmQiOnsiJGlkIjoiMjQ1IiwiQ29sb3IiOnsiJGlkIjoiMj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Q3IiwiTGluZUNvbG9yIjpudWxsLCJMaW5lV2VpZ2h0IjowLjAsIkxpbmVUeXBlIjowLCJQYXJlbnRTdHlsZSI6bnVsbH0sIlBhcmVudFN0eWxlIjpudWxsfSwiRHVyYXRpb25TdHlsZSI6eyIkaWQiOiIyNDgiLCJGb250U2V0dGluZ3MiOnsiJGlkIjoiMjQ5IiwiRm9udFNpemUiOjksIkZvbnROYW1lIjoiQXJpYWwiLCJJc0JvbGQiOmZhbHNlLCJJc0l0YWxpYyI6ZmFsc2UsIklzVW5kZXJsaW5lZCI6ZmFsc2UsIlBhcmVudFN0eWxlIjpudWxsfSwiQXV0b1NpemUiOjAsIkZvcmVncm91bmQiOnsiJGlkIjoiMjUwIiwiQ29sb3IiOnsiJGlkIjoiMjUx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NTIiLCJMaW5lQ29sb3IiOm51bGwsIkxpbmVXZWlnaHQiOjAuMCwiTGluZVR5cGUiOjAsIlBhcmVudFN0eWxlIjpudWxsfSwiUGFyZW50U3R5bGUiOm51bGx9LCJIb3Jpem9udGFsQ29ubmVjdG9yU3R5bGUiOnsiJGlkIjoiMjUzIiwiTGluZUNvbG9yIjp7IiRyZWYiOiI2NiJ9LCJMaW5lV2VpZ2h0IjoxLjAsIkxpbmVUeXBlIjowLCJQYXJlbnRTdHlsZSI6bnVsbH0sIlZlcnRpY2FsQ29ubmVjdG9yU3R5bGUiOnsiJGlkIjoiMjU0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1NSIsIk1hcmdpbiI6eyIkcmVmIjoiNzIifSwiUGFkZGluZyI6eyIkcmVmIjoiNzMifSwiQmFja2dyb3VuZCI6eyIkaWQiOiIyNTYiLCJDb2xvciI6eyIkaWQiOiIyNTciLCJBIjoyNTUsIlIiOjg4LCJHIjoxNTQsIkIiOjIxNX19LCJJc1Zpc2libGUiOnRydWUsIldpZHRoIjowLjAsIkhlaWdodCI6MTYuMCwiQm9yZGVyU3R5bGUiOnsiJGlkIjoiMjU4IiwiTGluZUNvbG9yIjp7IiRyZWYiOiI3NyJ9LCJMaW5lV2VpZ2h0IjowLjAsIkxpbmVUeXBlIjowLCJQYXJlbnRTdHlsZSI6bnVsbH0sIlBhcmVudFN0eWxlIjpudWxsfSwiVGl0bGVTdHlsZSI6eyIkaWQiOiIyNTkiLCJGb250U2V0dGluZ3MiOnsiJGlkIjoiMjYwIiwiRm9udFNpemUiOjEwLCJGb250TmFtZSI6IkFyaWFsIiwiSXNCb2xkIjp0cnVlLCJJc0l0YWxpYyI6ZmFsc2UsIklzVW5kZXJsaW5lZCI6ZmFsc2UsIlBhcmVudFN0eWxlIjpudWxsfSwiQXV0b1NpemUiOjAsIkZvcmVncm91bmQiOnsiJGlkIjoiMjYxIiwiQ29sb3IiOnsiJGlkIjoiMjYy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NjMiLCJMaW5lQ29sb3IiOm51bGwsIkxpbmVXZWlnaHQiOjAuMCwiTGluZVR5cGUiOjAsIlBhcmVudFN0eWxlIjpudWxsfSwiUGFyZW50U3R5bGUiOm51bGx9LCJEYXRlU3R5bGUiOnsiJGlkIjoiMjY0IiwiRm9udFNldHRpbmdzIjp7IiRpZCI6IjI2NSIsIkZvbnRTaXplIjo5LCJGb250TmFtZSI6IkFyaWFsIiwiSXNCb2xkIjpmYWxzZSwiSXNJdGFsaWMiOmZhbHNlLCJJc1VuZGVybGluZWQiOmZhbHNlLCJQYXJlbnRTdHlsZSI6bnVsbH0sIkF1dG9TaXplIjowLCJGb3JlZ3JvdW5kIjp7IiRpZCI6IjI2NiIsIkNvbG9yIjp7IiRpZCI6IjI2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yNjgiLCJMaW5lQ29sb3IiOm51bGwsIkxpbmVXZWlnaHQiOjAuMCwiTGluZVR5cGUiOjAsIlBhcmVudFN0eWxlIjpudWxsfSwiUGFyZW50U3R5bGUiOm51bGx9LCJEYXRlRm9ybWF0Ijp7IiRpZCI6IjI2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NzAiLCJGb3JtYXQiOjAsIklzVmlzaWJsZSI6ZmFsc2UsIkxhc3RLbm93blZpc2liaWxpdHlTdGF0ZSI6ZmFsc2V9LCJJc1Zpc2libGUiOmZhbHNlLCJQYXJlbnRTdHlsZSI6bnVsbH0sIkluZGV4IjoxLCJTbWFydER1cmF0aW9uQWN0aXZhdGVkIjpmYWxzZSwiRGF0ZUZvcm1hdCI6eyIkcmVmIjoiMjY5In0sIldlZWtOdW1iZXJpbmciOnsiJGlkIjoiMjcxIiwiRm9ybWF0IjowLCJJc1Zpc2libGUiOmZhbHNlLCJMYXN0S25vd25WaXNpYmlsaXR5U3RhdGUiOmZhbHNlfSwiSWQiOiI4Y2UwOTcwZS0xNjkzLTQzZjAtOTg4NC1iMDBiYjE4YWY3MDUiLCJJbXBvcnRJZCI6bnVsbCwiVGl0bGUiOiJFc3RhYmxpc2ggSW1wbGVtZW50YXRpb24gVGFzayBGb3JjZSIsIk5vdGUiOm51bGwsIkh5cGVybGluayI6eyIkaWQiOiIyNzIiLCJBZGRyZXNzIjoiIiwiU3ViQWRkcmVzcyI6IiJ9LCJJc0NoYW5nZWQiOmZhbHNlLCJJc05ldyI6ZmFsc2V9fV0sIl9taWxlc3RvbmVzIjpbXSwiSWQiOiI0ZTU3Yzg3ZS1iYjBlLTQwOTgtYjFiMC04ZDAwZjYxZDNkNDAiLCJJc1NpbmdsZUl0ZW1Sb3ciOmZhbHNlfSx7IiRpZCI6IjI3MyIsIl90YXNrcyI6W3siJGlkIjoiMjc0IiwiX2F0dGFjaGVkTWlsZXN0b25lcyI6W10sIlRhc2tEZWZpbml0aW9uIjp7IiRpZCI6IjI3NSIsIkdyb3VwTmFtZSI6bnVsbCwiU3RhcnREYXRlIjoiMjAyMy0wMy0wMVQwMDowMDowMFoiLCJFbmREYXRlIjoiMjAyMy0wNS0zMVQyMzo1OTo1OS45OTlaIiwiUGVyY2VudGFnZUNvbXBsZXRlIjowLjAsIlN0eWxlIjp7IiRpZCI6IjI3NiIsIlNoYXBlIjoyLCJTaGFwZVRoaWNrbmVzcyI6MSwiRHVyYXRpb25Gb3JtYXQiOjAsIkluY2x1ZGVOb25Xb3JraW5nRGF5c0luRHVyYXRpb24iOmZhbHNlLCJQZXJjZW50YWdlQ29tcGxldGVTdHlsZSI6eyIkaWQiOiIyNzciLCJGb250U2V0dGluZ3MiOnsiJGlkIjoiMjc4IiwiRm9udFNpemUiOjksIkZvbnROYW1lIjoiQXJpYWwiLCJJc0JvbGQiOmZhbHNlLCJJc0l0YWxpYyI6ZmFsc2UsIklzVW5kZXJsaW5lZCI6ZmFsc2UsIlBhcmVudFN0eWxlIjpudWxsfSwiQXV0b1NpemUiOjAsIkZvcmVncm91bmQiOnsiJGlkIjoiMjc5IiwiQ29sb3IiOnsiJGlkIjoiMjgw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gxIiwiTGluZUNvbG9yIjpudWxsLCJMaW5lV2VpZ2h0IjowLjAsIkxpbmVUeXBlIjowLCJQYXJlbnRTdHlsZSI6bnVsbH0sIlBhcmVudFN0eWxlIjpudWxsfSwiRHVyYXRpb25TdHlsZSI6eyIkaWQiOiIyODIiLCJGb250U2V0dGluZ3MiOnsiJGlkIjoiMjgzIiwiRm9udFNpemUiOjksIkZvbnROYW1lIjoiQXJpYWwiLCJJc0JvbGQiOmZhbHNlLCJJc0l0YWxpYyI6ZmFsc2UsIklzVW5kZXJsaW5lZCI6ZmFsc2UsIlBhcmVudFN0eWxlIjpudWxsfSwiQXV0b1NpemUiOjAsIkZvcmVncm91bmQiOnsiJGlkIjoiMjg0IiwiQ29sb3IiOnsiJGlkIjoiMjg1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ODYiLCJMaW5lQ29sb3IiOm51bGwsIkxpbmVXZWlnaHQiOjAuMCwiTGluZVR5cGUiOjAsIlBhcmVudFN0eWxlIjpudWxsfSwiUGFyZW50U3R5bGUiOm51bGx9LCJIb3Jpem9udGFsQ29ubmVjdG9yU3R5bGUiOnsiJGlkIjoiMjg3IiwiTGluZUNvbG9yIjp7IiRyZWYiOiI2NiJ9LCJMaW5lV2VpZ2h0IjoxLjAsIkxpbmVUeXBlIjowLCJQYXJlbnRTdHlsZSI6bnVsbH0sIlZlcnRpY2FsQ29ubmVjdG9yU3R5bGUiOnsiJGlkIjoiMjg4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4OSIsIk1hcmdpbiI6eyIkcmVmIjoiNzIifSwiUGFkZGluZyI6eyIkcmVmIjoiNzMifSwiQmFja2dyb3VuZCI6eyIkaWQiOiIyOTAiLCJDb2xvciI6eyIkaWQiOiIyOTEiLCJBIjoyNTUsIlIiOjg4LCJHIjoxNTQsIkIiOjIxNX19LCJJc1Zpc2libGUiOnRydWUsIldpZHRoIjowLjAsIkhlaWdodCI6MTYuMCwiQm9yZGVyU3R5bGUiOnsiJGlkIjoiMjkyIiwiTGluZUNvbG9yIjp7IiRyZWYiOiI3NyJ9LCJMaW5lV2VpZ2h0IjowLjAsIkxpbmVUeXBlIjowLCJQYXJlbnRTdHlsZSI6bnVsbH0sIlBhcmVudFN0eWxlIjpudWxsfSwiVGl0bGVTdHlsZSI6eyIkaWQiOiIyOTMiLCJGb250U2V0dGluZ3MiOnsiJGlkIjoiMjk0IiwiRm9udFNpemUiOjEwLCJGb250TmFtZSI6IkFyaWFsIiwiSXNCb2xkIjp0cnVlLCJJc0l0YWxpYyI6ZmFsc2UsIklzVW5kZXJsaW5lZCI6ZmFsc2UsIlBhcmVudFN0eWxlIjpudWxsfSwiQXV0b1NpemUiOjAsIkZvcmVncm91bmQiOnsiJGlkIjoiMjk1IiwiQ29sb3IiOnsiJGlkIjoiMjk2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OTciLCJMaW5lQ29sb3IiOm51bGwsIkxpbmVXZWlnaHQiOjAuMCwiTGluZVR5cGUiOjAsIlBhcmVudFN0eWxlIjpudWxsfSwiUGFyZW50U3R5bGUiOm51bGx9LCJEYXRlU3R5bGUiOnsiJGlkIjoiMjk4IiwiRm9udFNldHRpbmdzIjp7IiRpZCI6IjI5OSIsIkZvbnRTaXplIjo5LCJGb250TmFtZSI6IkFyaWFsIiwiSXNCb2xkIjpmYWxzZSwiSXNJdGFsaWMiOmZhbHNlLCJJc1VuZGVybGluZWQiOmZhbHNlLCJQYXJlbnRTdHlsZSI6bnVsbH0sIkF1dG9TaXplIjowLCJGb3JlZ3JvdW5kIjp7IiRpZCI6IjMwMCIsIkNvbG9yIjp7IiRpZCI6IjMwMS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zMDIiLCJMaW5lQ29sb3IiOm51bGwsIkxpbmVXZWlnaHQiOjAuMCwiTGluZVR5cGUiOjAsIlBhcmVudFN0eWxlIjpudWxsfSwiUGFyZW50U3R5bGUiOm51bGx9LCJEYXRlRm9ybWF0Ijp7IiRpZCI6IjMwMy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DQiLCJGb3JtYXQiOjAsIklzVmlzaWJsZSI6ZmFsc2UsIkxhc3RLbm93blZpc2liaWxpdHlTdGF0ZSI6ZmFsc2V9LCJJc1Zpc2libGUiOnRydWUsIlBhcmVudFN0eWxlIjpudWxsfSwiSW5kZXgiOjMsIlNtYXJ0RHVyYXRpb25BY3RpdmF0ZWQiOmZhbHNlLCJEYXRlRm9ybWF0Ijp7IiRyZWYiOiIzMDMifSwiV2Vla051bWJlcmluZyI6eyIkaWQiOiIzMDUiLCJGb3JtYXQiOjAsIklzVmlzaWJsZSI6ZmFsc2UsIkxhc3RLbm93blZpc2liaWxpdHlTdGF0ZSI6ZmFsc2V9LCJJZCI6IjMxZmZiYzcxLTczMjEtNGZmNC1hYzc5LWNmODFhN2Q3NTkwZiIsIkltcG9ydElkIjpudWxsLCJUaXRsZSI6IkNvbnN1bHQgb24gUHJvcG9zZWQgUmVnaW9uIG1vZGVsIiwiTm90ZSI6bnVsbCwiSHlwZXJsaW5rIjp7IiRpZCI6IjMwNiIsIkFkZHJlc3MiOiIiLCJTdWJBZGRyZXNzIjoiIn0sIklzQ2hhbmdlZCI6ZmFsc2UsIklzTmV3IjpmYWxzZX19XSwiX21pbGVzdG9uZXMiOltdLCJJZCI6IjQ4YTRlNzYxLTA4NzYtNDEyNS04ZmU3LTAxMjQzNGYzMjg3NCIsIklzU2luZ2xlSXRlbVJvdyI6ZmFsc2V9LHsiJGlkIjoiMzA3IiwiX3Rhc2tzIjpbXSwiX21pbGVzdG9uZXMiOlt7IiRpZCI6IjMwOCIsIklkIjoiOGRlNWY5NDEtZWFkZS00M2IwLWFjZTAtZmIwNTU1MTExYjBkIiwiSW5kZXgiOjgsIkdyb3VwSWQiOm51bGwsIlRpdGxlIjoiRXN0YWJsaXNoIE1vbml0b3IgJiBFdmFsdWF0aW9uIFRlYW0iLCJEYXRlVGltZSI6IjIwMjMtMDEtMDFUMjM6NTk6MDBaIiwiUGVyY2VudGFnZUNvbXBsZXRlIjpudWxsLCJOb3RlIjpudWxsLCJTdHlsZSI6eyIkaWQiOiIzMDkiLCJUaXRsZVBvc2l0aW9uIjoiUmlnaHQiLCJEYXRlUG9zaXRpb24iOiJMZWZ0IiwiU2hhcGVUeXBlIjoxLCJTaGFwZVNpemUiOjEsIlNoYXBlU3R5bGUiOnsiJGlkIjoiMzEwIiwiTWFyZ2luIjp7IiRyZWYiOiI4In0sIlBhZGRpbmciOnsiJHJlZiI6IjkifSwiQmFja2dyb3VuZCI6eyIkaWQiOiIzMTEiLCJDb2xvciI6eyIkaWQiOiIzMTIiLCJBIjoyNTUsIlIiOjQ1LCJHIjo0NSwiQiI6NDV9fSwiSXNWaXNpYmxlIjp0cnVlLCJXaWR0aCI6MTguMCwiSGVpZ2h0IjoyMC4wLCJCb3JkZXJTdHlsZSI6eyIkaWQiOiIzMTMiLCJMaW5lQ29sb3IiOnsiJHJlZiI6IjEzIn0sIkxpbmVXZWlnaHQiOjAuMCwiTGluZVR5cGUiOjAsIlBhcmVudFN0eWxlIjpudWxsfSwiUGFyZW50U3R5bGUiOm51bGx9LCJUaXRsZVN0eWxlIjp7IiRpZCI6IjMxNCIsIkZvbnRTZXR0aW5ncyI6eyIkaWQiOiIzMTU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zMTYiLCJGb250U2V0dGluZ3MiOnsiJGlkIjoiMzE3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0cnVlLCJXaWR0aCI6MC4wLCJIZWlnaHQiOjAuMCwiQm9yZGVyU3R5bGUiOm51bGwsIlBhcmVudFN0eWxlIjpudWxsfSwiRGF0ZUZvcm1hdCI6eyIkaWQiOiIzMTgiLCJGb3JtYXRTdHJpbmciOiJkIE1NTSIsIlNlcGFyYXRvciI6Ii8iLCJVc2VJbnRlcm5hdGlvbmFsRGF0ZUZvcm1hdCI6dHJ1ZSwiRGF0ZUlzVmlzaWJsZSI6dHJ1ZSwiVGltZUlzVmlzaWJsZSI6ZmFsc2UsIkhvdXJEaWdpdHMiOjAsIkFtUG1EZXNpZ25hdG9yIjowLCJUcmltMDBNaW51dGVzIjpmYWxzZSwiTGFzdEtub3duVmlzaWJpbGl0eVN0YXRlIjpudWxsfSwiV2Vla051bWJlcmluZyI6eyIkaWQiOiIzMTkiLCJGb3JtYXQiOjAsIklzVmlzaWJsZSI6ZmFsc2UsIkxhc3RLbm93blZpc2liaWxpdHlTdGF0ZSI6ZmFsc2V9LCJJc1Zpc2libGUiOmZhbHNlLCJQYXJlbnRTdHlsZSI6bnVsbH0sIkh5cGVybGluayI6bnVsbCwiSW1wb3J0SWQiOm51bGx9XSwiSWQiOiI2OTRlNGYxMC00YmUwLTRmNmUtODljMC0xM2Y0NTlkMjczZWUiLCJJc1NpbmdsZUl0ZW1Sb3ciOmZhbHNlfSx7IiRpZCI6IjMyMCIsIl90YXNrcyI6W10sIl9taWxlc3RvbmVzIjpbeyIkaWQiOiIzMjEiLCJJZCI6ImEzYjUwODgwLTFiMzQtNDUwNi1hYzFlLWVlYTdhZTY2ODc2NyIsIkluZGV4IjozLCJHcm91cElkIjpudWxsLCJUaXRsZSI6IlJJIEJvYXJkIG9mIERpcmVjdG9ycyBBcHByb3ZlIEltcGxlbWVudGF0aW9uIENvc3RzIiwiRGF0ZVRpbWUiOiIyMDIzLTAxLTE4VDIzOjU5OjAwWiIsIlBlcmNlbnRhZ2VDb21wbGV0ZSI6bnVsbCwiTm90ZSI6bnVsbCwiU3R5bGUiOnsiJGlkIjoiMzIyIiwiVGl0bGVQb3NpdGlvbiI6IlJpZ2h0IiwiRGF0ZVBvc2l0aW9uIjoiTGVmdCIsIlNoYXBlVHlwZSI6MSwiU2hhcGVTaXplIjoxLCJTaGFwZVN0eWxlIjp7IiRpZCI6IjMyMyIsIk1hcmdpbiI6eyIkcmVmIjoiOCJ9LCJQYWRkaW5nIjp7IiRyZWYiOiI5In0sIkJhY2tncm91bmQiOnsiJGlkIjoiMzI0IiwiQ29sb3IiOnsiJGlkIjoiMzI1IiwiQSI6MjU1LCJSIjo0NSwiRyI6NDUsIkIiOjQ1fX0sIklzVmlzaWJsZSI6dHJ1ZSwiV2lkdGgiOjE4LjAsIkhlaWdodCI6MjAuMCwiQm9yZGVyU3R5bGUiOnsiJGlkIjoiMzI2IiwiTGluZUNvbG9yIjp7IiRyZWYiOiIxMyJ9LCJMaW5lV2VpZ2h0IjowLjAsIkxpbmVUeXBlIjowLCJQYXJlbnRTdHlsZSI6bnVsbH0sIlBhcmVudFN0eWxlIjpudWxsfSwiVGl0bGVTdHlsZSI6eyIkaWQiOiIzMjciLCJGb250U2V0dGluZ3MiOnsiJGlkIjoiMzI4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MzI5IiwiRm9udFNldHRpbmdzIjp7IiRpZCI6IjMzMC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Mz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zIiLCJGb3JtYXQiOjAsIklzVmlzaWJsZSI6ZmFsc2UsIkxhc3RLbm93blZpc2liaWxpdHlTdGF0ZSI6ZmFsc2V9LCJJc1Zpc2libGUiOnRydWUsIlBhcmVudFN0eWxlIjpudWxsfSwiSHlwZXJsaW5rIjpudWxsLCJJbXBvcnRJZCI6bnVsbH1dLCJJZCI6ImUzMzM5NDNjLWU3N2UtNDgxMC05YWE1LWYzNDk5NjM4YzVmNCIsIklzU2luZ2xlSXRlbVJvdyI6ZmFsc2V9XSwiSW5kZXgiOjAsIklkIjoiMTdjMTE0MTUtMGU3Ni00OTk0LTlhNGMtZTg0NTkyNTkxYTgwIiwiSGVhZGVyVGV4dCI6bnVsbCwiSXNEZWZhdWx0Ijp0cnVlLCJTdHlsZSI6eyIkaWQiOiIzMzMiLCJIZWFkZXJTdHlsZSI6eyIkaWQiOiIzMzQiLCJUZXh0U3R5bGUiOnsiJGlkIjoiMzM1IiwiRm9udFNldHRpbmdzIjp7IiRpZCI6IjMzNiIsIkZvbnRTaXplIjoxMSwiRm9udE5hbWUiOiJDYWxpYnJpIiwiSXNCb2xkIjpmYWxzZSwiSXNJdGFsaWMiOmZhbHNlLCJJc1VuZGVybGluZWQiOmZhbHNlLCJQYXJlbnRTdHlsZSI6bnVsbH0sIkF1dG9TaXplIjoyLCJGb3JlZ3JvdW5kIjp7IiRpZCI6IjMzNyIsIkNvbG9yIjp7IiRpZCI6IjMzOC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MzOSIsIlRvcCI6MC4wLCJMZWZ0IjowLjAsIlJpZ2h0IjowLjAsIkJvdHRvbSI6MC4wfSwiUGFkZGluZyI6eyIkaWQiOiIzNDAiLCJUb3AiOjAuMCwiTGVmdCI6MC4wLCJSaWdodCI6MC4wLCJCb3R0b20iOjAuMH0sIkJhY2tncm91bmQiOm51bGwsIklzVmlzaWJsZSI6dHJ1ZSwiV2lkdGgiOjAuMCwiSGVpZ2h0IjowLjAsIkJvcmRlclN0eWxlIjpudWxsLCJQYXJlbnRTdHlsZSI6bnVsbH0sIlJlY3RhbmdsZVN0eWxlIjp7IiRpZCI6IjM0MSIsIk1hcmdpbiI6eyIkaWQiOiIzNDIiLCJUb3AiOjAuMCwiTGVmdCI6MC4wLCJSaWdodCI6MC4wLCJCb3R0b20iOjAuMH0sIlBhZGRpbmciOnsiJGlkIjoiMzQzIiwiVG9wIjowLjAsIkxlZnQiOjAuMCwiUmlnaHQiOjAuMCwiQm90dG9tIjowLjB9LCJCYWNrZ3JvdW5kIjp7IiRpZCI6IjM0NCIsIkNvbG9yIjp7IiRpZCI6IjM0NSIsIkEiOjYzLCJSIjo2OCwiRyI6MTE0LCJCIjoxOTZ9fSwiSXNWaXNpYmxlIjp0cnVlLCJXaWR0aCI6MC4wLCJIZWlnaHQiOjAuMCwiQm9yZGVyU3R5bGUiOnsiJGlkIjoiMzQ2IiwiTGluZUNvbG9yIjp7IiRpZCI6IjM0NyIsIiR0eXBlIjoiTkxSRS5Db21tb24uRG9tLlNvbGlkQ29sb3JCcnVzaCwgTkxSRS5Db21tb24iLCJDb2xvciI6eyIkaWQiOiIzNDgiLCJBIjoyNTUsIlIiOjI1NSwiRyI6MCwiQiI6MH19LCJMaW5lV2VpZ2h0IjowLjAsIkxpbmVUeXBlIjowLCJQYXJlbnRTdHlsZSI6bnVsbH0sIlBhcmVudFN0eWxlIjpudWxsfSwiTWFyZ2luIjp7IiRpZCI6IjM0OSIsIlRvcCI6MC4wLCJMZWZ0IjowLjAsIlJpZ2h0IjowLjAsIkJvdHRvbSI6MC4wfSwiUGFkZGluZyI6eyIkaWQiOiIzNTAiLCJUb3AiOjAuMCwiTGVmdCI6MC4wLCJSaWdodCI6MC4wLCJCb3R0b20iOjAuMH0sIkJhY2tncm91bmQiOm51bGwsIklzVmlzaWJsZSI6dHJ1ZSwiV2lkdGgiOjAuMCwiSGVpZ2h0IjowLjAsIkJvcmRlclN0eWxlIjpudWxsLCJQYXJlbnRTdHlsZSI6bnVsbH0sIkJhY2tncm91bmRTdHlsZSI6eyIkaWQiOiIzNTEiLCJNYXJnaW4iOnsiJGlkIjoiMzUyIiwiVG9wIjowLjAsIkxlZnQiOjAuMCwiUmlnaHQiOjAuMCwiQm90dG9tIjowLjB9LCJQYWRkaW5nIjp7IiRpZCI6IjM1MyIsIlRvcCI6MC4wLCJMZWZ0IjowLjAsIlJpZ2h0IjowLjAsIkJvdHRvbSI6MC4wfSwiQmFja2dyb3VuZCI6eyIkaWQiOiIzNTQiLCJDb2xvciI6eyIkaWQiOiIzNTUiLCJBIjo1MSwiUiI6MTU1LCJHIjoxODcsIkIiOjg5fX0sIklzVmlzaWJsZSI6dHJ1ZSwiV2lkdGgiOjAuMCwiSGVpZ2h0IjowLjAsIkJvcmRlclN0eWxlIjp7IiRpZCI6IjM1NiIsIkxpbmVDb2xvciI6eyIkaWQiOiIzNTciLCIkdHlwZSI6Ik5MUkUuQ29tbW9uLkRvbS5Tb2xpZENvbG9yQnJ1c2gsIE5MUkUuQ29tbW9uIiwiQ29sb3IiOnsiJGlkIjoiMzU4IiwiQSI6MjU1LCJSIjoyNTUsIkciOjAsIkIiOjB9fSwiTGluZVdlaWdodCI6MC4wLCJMaW5lVHlwZSI6MCwiUGFyZW50U3R5bGUiOm51bGx9LCJQYXJlbnRTdHlsZSI6bnVsbH0sIk1hcmdpbiI6eyIkaWQiOiIzNTkiLCJUb3AiOjAuMCwiTGVmdCI6MC4wLCJSaWdodCI6MC4wLCJCb3R0b20iOjAuMH0sIlBhZGRpbmciOnsiJGlkIjoiMzYwIiwiVG9wIjowLjAsIkxlZnQiOjAuMCwiUmlnaHQiOjAuMCwiQm90dG9tIjowLjB9LCJJc1Zpc2libGUiOnRydWUsIldpZHRoIjowLjAsIkhlaWdodCI6MC4wLCJCb3JkZXJTdHlsZSI6bnVsbCwiUGFyZW50U3R5bGUiOm51bGx9fV0sIklkIjoiYzA4NzA3ZDgtMDRkOC00OWY5LTllM2MtZTIwMDNjZDhkYTFlIiwiSW5kZXgiOjIsIkhlYWRlclRleHQiOiJTdGFnZSAyIiwiU3R5bGUiOnsiJGlkIjoiMzYxIiwiSGVhZGVyU3R5bGUiOnsiJGlkIjoiMzYyIiwiVGV4dElzVmVydGljYWwiOmZhbHNlLCJUZXh0U3R5bGUiOnsiJGlkIjoiMzYzIiwiRm9udFNldHRpbmdzIjp7IiRpZCI6IjM2NCIsIkZvbnRTaXplIjoxMiwiRm9udE5hbWUiOiJBcmlhbCIsIklzQm9sZCI6ZmFsc2UsIklzSXRhbGljIjpmYWxzZSwiSXNVbmRlcmxpbmVkIjpmYWxzZSwiUGFyZW50U3R5bGUiOm51bGx9LCJBdXRvU2l6ZSI6MiwiRm9yZWdyb3VuZCI6eyIkaWQiOiIzNjUiLCJDb2xvciI6eyIkaWQiOiIzNjY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zNjciLCJUb3AiOjAuMCwiTGVmdCI6MC4wLCJSaWdodCI6MC4wLCJCb3R0b20iOjAuMH0sIlBhZGRpbmciOnsiJGlkIjoiMzY4IiwiVG9wIjowLjAsIkxlZnQiOjAuMCwiUmlnaHQiOjAuMCwiQm90dG9tIjowLjB9LCJCYWNrZ3JvdW5kIjpudWxsLCJJc1Zpc2libGUiOnRydWUsIldpZHRoIjowLjAsIkhlaWdodCI6MC4wLCJCb3JkZXJTdHlsZSI6bnVsbCwiUGFyZW50U3R5bGUiOm51bGx9LCJSZWN0YW5nbGVTdHlsZSI6eyIkaWQiOiIzNjkiLCJNYXJnaW4iOnsiJGlkIjoiMzcwIiwiVG9wIjowLjAsIkxlZnQiOjAuMCwiUmlnaHQiOjAuMCwiQm90dG9tIjowLjB9LCJQYWRkaW5nIjp7IiRpZCI6IjM3MSIsIlRvcCI6MC4wLCJMZWZ0IjowLjAsIlJpZ2h0IjowLjAsIkJvdHRvbSI6MC4wfSwiQmFja2dyb3VuZCI6eyIkaWQiOiIzNzIiLCJDb2xvciI6eyIkaWQiOiIzNzMiLCJBIjoyNTUsIlIiOjI1NSwiRyI6MTkxLCJCIjo0fX0sIklzVmlzaWJsZSI6dHJ1ZSwiV2lkdGgiOjAuMCwiSGVpZ2h0IjowLjAsIkJvcmRlclN0eWxlIjp7IiRpZCI6IjM3NCIsIkxpbmVDb2xvciI6eyIkaWQiOiIzNzUiLCIkdHlwZSI6Ik5MUkUuQ29tbW9uLkRvbS5Tb2xpZENvbG9yQnJ1c2gsIE5MUkUuQ29tbW9uIiwiQ29sb3IiOnsiJGlkIjoiMzc2IiwiQSI6MjU1LCJSIjoyNTUsIkciOjAsIkIiOjB9fSwiTGluZVdlaWdodCI6MC4wLCJMaW5lVHlwZSI6MCwiUGFyZW50U3R5bGUiOm51bGx9LCJQYXJlbnRTdHlsZSI6bnVsbH0sIk1hcmdpbiI6eyIkaWQiOiIzNzciLCJUb3AiOjAuMCwiTGVmdCI6MC4wLCJSaWdodCI6MC4wLCJCb3R0b20iOjAuMH0sIlBhZGRpbmciOnsiJGlkIjoiMzc4IiwiVG9wIjowLjAsIkxlZnQiOjAuMCwiUmlnaHQiOjAuMCwiQm90dG9tIjowLjB9LCJCYWNrZ3JvdW5kIjpudWxsLCJJc1Zpc2libGUiOnRydWUsIldpZHRoIjowLjAsIkhlaWdodCI6MC4wLCJCb3JkZXJTdHlsZSI6bnVsbCwiUGFyZW50U3R5bGUiOm51bGx9LCJCYWNrZ3JvdW5kU3R5bGUiOnsiJGlkIjoiMzc5IiwiTWFyZ2luIjp7IiRpZCI6IjM4MCIsIlRvcCI6MC4wLCJMZWZ0IjowLjAsIlJpZ2h0IjowLjAsIkJvdHRvbSI6MC4wfSwiUGFkZGluZyI6eyIkaWQiOiIzODEiLCJUb3AiOjAuMCwiTGVmdCI6MC4wLCJSaWdodCI6MC4wLCJCb3R0b20iOjAuMH0sIkJhY2tncm91bmQiOnsiJGlkIjoiMzgyIiwiQ29sb3IiOnsiJGlkIjoiMzgzIiwiQSI6NTEsIlIiOjE2NSwiRyI6MTY1LCJCIjoxNjV9fSwiSXNWaXNpYmxlIjp0cnVlLCJXaWR0aCI6MC4wLCJIZWlnaHQiOjAuMCwiQm9yZGVyU3R5bGUiOnsiJGlkIjoiMzg0IiwiTGluZUNvbG9yIjp7IiRpZCI6IjM4NSIsIiR0eXBlIjoiTkxSRS5Db21tb24uRG9tLlNvbGlkQ29sb3JCcnVzaCwgTkxSRS5Db21tb24iLCJDb2xvciI6eyIkaWQiOiIzODYiLCJBIjoyNTUsIlIiOjI1NSwiRyI6MCwiQiI6MH19LCJMaW5lV2VpZ2h0IjowLjAsIkxpbmVUeXBlIjowLCJQYXJlbnRTdHlsZSI6bnVsbH0sIlBhcmVudFN0eWxlIjpudWxsfSwiSXNBYm92ZVRpbWViYW5kIjpmYWxzZSwiTWFyZ2luIjp7IiRpZCI6IjM4NyIsIlRvcCI6MC4wLCJMZWZ0IjowLjAsIlJpZ2h0IjowLjAsIkJvdHRvbSI6MC4wfSwiUGFkZGluZyI6eyIkaWQiOiIzODgiLCJUb3AiOjAuMCwiTGVmdCI6MC4wLCJSaWdodCI6MC4wLCJCb3R0b20iOjAuMH0sIklzVmlzaWJsZSI6dHJ1ZSwiV2lkdGgiOjAuMCwiSGVpZ2h0IjowLjAsIkJvcmRlclN0eWxlIjp7IiRpZCI6IjM4OSIsIkxpbmVDb2xvciI6bnVsbCwiTGluZVdlaWdodCI6MC4wLCJMaW5lVHlwZSI6MCwiUGFyZW50U3R5bGUiOm51bGx9LCJQYXJlbnRTdHlsZSI6bnVsbH19LHsiJGlkIjoiMzkwIiwiX2FjdGl2aXRpZXMiOlt7IiRpZCI6IjM5MSIsIl9yb3dzIjpbeyIkaWQiOiIzOTIiLCJfdGFza3MiOlt7IiRpZCI6IjM5MyIsIl9hdHRhY2hlZE1pbGVzdG9uZXMiOltdLCJUYXNrRGVmaW5pdGlvbiI6eyIkaWQiOiIzOTQiLCJHcm91cE5hbWUiOm51bGwsIlN0YXJ0RGF0ZSI6IjIwMjMtMDEtMDFUMDA6MDA6MDBaIiwiRW5kRGF0ZSI6IjIwMjMtMTItMzFUMjM6NTk6NTkuOTk5WiIsIlBlcmNlbnRhZ2VDb21wbGV0ZSI6MC4wLCJTdHlsZSI6eyIkaWQiOiIzOTUiLCJTaGFwZSI6MiwiU2hhcGVUaGlja25lc3MiOjEsIkR1cmF0aW9uRm9ybWF0IjowLCJJbmNsdWRlTm9uV29ya2luZ0RheXNJbkR1cmF0aW9uIjpmYWxzZSwiUGVyY2VudGFnZUNvbXBsZXRlU3R5bGUiOnsiJGlkIjoiMzk2IiwiRm9udFNldHRpbmdzIjp7IiRpZCI6IjM5NyIsIkZvbnRTaXplIjo5LCJGb250TmFtZSI6IkFyaWFsIiwiSXNCb2xkIjpmYWxzZSwiSXNJdGFsaWMiOmZhbHNlLCJJc1VuZGVybGluZWQiOmZhbHNlLCJQYXJlbnRTdHlsZSI6bnVsbH0sIkF1dG9TaXplIjowLCJGb3JlZ3JvdW5kIjp7IiRpZCI6IjM5OCIsIkNvbG9yIjp7IiRpZCI6IjM5OS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QwMCIsIkxpbmVDb2xvciI6bnVsbCwiTGluZVdlaWdodCI6MC4wLCJMaW5lVHlwZSI6MCwiUGFyZW50U3R5bGUiOm51bGx9LCJQYXJlbnRTdHlsZSI6bnVsbH0sIkR1cmF0aW9uU3R5bGUiOnsiJGlkIjoiNDAxIiwiRm9udFNldHRpbmdzIjp7IiRpZCI6IjQwMiIsIkZvbnRTaXplIjo5LCJGb250TmFtZSI6IkFyaWFsIiwiSXNCb2xkIjpmYWxzZSwiSXNJdGFsaWMiOmZhbHNlLCJJc1VuZGVybGluZWQiOmZhbHNlLCJQYXJlbnRTdHlsZSI6bnVsbH0sIkF1dG9TaXplIjowLCJGb3JlZ3JvdW5kIjp7IiRpZCI6IjQwMyIsIkNvbG9yIjp7IiRpZCI6IjQwN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NDA1IiwiTGluZUNvbG9yIjpudWxsLCJMaW5lV2VpZ2h0IjowLjAsIkxpbmVUeXBlIjowLCJQYXJlbnRTdHlsZSI6bnVsbH0sIlBhcmVudFN0eWxlIjpudWxsfSwiSG9yaXpvbnRhbENvbm5lY3RvclN0eWxlIjp7IiRpZCI6IjQwNiIsIkxpbmVDb2xvciI6eyIkcmVmIjoiNjYifSwiTGluZVdlaWdodCI6MS4wLCJMaW5lVHlwZSI6MCwiUGFyZW50U3R5bGUiOm51bGx9LCJWZXJ0aWNhbENvbm5lY3RvclN0eWxlIjp7IiRpZCI6IjQwNy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0MDgiLCJNYXJnaW4iOnsiJHJlZiI6IjcyIn0sIlBhZGRpbmciOnsiJHJlZiI6IjczIn0sIkJhY2tncm91bmQiOnsiJGlkIjoiNDA5IiwiQ29sb3IiOnsiJGlkIjoiNDEwIiwiQSI6MjU1LCJSIjo4OCwiRyI6MTU0LCJCIjoyMTV9fSwiSXNWaXNpYmxlIjp0cnVlLCJXaWR0aCI6MC4wLCJIZWlnaHQiOjE2LjAsIkJvcmRlclN0eWxlIjp7IiRpZCI6IjQxMSIsIkxpbmVDb2xvciI6eyIkcmVmIjoiNzcifSwiTGluZVdlaWdodCI6MC4wLCJMaW5lVHlwZSI6MCwiUGFyZW50U3R5bGUiOm51bGx9LCJQYXJlbnRTdHlsZSI6bnVsbH0sIlRpdGxlU3R5bGUiOnsiJGlkIjoiNDEyIiwiRm9udFNldHRpbmdzIjp7IiRpZCI6IjQxMyIsIkZvbnRTaXplIjoxMCwiRm9udE5hbWUiOiJBcmlhbCIsIklzQm9sZCI6dHJ1ZSwiSXNJdGFsaWMiOmZhbHNlLCJJc1VuZGVybGluZWQiOmZhbHNlLCJQYXJlbnRTdHlsZSI6bnVsbH0sIkF1dG9TaXplIjowLCJGb3JlZ3JvdW5kIjp7IiRpZCI6IjQxNCIsIkNvbG9yIjp7IiRpZCI6IjQxNS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NDE2IiwiTGluZUNvbG9yIjpudWxsLCJMaW5lV2VpZ2h0IjowLjAsIkxpbmVUeXBlIjowLCJQYXJlbnRTdHlsZSI6bnVsbH0sIlBhcmVudFN0eWxlIjpudWxsfSwiRGF0ZVN0eWxlIjp7IiRpZCI6IjQxNyIsIkZvbnRTZXR0aW5ncyI6eyIkaWQiOiI0MTgiLCJGb250U2l6ZSI6OSwiRm9udE5hbWUiOiJBcmlhbCIsIklzQm9sZCI6ZmFsc2UsIklzSXRhbGljIjpmYWxzZSwiSXNVbmRlcmxpbmVkIjpmYWxzZSwiUGFyZW50U3R5bGUiOm51bGx9LCJBdXRvU2l6ZSI6MCwiRm9yZWdyb3VuZCI6eyIkaWQiOiI0MTkiLCJDb2xvciI6eyIkaWQiOiI0MjA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NDIxIiwiTGluZUNvbG9yIjpudWxsLCJMaW5lV2VpZ2h0IjowLjAsIkxpbmVUeXBlIjowLCJQYXJlbnRTdHlsZSI6bnVsbH0sIlBhcmVudFN0eWxlIjpudWxsfSwiRGF0ZUZvcm1hdCI6eyIkaWQiOiI0MjI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DIzIiwiRm9ybWF0IjowLCJJc1Zpc2libGUiOmZhbHNlLCJMYXN0S25vd25WaXNpYmlsaXR5U3RhdGUiOmZhbHNlfSwiSXNWaXNpYmxlIjp0cnVlLCJQYXJlbnRTdHlsZSI6bnVsbH0sIkluZGV4IjoxLCJTbWFydER1cmF0aW9uQWN0aXZhdGVkIjpmYWxzZSwiRGF0ZUZvcm1hdCI6eyIkcmVmIjoiNDIyIn0sIldlZWtOdW1iZXJpbmciOnsiJGlkIjoiNDI0IiwiRm9ybWF0IjowLCJJc1Zpc2libGUiOmZhbHNlLCJMYXN0S25vd25WaXNpYmlsaXR5U3RhdGUiOmZhbHNlfSwiSWQiOiJjMTBiYjA5Ny0zMmQ3LTRiOGYtYmE3Yi0wNDFkZjVkMTUxYmMiLCJJbXBvcnRJZCI6bnVsbCwiVGl0bGUiOiJEaXN0cmljdHMgQ29udGludWU6IFByZXBhcmUgVHJhbnNpdGlvbiBvZiBTb21lIEZ1bmN0aW9ucyB0byBSZWdpb25hbCBDb3VuY2lsIiwiTm90ZSI6bnVsbCwiSHlwZXJsaW5rIjp7IiRpZCI6IjQyNSIsIkFkZHJlc3MiOiIiLCJTdWJBZGRyZXNzIjoiIn0sIklzQ2hhbmdlZCI6ZmFsc2UsIklzTmV3IjpmYWxzZX19XSwiX21pbGVzdG9uZXMiOltdLCJJZCI6ImRkZDZjNmJhLWU4MDYtNDRlYy05M2U5LTczMzJiOWZlZTAyMiIsIklzU2luZ2xlSXRlbVJvdyI6ZmFsc2V9LHsiJGlkIjoiNDI2IiwiX3Rhc2tzIjpbeyIkaWQiOiI0MjciLCJfYXR0YWNoZWRNaWxlc3RvbmVzIjpbXSwiVGFza0RlZmluaXRpb24iOnsiJGlkIjoiNDI4IiwiR3JvdXBOYW1lIjpudWxsLCJTdGFydERhdGUiOiIyMDIyLTExLTAxVDAwOjAwOjAwWiIsIkVuZERhdGUiOiIyMDIzLTEyLTMxVDIzOjU5OjU5Ljk5OVoiLCJQZXJjZW50YWdlQ29tcGxldGUiOjAuMCwiU3R5bGUiOnsiJGlkIjoiNDI5IiwiU2hhcGUiOjIsIlNoYXBlVGhpY2tuZXNzIjoxLCJEdXJhdGlvbkZvcm1hdCI6MCwiSW5jbHVkZU5vbldvcmtpbmdEYXlzSW5EdXJhdGlvbiI6ZmFsc2UsIlBlcmNlbnRhZ2VDb21wbGV0ZVN0eWxlIjp7IiRpZCI6IjQzMCIsIkZvbnRTZXR0aW5ncyI6eyIkaWQiOiI0MzEiLCJGb250U2l6ZSI6OSwiRm9udE5hbWUiOiJBcmlhbCIsIklzQm9sZCI6ZmFsc2UsIklzSXRhbGljIjpmYWxzZSwiSXNVbmRlcmxpbmVkIjpmYWxzZSwiUGFyZW50U3R5bGUiOm51bGx9LCJBdXRvU2l6ZSI6MCwiRm9yZWdyb3VuZCI6eyIkaWQiOiI0MzIiLCJDb2xvciI6eyIkaWQiOiI0MzM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0MzQiLCJMaW5lQ29sb3IiOm51bGwsIkxpbmVXZWlnaHQiOjAuMCwiTGluZVR5cGUiOjAsIlBhcmVudFN0eWxlIjpudWxsfSwiUGFyZW50U3R5bGUiOm51bGx9LCJEdXJhdGlvblN0eWxlIjp7IiRpZCI6IjQzNSIsIkZvbnRTZXR0aW5ncyI6eyIkaWQiOiI0MzYiLCJGb250U2l6ZSI6OSwiRm9udE5hbWUiOiJBcmlhbCIsIklzQm9sZCI6ZmFsc2UsIklzSXRhbGljIjpmYWxzZSwiSXNVbmRlcmxpbmVkIjpmYWxzZSwiUGFyZW50U3R5bGUiOm51bGx9LCJBdXRvU2l6ZSI6MCwiRm9yZWdyb3VuZCI6eyIkaWQiOiI0MzciLCJDb2xvciI6eyIkaWQiOiI0Mzg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QzOSIsIkxpbmVDb2xvciI6bnVsbCwiTGluZVdlaWdodCI6MC4wLCJMaW5lVHlwZSI6MCwiUGFyZW50U3R5bGUiOm51bGx9LCJQYXJlbnRTdHlsZSI6bnVsbH0sIkhvcml6b250YWxDb25uZWN0b3JTdHlsZSI6eyIkaWQiOiI0NDAiLCJMaW5lQ29sb3IiOnsiJHJlZiI6IjY2In0sIkxpbmVXZWlnaHQiOjEuMCwiTGluZVR5cGUiOjAsIlBhcmVudFN0eWxlIjpudWxsfSwiVmVydGljYWxDb25uZWN0b3JTdHlsZSI6eyIkaWQiOiI0NDE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DQyIiwiTWFyZ2luIjp7IiRyZWYiOiI3MiJ9LCJQYWRkaW5nIjp7IiRyZWYiOiI3MyJ9LCJCYWNrZ3JvdW5kIjp7IiRpZCI6IjQ0MyIsIkNvbG9yIjp7IiRpZCI6IjQ0NCIsIkEiOjI1NSwiUiI6ODgsIkciOjE1NCwiQiI6MjE1fX0sIklzVmlzaWJsZSI6dHJ1ZSwiV2lkdGgiOjAuMCwiSGVpZ2h0IjoxNi4wLCJCb3JkZXJTdHlsZSI6eyIkaWQiOiI0NDUiLCJMaW5lQ29sb3IiOnsiJHJlZiI6Ijc3In0sIkxpbmVXZWlnaHQiOjAuMCwiTGluZVR5cGUiOjAsIlBhcmVudFN0eWxlIjpudWxsfSwiUGFyZW50U3R5bGUiOm51bGx9LCJUaXRsZVN0eWxlIjp7IiRpZCI6IjQ0NiIsIkZvbnRTZXR0aW5ncyI6eyIkaWQiOiI0NDciLCJGb250U2l6ZSI6MTAsIkZvbnROYW1lIjoiQXJpYWwiLCJJc0JvbGQiOnRydWUsIklzSXRhbGljIjpmYWxzZSwiSXNVbmRlcmxpbmVkIjpmYWxzZSwiUGFyZW50U3R5bGUiOm51bGx9LCJBdXRvU2l6ZSI6MCwiRm9yZWdyb3VuZCI6eyIkaWQiOiI0NDgiLCJDb2xvciI6eyIkaWQiOiI0NDk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Q1MCIsIkxpbmVDb2xvciI6bnVsbCwiTGluZVdlaWdodCI6MC4wLCJMaW5lVHlwZSI6MCwiUGFyZW50U3R5bGUiOm51bGx9LCJQYXJlbnRTdHlsZSI6bnVsbH0sIkRhdGVTdHlsZSI6eyIkaWQiOiI0NTEiLCJGb250U2V0dGluZ3MiOnsiJGlkIjoiNDUyIiwiRm9udFNpemUiOjEwLCJGb250TmFtZSI6IkFyaWFsIiwiSXNCb2xkIjpmYWxzZSwiSXNJdGFsaWMiOmZhbHNlLCJJc1VuZGVybGluZWQiOmZhbHNlLCJQYXJlbnRTdHlsZSI6bnVsbH0sIkF1dG9TaXplIjowLCJGb3JlZ3JvdW5kIjp7IiRpZCI6IjQ1MyIsIkNvbG9yIjp7IiRpZCI6IjQ1N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0NTUiLCJMaW5lQ29sb3IiOm51bGwsIkxpbmVXZWlnaHQiOjAuMCwiTGluZVR5cGUiOjAsIlBhcmVudFN0eWxlIjpudWxsfSwiUGFyZW50U3R5bGUiOm51bGx9LCJEYXRlRm9ybWF0Ijp7IiRpZCI6IjQ1N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NTciLCJGb3JtYXQiOjAsIklzVmlzaWJsZSI6ZmFsc2UsIkxhc3RLbm93blZpc2liaWxpdHlTdGF0ZSI6ZmFsc2V9LCJJc1Zpc2libGUiOnRydWUsIlBhcmVudFN0eWxlIjpudWxsfSwiSW5kZXgiOjEsIlNtYXJ0RHVyYXRpb25BY3RpdmF0ZWQiOmZhbHNlLCJEYXRlRm9ybWF0Ijp7IiRyZWYiOiI0NTYifSwiV2Vla051bWJlcmluZyI6eyIkaWQiOiI0NTgiLCJGb3JtYXQiOjAsIklzVmlzaWJsZSI6ZmFsc2UsIkxhc3RLbm93blZpc2liaWxpdHlTdGF0ZSI6ZmFsc2V9LCJJZCI6IjQ2Nzg4MjQ2LTdjZDMtNGU3Yi04NDMzLTcyOTBhMzFmZjBkYiIsIkltcG9ydElkIjpudWxsLCJUaXRsZSI6IkltcGxlbWVudGF0aW9uIFRhc2sgRm9yY2UgTWFuYWdlcyBTdGFydC1VcCIsIk5vdGUiOm51bGwsIkh5cGVybGluayI6eyIkaWQiOiI0NTkiLCJBZGRyZXNzIjoiIiwiU3ViQWRkcmVzcyI6IiJ9LCJJc0NoYW5nZWQiOmZhbHNlLCJJc05ldyI6ZmFsc2V9fV0sIl9taWxlc3RvbmVzIjpbXSwiSWQiOiI5ZDljMzgyYy02ZTI1LTQyY2YtYmEwNC1hZjZhYzcyZDQ1MzIiLCJJc1NpbmdsZUl0ZW1Sb3ciOmZhbHNlfSx7IiRpZCI6IjQ2MCIsIl90YXNrcyI6W3siJGlkIjoiNDYxIiwiX2F0dGFjaGVkTWlsZXN0b25lcyI6W10sIlRhc2tEZWZpbml0aW9uIjp7IiRpZCI6IjQ2MiIsIkdyb3VwTmFtZSI6bnVsbCwiU3RhcnREYXRlIjoiMjAyMy0wMi0wMVQwMDowMDowMFoiLCJFbmREYXRlIjoiMjAyMy0wNS0wMVQyMzo1OTo1OS45OTlaIiwiUGVyY2VudGFnZUNvbXBsZXRlIjowLjAsIlN0eWxlIjp7IiRpZCI6IjQ2MyIsIlNoYXBlIjoyLCJTaGFwZVRoaWNrbmVzcyI6MSwiRHVyYXRpb25Gb3JtYXQiOjAsIkluY2x1ZGVOb25Xb3JraW5nRGF5c0luRHVyYXRpb24iOmZhbHNlLCJQZXJjZW50YWdlQ29tcGxldGVTdHlsZSI6eyIkaWQiOiI0NjQiLCJGb250U2V0dGluZ3MiOnsiJGlkIjoiNDY1IiwiRm9udFNpemUiOjksIkZvbnROYW1lIjoiQXJpYWwiLCJJc0JvbGQiOmZhbHNlLCJJc0l0YWxpYyI6ZmFsc2UsIklzVW5kZXJsaW5lZCI6ZmFsc2UsIlBhcmVudFN0eWxlIjpudWxsfSwiQXV0b1NpemUiOjAsIkZvcmVncm91bmQiOnsiJGlkIjoiNDY2IiwiQ29sb3IiOnsiJGlkIjoiNDY3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DY4IiwiTGluZUNvbG9yIjpudWxsLCJMaW5lV2VpZ2h0IjowLjAsIkxpbmVUeXBlIjowLCJQYXJlbnRTdHlsZSI6bnVsbH0sIlBhcmVudFN0eWxlIjpudWxsfSwiRHVyYXRpb25TdHlsZSI6eyIkaWQiOiI0NjkiLCJGb250U2V0dGluZ3MiOnsiJGlkIjoiNDcwIiwiRm9udFNpemUiOjksIkZvbnROYW1lIjoiQXJpYWwiLCJJc0JvbGQiOmZhbHNlLCJJc0l0YWxpYyI6ZmFsc2UsIklzVW5kZXJsaW5lZCI6ZmFsc2UsIlBhcmVudFN0eWxlIjpudWxsfSwiQXV0b1NpemUiOjAsIkZvcmVncm91bmQiOnsiJGlkIjoiNDcxIiwiQ29sb3IiOnsiJGlkIjoiNDcy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0NzMiLCJMaW5lQ29sb3IiOm51bGwsIkxpbmVXZWlnaHQiOjAuMCwiTGluZVR5cGUiOjAsIlBhcmVudFN0eWxlIjpudWxsfSwiUGFyZW50U3R5bGUiOm51bGx9LCJIb3Jpem9udGFsQ29ubmVjdG9yU3R5bGUiOnsiJGlkIjoiNDc0IiwiTGluZUNvbG9yIjp7IiRyZWYiOiI2NiJ9LCJMaW5lV2VpZ2h0IjoxLjAsIkxpbmVUeXBlIjowLCJQYXJlbnRTdHlsZSI6bnVsbH0sIlZlcnRpY2FsQ29ubmVjdG9yU3R5bGUiOnsiJGlkIjoiNDc1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Q3NiIsIk1hcmdpbiI6eyIkcmVmIjoiNzIifSwiUGFkZGluZyI6eyIkcmVmIjoiNzMifSwiQmFja2dyb3VuZCI6eyIkaWQiOiI0NzciLCJDb2xvciI6eyIkaWQiOiI0NzgiLCJBIjoyNTUsIlIiOjg4LCJHIjoxNTQsIkIiOjIxNX19LCJJc1Zpc2libGUiOnRydWUsIldpZHRoIjowLjAsIkhlaWdodCI6MTYuMCwiQm9yZGVyU3R5bGUiOnsiJGlkIjoiNDc5IiwiTGluZUNvbG9yIjp7IiRyZWYiOiI3NyJ9LCJMaW5lV2VpZ2h0IjowLjAsIkxpbmVUeXBlIjowLCJQYXJlbnRTdHlsZSI6bnVsbH0sIlBhcmVudFN0eWxlIjpudWxsfSwiVGl0bGVTdHlsZSI6eyIkaWQiOiI0ODAiLCJGb250U2V0dGluZ3MiOnsiJGlkIjoiNDgxIiwiRm9udFNpemUiOjEwLCJGb250TmFtZSI6IkFyaWFsIiwiSXNCb2xkIjp0cnVlLCJJc0l0YWxpYyI6ZmFsc2UsIklzVW5kZXJsaW5lZCI6ZmFsc2UsIlBhcmVudFN0eWxlIjpudWxsfSwiQXV0b1NpemUiOjAsIkZvcmVncm91bmQiOnsiJGlkIjoiNDgyIiwiQ29sb3IiOnsiJGlkIjoiNDgz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0ODQiLCJMaW5lQ29sb3IiOm51bGwsIkxpbmVXZWlnaHQiOjAuMCwiTGluZVR5cGUiOjAsIlBhcmVudFN0eWxlIjpudWxsfSwiUGFyZW50U3R5bGUiOm51bGx9LCJEYXRlU3R5bGUiOnsiJGlkIjoiNDg1IiwiRm9udFNldHRpbmdzIjp7IiRpZCI6IjQ4NiIsIkZvbnRTaXplIjo5LCJGb250TmFtZSI6IkFyaWFsIiwiSXNCb2xkIjpmYWxzZSwiSXNJdGFsaWMiOmZhbHNlLCJJc1VuZGVybGluZWQiOmZhbHNlLCJQYXJlbnRTdHlsZSI6bnVsbH0sIkF1dG9TaXplIjowLCJGb3JlZ3JvdW5kIjp7IiRpZCI6IjQ4NyIsIkNvbG9yIjp7IiRpZCI6IjQ4OC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0ODkiLCJMaW5lQ29sb3IiOm51bGwsIkxpbmVXZWlnaHQiOjAuMCwiTGluZVR5cGUiOjAsIlBhcmVudFN0eWxlIjpudWxsfSwiUGFyZW50U3R5bGUiOm51bGx9LCJEYXRlRm9ybWF0Ijp7IiRpZCI6IjQ5M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OTEiLCJGb3JtYXQiOjAsIklzVmlzaWJsZSI6ZmFsc2UsIkxhc3RLbm93blZpc2liaWxpdHlTdGF0ZSI6ZmFsc2V9LCJJc1Zpc2libGUiOmZhbHNlLCJQYXJlbnRTdHlsZSI6bnVsbH0sIkluZGV4IjoyLCJTbWFydER1cmF0aW9uQWN0aXZhdGVkIjpmYWxzZSwiRGF0ZUZvcm1hdCI6eyIkcmVmIjoiNDkwIn0sIldlZWtOdW1iZXJpbmciOnsiJGlkIjoiNDkyIiwiRm9ybWF0IjowLCJJc1Zpc2libGUiOmZhbHNlLCJMYXN0S25vd25WaXNpYmlsaXR5U3RhdGUiOmZhbHNlfSwiSWQiOiJlYjJkN2EzZi03MjZmLTRlZjgtOGE2OC1lYjk5YWRlNDEyMDAiLCJJbXBvcnRJZCI6bnVsbCwiVGl0bGUiOiJJZGVudGlmeSBDb21tdW5pdHkgTGVhZGVyIENsdWIgR3JvdXBzIiwiTm90ZSI6bnVsbCwiSHlwZXJsaW5rIjp7IiRpZCI6IjQ5MyIsIkFkZHJlc3MiOiIiLCJTdWJBZGRyZXNzIjoiIn0sIklzQ2hhbmdlZCI6ZmFsc2UsIklzTmV3IjpmYWxzZX19XSwiX21pbGVzdG9uZXMiOltdLCJJZCI6IjE1ZjQ1ODUyLWQ3NDctNDczYy04OWFhLTM3Y2IyZTFjYjUxNiIsIklzU2luZ2xlSXRlbVJvdyI6ZmFsc2V9LHsiJGlkIjoiNDk0IiwiX3Rhc2tzIjpbeyIkaWQiOiI0OTUiLCJfYXR0YWNoZWRNaWxlc3RvbmVzIjpbXSwiVGFza0RlZmluaXRpb24iOnsiJGlkIjoiNDk2IiwiR3JvdXBOYW1lIjpudWxsLCJTdGFydERhdGUiOiIyMDIyLTExLTAxVDAwOjAwOjAwWiIsIkVuZERhdGUiOiIyMDIzLTAyLTI4VDIzOjU5OjU5Ljk5OVoiLCJQZXJjZW50YWdlQ29tcGxldGUiOjAuMCwiU3R5bGUiOnsiJGlkIjoiNDk3IiwiU2hhcGUiOjIsIlNoYXBlVGhpY2tuZXNzIjoxLCJEdXJhdGlvbkZvcm1hdCI6MCwiSW5jbHVkZU5vbldvcmtpbmdEYXlzSW5EdXJhdGlvbiI6ZmFsc2UsIlBlcmNlbnRhZ2VDb21wbGV0ZVN0eWxlIjp7IiRpZCI6IjQ5OCIsIkZvbnRTZXR0aW5ncyI6eyIkaWQiOiI0OTkiLCJGb250U2l6ZSI6OSwiRm9udE5hbWUiOiJBcmlhbCIsIklzQm9sZCI6ZmFsc2UsIklzSXRhbGljIjpmYWxzZSwiSXNVbmRlcmxpbmVkIjpmYWxzZSwiUGFyZW50U3R5bGUiOm51bGx9LCJBdXRvU2l6ZSI6MCwiRm9yZWdyb3VuZCI6eyIkaWQiOiI1MDAiLCJDb2xvciI6eyIkaWQiOiI1MDE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1MDIiLCJMaW5lQ29sb3IiOm51bGwsIkxpbmVXZWlnaHQiOjAuMCwiTGluZVR5cGUiOjAsIlBhcmVudFN0eWxlIjpudWxsfSwiUGFyZW50U3R5bGUiOm51bGx9LCJEdXJhdGlvblN0eWxlIjp7IiRpZCI6IjUwMyIsIkZvbnRTZXR0aW5ncyI6eyIkaWQiOiI1MDQiLCJGb250U2l6ZSI6OSwiRm9udE5hbWUiOiJBcmlhbCIsIklzQm9sZCI6ZmFsc2UsIklzSXRhbGljIjpmYWxzZSwiSXNVbmRlcmxpbmVkIjpmYWxzZSwiUGFyZW50U3R5bGUiOm51bGx9LCJBdXRvU2l6ZSI6MCwiRm9yZWdyb3VuZCI6eyIkaWQiOiI1MDUiLCJDb2xvciI6eyIkaWQiOiI1MDY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UwNyIsIkxpbmVDb2xvciI6bnVsbCwiTGluZVdlaWdodCI6MC4wLCJMaW5lVHlwZSI6MCwiUGFyZW50U3R5bGUiOm51bGx9LCJQYXJlbnRTdHlsZSI6bnVsbH0sIkhvcml6b250YWxDb25uZWN0b3JTdHlsZSI6eyIkaWQiOiI1MDgiLCJMaW5lQ29sb3IiOnsiJHJlZiI6IjY2In0sIkxpbmVXZWlnaHQiOjEuMCwiTGluZVR5cGUiOjAsIlBhcmVudFN0eWxlIjpudWxsfSwiVmVydGljYWxDb25uZWN0b3JTdHlsZSI6eyIkaWQiOiI1MDk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TEwIiwiTWFyZ2luIjp7IiRyZWYiOiI3MiJ9LCJQYWRkaW5nIjp7IiRyZWYiOiI3MyJ9LCJCYWNrZ3JvdW5kIjp7IiRpZCI6IjUxMSIsIkNvbG9yIjp7IiRpZCI6IjUxMiIsIkEiOjI1NSwiUiI6ODgsIkciOjE1NCwiQiI6MjE1fX0sIklzVmlzaWJsZSI6dHJ1ZSwiV2lkdGgiOjAuMCwiSGVpZ2h0IjoxNi4wLCJCb3JkZXJTdHlsZSI6eyIkaWQiOiI1MTMiLCJMaW5lQ29sb3IiOnsiJHJlZiI6Ijc3In0sIkxpbmVXZWlnaHQiOjAuMCwiTGluZVR5cGUiOjAsIlBhcmVudFN0eWxlIjpudWxsfSwiUGFyZW50U3R5bGUiOm51bGx9LCJUaXRsZVN0eWxlIjp7IiRpZCI6IjUxNCIsIkZvbnRTZXR0aW5ncyI6eyIkaWQiOiI1MTUiLCJGb250U2l6ZSI6MTAsIkZvbnROYW1lIjoiQXJpYWwiLCJJc0JvbGQiOnRydWUsIklzSXRhbGljIjpmYWxzZSwiSXNVbmRlcmxpbmVkIjpmYWxzZSwiUGFyZW50U3R5bGUiOm51bGx9LCJBdXRvU2l6ZSI6MCwiRm9yZWdyb3VuZCI6eyIkaWQiOiI1MTYiLCJDb2xvciI6eyIkaWQiOiI1MTc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UxOCIsIkxpbmVDb2xvciI6bnVsbCwiTGluZVdlaWdodCI6MC4wLCJMaW5lVHlwZSI6MCwiUGFyZW50U3R5bGUiOm51bGx9LCJQYXJlbnRTdHlsZSI6bnVsbH0sIkRhdGVTdHlsZSI6eyIkaWQiOiI1MTkiLCJGb250U2V0dGluZ3MiOnsiJGlkIjoiNTIwIiwiRm9udFNpemUiOjksIkZvbnROYW1lIjoiQXJpYWwiLCJJc0JvbGQiOmZhbHNlLCJJc0l0YWxpYyI6ZmFsc2UsIklzVW5kZXJsaW5lZCI6ZmFsc2UsIlBhcmVudFN0eWxlIjpudWxsfSwiQXV0b1NpemUiOjAsIkZvcmVncm91bmQiOnsiJGlkIjoiNTIxIiwiQ29sb3IiOnsiJGlkIjoiNTIy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UyMyIsIkxpbmVDb2xvciI6bnVsbCwiTGluZVdlaWdodCI6MC4wLCJMaW5lVHlwZSI6MCwiUGFyZW50U3R5bGUiOm51bGx9LCJQYXJlbnRTdHlsZSI6bnVsbH0sIkRhdGVGb3JtYXQiOnsiJGlkIjoiNTI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UyNSIsIkZvcm1hdCI6MCwiSXNWaXNpYmxlIjpmYWxzZSwiTGFzdEtub3duVmlzaWJpbGl0eVN0YXRlIjpmYWxzZX0sIklzVmlzaWJsZSI6dHJ1ZSwiUGFyZW50U3R5bGUiOm51bGx9LCJJbmRleCI6MSwiU21hcnREdXJhdGlvbkFjdGl2YXRlZCI6ZmFsc2UsIkRhdGVGb3JtYXQiOnsiJHJlZiI6IjUyNCJ9LCJXZWVrTnVtYmVyaW5nIjp7IiRpZCI6IjUyNiIsIkZvcm1hdCI6MCwiSXNWaXNpYmxlIjpmYWxzZSwiTGFzdEtub3duVmlzaWJpbGl0eVN0YXRlIjpmYWxzZX0sIklkIjoiYjBlMTcwN2UtZDNjYi00YWRlLWFmMTEtMjViN2I5NzdlMTQ2IiwiSW1wb3J0SWQiOm51bGwsIlRpdGxlIjoiRGVmaW5lIFJlZ2lvbmFsIENvdW5jaWwgU2VsZWN0aW9uIC8gRWxlY3Rpb24gUHJvY2VzcyIsIk5vdGUiOm51bGwsIkh5cGVybGluayI6eyIkaWQiOiI1MjciLCJBZGRyZXNzIjoiIiwiU3ViQWRkcmVzcyI6IiJ9LCJJc0NoYW5nZWQiOmZhbHNlLCJJc05ldyI6ZmFsc2V9fV0sIl9taWxlc3RvbmVzIjpbXSwiSWQiOiIyNzM1Y2Q5YS02MTMzLTRlNmYtYWFmNS1mNzU2YmJjN2FlZGQiLCJJc1NpbmdsZUl0ZW1Sb3ciOmZhbHNlfV0sIkluZGV4IjowLCJJZCI6Ijc4MGNlMjk2LTk0ZTYtNGE4Mi1hMzFmLWRjOWEwNjE4NWY2MyIsIkhlYWRlclRleHQiOm51bGwsIklzRGVmYXVsdCI6dHJ1ZSwiU3R5bGUiOnsiJGlkIjoiNTI4IiwiSGVhZGVyU3R5bGUiOnsiJGlkIjoiNTI5IiwiVGV4dFN0eWxlIjp7IiRpZCI6IjUzMCIsIkZvbnRTZXR0aW5ncyI6eyIkaWQiOiI1MzEiLCJGb250U2l6ZSI6MTEsIkZvbnROYW1lIjoiQ2FsaWJyaSIsIklzQm9sZCI6ZmFsc2UsIklzSXRhbGljIjpmYWxzZSwiSXNVbmRlcmxpbmVkIjpmYWxzZSwiUGFyZW50U3R5bGUiOm51bGx9LCJBdXRvU2l6ZSI6MiwiRm9yZWdyb3VuZCI6eyIkaWQiOiI1MzIiLCJDb2xvciI6eyIkaWQiOiI1MzM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1MzQiLCJUb3AiOjAuMCwiTGVmdCI6MC4wLCJSaWdodCI6MC4wLCJCb3R0b20iOjAuMH0sIlBhZGRpbmciOnsiJGlkIjoiNTM1IiwiVG9wIjowLjAsIkxlZnQiOjAuMCwiUmlnaHQiOjAuMCwiQm90dG9tIjowLjB9LCJCYWNrZ3JvdW5kIjpudWxsLCJJc1Zpc2libGUiOnRydWUsIldpZHRoIjowLjAsIkhlaWdodCI6MC4wLCJCb3JkZXJTdHlsZSI6bnVsbCwiUGFyZW50U3R5bGUiOm51bGx9LCJSZWN0YW5nbGVTdHlsZSI6eyIkaWQiOiI1MzYiLCJNYXJnaW4iOnsiJGlkIjoiNTM3IiwiVG9wIjowLjAsIkxlZnQiOjAuMCwiUmlnaHQiOjAuMCwiQm90dG9tIjowLjB9LCJQYWRkaW5nIjp7IiRpZCI6IjUzOCIsIlRvcCI6MC4wLCJMZWZ0IjowLjAsIlJpZ2h0IjowLjAsIkJvdHRvbSI6MC4wfSwiQmFja2dyb3VuZCI6eyIkaWQiOiI1MzkiLCJDb2xvciI6eyIkaWQiOiI1NDAiLCJBIjo2MywiUiI6NjgsIkciOjExNCwiQiI6MTk2fX0sIklzVmlzaWJsZSI6dHJ1ZSwiV2lkdGgiOjAuMCwiSGVpZ2h0IjowLjAsIkJvcmRlclN0eWxlIjp7IiRpZCI6IjU0MSIsIkxpbmVDb2xvciI6eyIkaWQiOiI1NDIiLCIkdHlwZSI6Ik5MUkUuQ29tbW9uLkRvbS5Tb2xpZENvbG9yQnJ1c2gsIE5MUkUuQ29tbW9uIiwiQ29sb3IiOnsiJGlkIjoiNTQzIiwiQSI6MjU1LCJSIjoyNTUsIkciOjAsIkIiOjB9fSwiTGluZVdlaWdodCI6MC4wLCJMaW5lVHlwZSI6MCwiUGFyZW50U3R5bGUiOm51bGx9LCJQYXJlbnRTdHlsZSI6bnVsbH0sIk1hcmdpbiI6eyIkaWQiOiI1NDQiLCJUb3AiOjAuMCwiTGVmdCI6MC4wLCJSaWdodCI6MC4wLCJCb3R0b20iOjAuMH0sIlBhZGRpbmciOnsiJGlkIjoiNTQ1IiwiVG9wIjowLjAsIkxlZnQiOjAuMCwiUmlnaHQiOjAuMCwiQm90dG9tIjowLjB9LCJCYWNrZ3JvdW5kIjpudWxsLCJJc1Zpc2libGUiOnRydWUsIldpZHRoIjowLjAsIkhlaWdodCI6MC4wLCJCb3JkZXJTdHlsZSI6bnVsbCwiUGFyZW50U3R5bGUiOm51bGx9LCJCYWNrZ3JvdW5kU3R5bGUiOnsiJGlkIjoiNTQ2IiwiTWFyZ2luIjp7IiRpZCI6IjU0NyIsIlRvcCI6MC4wLCJMZWZ0IjowLjAsIlJpZ2h0IjowLjAsIkJvdHRvbSI6MC4wfSwiUGFkZGluZyI6eyIkaWQiOiI1NDgiLCJUb3AiOjAuMCwiTGVmdCI6MC4wLCJSaWdodCI6MC4wLCJCb3R0b20iOjAuMH0sIkJhY2tncm91bmQiOnsiJGlkIjoiNTQ5IiwiQ29sb3IiOnsiJGlkIjoiNTUwIiwiQSI6NTEsIlIiOjE1NSwiRyI6MTg3LCJCIjo4OX19LCJJc1Zpc2libGUiOnRydWUsIldpZHRoIjowLjAsIkhlaWdodCI6MC4wLCJCb3JkZXJTdHlsZSI6eyIkaWQiOiI1NTEiLCJMaW5lQ29sb3IiOnsiJGlkIjoiNTUyIiwiJHR5cGUiOiJOTFJFLkNvbW1vbi5Eb20uU29saWRDb2xvckJydXNoLCBOTFJFLkNvbW1vbiIsIkNvbG9yIjp7IiRpZCI6IjU1MyIsIkEiOjI1NSwiUiI6MjU1LCJHIjowLCJCIjowfX0sIkxpbmVXZWlnaHQiOjAuMCwiTGluZVR5cGUiOjAsIlBhcmVudFN0eWxlIjpudWxsfSwiUGFyZW50U3R5bGUiOm51bGx9LCJNYXJnaW4iOnsiJGlkIjoiNTU0IiwiVG9wIjowLjAsIkxlZnQiOjAuMCwiUmlnaHQiOjAuMCwiQm90dG9tIjowLjB9LCJQYWRkaW5nIjp7IiRpZCI6IjU1NSIsIlRvcCI6MC4wLCJMZWZ0IjowLjAsIlJpZ2h0IjowLjAsIkJvdHRvbSI6MC4wfSwiSXNWaXNpYmxlIjp0cnVlLCJXaWR0aCI6MC4wLCJIZWlnaHQiOjAuMCwiQm9yZGVyU3R5bGUiOm51bGwsIlBhcmVudFN0eWxlIjpudWxsfX1dLCJJZCI6IjQzZGU3MTA5LWQ4NGYtNDUyMi1hYmI1LTU1ZWQxMDdhMTJjNCIsIkluZGV4IjozLCJIZWFkZXJUZXh0IjoiU3RhZ2UgMyIsIlN0eWxlIjp7IiRpZCI6IjU1NiIsIkhlYWRlclN0eWxlIjp7IiRpZCI6IjU1NyIsIlRleHRJc1ZlcnRpY2FsIjpmYWxzZSwiVGV4dFN0eWxlIjp7IiRpZCI6IjU1OCIsIkZvbnRTZXR0aW5ncyI6eyIkaWQiOiI1NTkiLCJGb250U2l6ZSI6MTIsIkZvbnROYW1lIjoiQXJpYWwiLCJJc0JvbGQiOmZhbHNlLCJJc0l0YWxpYyI6ZmFsc2UsIklzVW5kZXJsaW5lZCI6ZmFsc2UsIlBhcmVudFN0eWxlIjpudWxsfSwiQXV0b1NpemUiOjIsIkZvcmVncm91bmQiOnsiJGlkIjoiNTYwIiwiQ29sb3IiOnsiJGlkIjoiNTY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TYyIiwiVG9wIjowLjAsIkxlZnQiOjAuMCwiUmlnaHQiOjAuMCwiQm90dG9tIjowLjB9LCJQYWRkaW5nIjp7IiRpZCI6IjU2MyIsIlRvcCI6MC4wLCJMZWZ0IjowLjAsIlJpZ2h0IjowLjAsIkJvdHRvbSI6MC4wfSwiQmFja2dyb3VuZCI6bnVsbCwiSXNWaXNpYmxlIjp0cnVlLCJXaWR0aCI6MC4wLCJIZWlnaHQiOjAuMCwiQm9yZGVyU3R5bGUiOm51bGwsIlBhcmVudFN0eWxlIjpudWxsfSwiUmVjdGFuZ2xlU3R5bGUiOnsiJGlkIjoiNTY0IiwiTWFyZ2luIjp7IiRpZCI6IjU2NSIsIlRvcCI6MC4wLCJMZWZ0IjowLjAsIlJpZ2h0IjowLjAsIkJvdHRvbSI6MC4wfSwiUGFkZGluZyI6eyIkaWQiOiI1NjYiLCJUb3AiOjAuMCwiTGVmdCI6MC4wLCJSaWdodCI6MC4wLCJCb3R0b20iOjAuMH0sIkJhY2tncm91bmQiOnsiJGlkIjoiNTY3IiwiQ29sb3IiOnsiJGlkIjoiNTY4IiwiQSI6MjU1LCJSIjo0OCwiRyI6ODQsIkIiOjE1MH19LCJJc1Zpc2libGUiOnRydWUsIldpZHRoIjowLjAsIkhlaWdodCI6MC4wLCJCb3JkZXJTdHlsZSI6eyIkaWQiOiI1NjkiLCJMaW5lQ29sb3IiOnsiJGlkIjoiNTcwIiwiJHR5cGUiOiJOTFJFLkNvbW1vbi5Eb20uU29saWRDb2xvckJydXNoLCBOTFJFLkNvbW1vbiIsIkNvbG9yIjp7IiRpZCI6IjU3MSIsIkEiOjI1NSwiUiI6MjU1LCJHIjowLCJCIjowfX0sIkxpbmVXZWlnaHQiOjAuMCwiTGluZVR5cGUiOjAsIlBhcmVudFN0eWxlIjpudWxsfSwiUGFyZW50U3R5bGUiOm51bGx9LCJNYXJnaW4iOnsiJGlkIjoiNTcyIiwiVG9wIjowLjAsIkxlZnQiOjAuMCwiUmlnaHQiOjAuMCwiQm90dG9tIjowLjB9LCJQYWRkaW5nIjp7IiRpZCI6IjU3MyIsIlRvcCI6MC4wLCJMZWZ0IjowLjAsIlJpZ2h0IjowLjAsIkJvdHRvbSI6MC4wfSwiQmFja2dyb3VuZCI6bnVsbCwiSXNWaXNpYmxlIjp0cnVlLCJXaWR0aCI6MC4wLCJIZWlnaHQiOjAuMCwiQm9yZGVyU3R5bGUiOm51bGwsIlBhcmVudFN0eWxlIjpudWxsfSwiQmFja2dyb3VuZFN0eWxlIjp7IiRpZCI6IjU3NCIsIk1hcmdpbiI6eyIkaWQiOiI1NzUiLCJUb3AiOjAuMCwiTGVmdCI6MC4wLCJSaWdodCI6MC4wLCJCb3R0b20iOjAuMH0sIlBhZGRpbmciOnsiJGlkIjoiNTc2IiwiVG9wIjowLjAsIkxlZnQiOjAuMCwiUmlnaHQiOjAuMCwiQm90dG9tIjowLjB9LCJCYWNrZ3JvdW5kIjp7IiRpZCI6IjU3NyIsIkNvbG9yIjp7IiRpZCI6IjU3OCIsIkEiOjUxLCJSIjoxNjUsIkciOjE2NSwiQiI6MTY1fX0sIklzVmlzaWJsZSI6dHJ1ZSwiV2lkdGgiOjAuMCwiSGVpZ2h0IjowLjAsIkJvcmRlclN0eWxlIjp7IiRpZCI6IjU3OSIsIkxpbmVDb2xvciI6eyIkaWQiOiI1ODAiLCIkdHlwZSI6Ik5MUkUuQ29tbW9uLkRvbS5Tb2xpZENvbG9yQnJ1c2gsIE5MUkUuQ29tbW9uIiwiQ29sb3IiOnsiJGlkIjoiNTgxIiwiQSI6MjU1LCJSIjoyNTUsIkciOjAsIkIiOjB9fSwiTGluZVdlaWdodCI6MC4wLCJMaW5lVHlwZSI6MCwiUGFyZW50U3R5bGUiOm51bGx9LCJQYXJlbnRTdHlsZSI6bnVsbH0sIklzQWJvdmVUaW1lYmFuZCI6ZmFsc2UsIk1hcmdpbiI6eyIkaWQiOiI1ODIiLCJUb3AiOjAuMCwiTGVmdCI6MC4wLCJSaWdodCI6MC4wLCJCb3R0b20iOjAuMH0sIlBhZGRpbmciOnsiJGlkIjoiNTgzIiwiVG9wIjowLjAsIkxlZnQiOjAuMCwiUmlnaHQiOjAuMCwiQm90dG9tIjowLjB9LCJJc1Zpc2libGUiOnRydWUsIldpZHRoIjowLjAsIkhlaWdodCI6MC4wLCJCb3JkZXJTdHlsZSI6eyIkaWQiOiI1ODQiLCJMaW5lQ29sb3IiOm51bGwsIkxpbmVXZWlnaHQiOjAuMCwiTGluZVR5cGUiOjAsIlBhcmVudFN0eWxlIjpudWxsfSwiUGFyZW50U3R5bGUiOm51bGx9fSx7IiRpZCI6IjU4NSIsIl9hY3Rpdml0aWVzIjpbeyIkaWQiOiI1ODYiLCJfcm93cyI6W3siJGlkIjoiNTg3IiwiX3Rhc2tzIjpbXSwiX21pbGVzdG9uZXMiOlt7IiRpZCI6IjU4OCIsIklkIjoiNDNmMTAxMmEtYzQ5Ny00Yjg2LTgwNGQtOGIzYzFmMjE1MmRiIiwiSW5kZXgiOjIsIkdyb3VwSWQiOm51bGwsIlRpdGxlIjoiUGlsb3QgRXZhbHVhdGlvbiAmIEFzc2Vzc21lbnQgQmVnaW5zIiwiRGF0ZVRpbWUiOiIyMDI0LTAxLTAxVDIzOjU5OjAwWiIsIlBlcmNlbnRhZ2VDb21wbGV0ZSI6bnVsbCwiTm90ZSI6bnVsbCwiU3R5bGUiOnsiJGlkIjoiNTg5IiwiVGl0bGVQb3NpdGlvbiI6IlJpZ2h0IiwiRGF0ZVBvc2l0aW9uIjoiTGVmdCIsIlNoYXBlVHlwZSI6MSwiU2hhcGVTaXplIjoxLCJTaGFwZVN0eWxlIjp7IiRpZCI6IjU5MCIsIk1hcmdpbiI6eyIkcmVmIjoiOCJ9LCJQYWRkaW5nIjp7IiRyZWYiOiI5In0sIkJhY2tncm91bmQiOnsiJGlkIjoiNTkxIiwiQ29sb3IiOnsiJGlkIjoiNTkyIiwiQSI6MjU1LCJSIjo0NSwiRyI6NDUsIkIiOjQ1fX0sIklzVmlzaWJsZSI6dHJ1ZSwiV2lkdGgiOjE4LjAsIkhlaWdodCI6MjAuMCwiQm9yZGVyU3R5bGUiOnsiJGlkIjoiNTkzIiwiTGluZUNvbG9yIjp7IiRyZWYiOiIxMyJ9LCJMaW5lV2VpZ2h0IjowLjAsIkxpbmVUeXBlIjowLCJQYXJlbnRTdHlsZSI6bnVsbH0sIlBhcmVudFN0eWxlIjpudWxsfSwiVGl0bGVTdHlsZSI6eyIkaWQiOiI1OTQiLCJGb250U2V0dGluZ3MiOnsiJGlkIjoiNTk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NTk2IiwiRm9udFNldHRpbmdzIjp7IiRpZCI6IjU5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U5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1OTkiLCJGb3JtYXQiOjAsIklzVmlzaWJsZSI6ZmFsc2UsIkxhc3RLbm93blZpc2liaWxpdHlTdGF0ZSI6ZmFsc2V9LCJJc1Zpc2libGUiOmZhbHNlLCJQYXJlbnRTdHlsZSI6bnVsbH0sIkh5cGVybGluayI6bnVsbCwiSW1wb3J0SWQiOm51bGx9XSwiSWQiOiJiNWY1M2Y3My00MWQwLTQ3ZjEtOTFlMi00NzRmYzZhYzE1ODEiLCJJc1NpbmdsZUl0ZW1Sb3ciOmZhbHNlfSx7IiRpZCI6IjYwMCIsIl90YXNrcyI6W10sIl9taWxlc3RvbmVzIjpbXSwiSWQiOiIxMjQ3ZjI2NS1kNWYyLTQxMjgtYmQ4MS02NGIyMmQ5NzQyMmQiLCJJc1NpbmdsZUl0ZW1Sb3ciOmZhbHNlfSx7IiRpZCI6IjYwMSIsIl90YXNrcyI6W3siJGlkIjoiNjAyIiwiX2F0dGFjaGVkTWlsZXN0b25lcyI6W10sIlRhc2tEZWZpbml0aW9uIjp7IiRpZCI6IjYwMyIsIkdyb3VwTmFtZSI6bnVsbCwiU3RhcnREYXRlIjoiMjAyNC0wNy0wMVQwMDowMDowMFoiLCJFbmREYXRlIjoiMjAyNS0wNi0zMFQyMzo1OTo1OS45OTlaIiwiUGVyY2VudGFnZUNvbXBsZXRlIjowLjAsIlN0eWxlIjp7IiRpZCI6IjYwNCIsIlNoYXBlIjoyLCJTaGFwZVRoaWNrbmVzcyI6MSwiRHVyYXRpb25Gb3JtYXQiOjAsIkluY2x1ZGVOb25Xb3JraW5nRGF5c0luRHVyYXRpb24iOmZhbHNlLCJQZXJjZW50YWdlQ29tcGxldGVTdHlsZSI6eyIkaWQiOiI2MDUiLCJGb250U2V0dGluZ3MiOnsiJGlkIjoiNjA2IiwiRm9udFNpemUiOjksIkZvbnROYW1lIjoiQXJpYWwiLCJJc0JvbGQiOmZhbHNlLCJJc0l0YWxpYyI6ZmFsc2UsIklzVW5kZXJsaW5lZCI6ZmFsc2UsIlBhcmVudFN0eWxlIjpudWxsfSwiQXV0b1NpemUiOjAsIkZvcmVncm91bmQiOnsiJGlkIjoiNjA3IiwiQ29sb3IiOnsiJGlkIjoiNjA4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jA5IiwiTGluZUNvbG9yIjpudWxsLCJMaW5lV2VpZ2h0IjowLjAsIkxpbmVUeXBlIjowLCJQYXJlbnRTdHlsZSI6bnVsbH0sIlBhcmVudFN0eWxlIjpudWxsfSwiRHVyYXRpb25TdHlsZSI6eyIkaWQiOiI2MTAiLCJGb250U2V0dGluZ3MiOnsiJGlkIjoiNjExIiwiRm9udFNpemUiOjksIkZvbnROYW1lIjoiQXJpYWwiLCJJc0JvbGQiOmZhbHNlLCJJc0l0YWxpYyI6ZmFsc2UsIklzVW5kZXJsaW5lZCI6ZmFsc2UsIlBhcmVudFN0eWxlIjpudWxsfSwiQXV0b1NpemUiOjAsIkZvcmVncm91bmQiOnsiJGlkIjoiNjEyIiwiQ29sb3IiOnsiJGlkIjoiNjEz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eyIkaWQiOiI2MTQiLCJMaW5lQ29sb3IiOm51bGwsIkxpbmVXZWlnaHQiOjAuMCwiTGluZVR5cGUiOjAsIlBhcmVudFN0eWxlIjpudWxsfSwiUGFyZW50U3R5bGUiOm51bGx9LCJIb3Jpem9udGFsQ29ubmVjdG9yU3R5bGUiOnsiJGlkIjoiNjE1IiwiTGluZUNvbG9yIjp7IiRyZWYiOiI2NiJ9LCJMaW5lV2VpZ2h0IjoxLjAsIkxpbmVUeXBlIjowLCJQYXJlbnRTdHlsZSI6bnVsbH0sIlZlcnRpY2FsQ29ubmVjdG9yU3R5bGUiOnsiJGlkIjoiNjE2IiwiTGluZUNvbG9yIjp7IiRyZWYiOiI2OSJ9LCJMaW5lV2VpZ2h0Ijox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YxNyIsIk1hcmdpbiI6eyIkcmVmIjoiNzIifSwiUGFkZGluZyI6eyIkcmVmIjoiNzMifSwiQmFja2dyb3VuZCI6eyIkaWQiOiI2MTgiLCJDb2xvciI6eyIkaWQiOiI2MTkiLCJBIjoyNTUsIlIiOjg4LCJHIjoxNTQsIkIiOjIxNX19LCJJc1Zpc2libGUiOnRydWUsIldpZHRoIjowLjAsIkhlaWdodCI6MTYuMCwiQm9yZGVyU3R5bGUiOnsiJGlkIjoiNjIwIiwiTGluZUNvbG9yIjp7IiRyZWYiOiI3NyJ9LCJMaW5lV2VpZ2h0IjowLjAsIkxpbmVUeXBlIjowLCJQYXJlbnRTdHlsZSI6bnVsbH0sIlBhcmVudFN0eWxlIjpudWxsfSwiVGl0bGVTdHlsZSI6eyIkaWQiOiI2MjEiLCJGb250U2V0dGluZ3MiOnsiJGlkIjoiNjIyIiwiRm9udFNpemUiOjEwLCJGb250TmFtZSI6IkFyaWFsIiwiSXNCb2xkIjp0cnVlLCJJc0l0YWxpYyI6ZmFsc2UsIklzVW5kZXJsaW5lZCI6ZmFsc2UsIlBhcmVudFN0eWxlIjpudWxsfSwiQXV0b1NpemUiOjAsIkZvcmVncm91bmQiOnsiJGlkIjoiNjIzIiwiQ29sb3IiOnsiJGlkIjoiNjI0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2MjUiLCJMaW5lQ29sb3IiOm51bGwsIkxpbmVXZWlnaHQiOjAuMCwiTGluZVR5cGUiOjAsIlBhcmVudFN0eWxlIjpudWxsfSwiUGFyZW50U3R5bGUiOm51bGx9LCJEYXRlU3R5bGUiOnsiJGlkIjoiNjI2IiwiRm9udFNldHRpbmdzIjp7IiRpZCI6IjYyNyIsIkZvbnRTaXplIjoxMCwiRm9udE5hbWUiOiJBcmlhbCIsIklzQm9sZCI6ZmFsc2UsIklzSXRhbGljIjpmYWxzZSwiSXNVbmRlcmxpbmVkIjpmYWxzZSwiUGFyZW50U3R5bGUiOm51bGx9LCJBdXRvU2l6ZSI6MCwiRm9yZWdyb3VuZCI6eyIkaWQiOiI2MjgiLCJDb2xvciI6eyIkaWQiOiI2Mjk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NjMwIiwiTGluZUNvbG9yIjpudWxsLCJMaW5lV2VpZ2h0IjowLjAsIkxpbmVUeXBlIjowLCJQYXJlbnRTdHlsZSI6bnVsbH0sIlBhcmVudFN0eWxlIjpudWxsfSwiRGF0ZUZvcm1hdCI6eyIkaWQiOiI2MzE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jMyIiwiRm9ybWF0IjowLCJJc1Zpc2libGUiOmZhbHNlLCJMYXN0S25vd25WaXNpYmlsaXR5U3RhdGUiOmZhbHNlfSwiSXNWaXNpYmxlIjp0cnVlLCJQYXJlbnRTdHlsZSI6bnVsbH0sIkluZGV4IjowLCJTbWFydER1cmF0aW9uQWN0aXZhdGVkIjpmYWxzZSwiRGF0ZUZvcm1hdCI6eyIkcmVmIjoiNjMxIn0sIldlZWtOdW1iZXJpbmciOnsiJGlkIjoiNjMzIiwiRm9ybWF0IjowLCJJc1Zpc2libGUiOmZhbHNlLCJMYXN0S25vd25WaXNpYmlsaXR5U3RhdGUiOmZhbHNlfSwiSWQiOiI1YjllMjM1NC1lM2ZlLTRkZTAtOTU4Zi03ZjE1ZTllZjA1MGIiLCJJbXBvcnRJZCI6bnVsbCwiVGl0bGUiOiJEaXN0cmljdHMgQ29udGludWU6IEluaXRpYWwgVHJhbnNpdGlvbiBvZiBTb21lIEZ1bmN0aW9ucyB0byBSZWdpb25hbCBDb3VuY2lsIiwiTm90ZSI6bnVsbCwiSHlwZXJsaW5rIjp7IiRpZCI6IjYzNCIsIkFkZHJlc3MiOiIiLCJTdWJBZGRyZXNzIjoiIn0sIklzQ2hhbmdlZCI6ZmFsc2UsIklzTmV3IjpmYWxzZX19XSwiX21pbGVzdG9uZXMiOltdLCJJZCI6IjY0YzI1OWE4LTg2YmItNGNhZS05NTA4LWFjYjZjMjAzNmUwYyIsIklzU2luZ2xlSXRlbVJvdyI6ZmFsc2V9LHsiJGlkIjoiNjM1IiwiX3Rhc2tzIjpbeyIkaWQiOiI2MzYiLCJfYXR0YWNoZWRNaWxlc3RvbmVzIjpbXSwiVGFza0RlZmluaXRpb24iOnsiJGlkIjoiNjM3IiwiR3JvdXBOYW1lIjpudWxsLCJTdGFydERhdGUiOiIyMDIzLTA2LTAxVDAwOjAwOjAwWiIsIkVuZERhdGUiOiIyMDIzLTA5LTMwVDIzOjU5OjU5Ljk5OVoiLCJQZXJjZW50YWdlQ29tcGxldGUiOjAuMCwiU3R5bGUiOnsiJGlkIjoiNjM4IiwiU2hhcGUiOjIsIlNoYXBlVGhpY2tuZXNzIjoxLCJEdXJhdGlvbkZvcm1hdCI6MCwiSW5jbHVkZU5vbldvcmtpbmdEYXlzSW5EdXJhdGlvbiI6ZmFsc2UsIlBlcmNlbnRhZ2VDb21wbGV0ZVN0eWxlIjp7IiRpZCI6IjYzOSIsIkZvbnRTZXR0aW5ncyI6eyIkaWQiOiI2NDAiLCJGb250U2l6ZSI6OSwiRm9udE5hbWUiOiJBcmlhbCIsIklzQm9sZCI6ZmFsc2UsIklzSXRhbGljIjpmYWxzZSwiSXNVbmRlcmxpbmVkIjpmYWxzZSwiUGFyZW50U3R5bGUiOm51bGx9LCJBdXRvU2l6ZSI6MCwiRm9yZWdyb3VuZCI6eyIkaWQiOiI2NDEiLCJDb2xvciI6eyIkaWQiOiI2ND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DMiLCJMaW5lQ29sb3IiOm51bGwsIkxpbmVXZWlnaHQiOjAuMCwiTGluZVR5cGUiOjAsIlBhcmVudFN0eWxlIjpudWxsfSwiUGFyZW50U3R5bGUiOm51bGx9LCJEdXJhdGlvblN0eWxlIjp7IiRpZCI6IjY0NCIsIkZvbnRTZXR0aW5ncyI6eyIkaWQiOiI2NDUiLCJGb250U2l6ZSI6OSwiRm9udE5hbWUiOiJBcmlhbCIsIklzQm9sZCI6ZmFsc2UsIklzSXRhbGljIjpmYWxzZSwiSXNVbmRlcmxpbmVkIjpmYWxzZSwiUGFyZW50U3R5bGUiOm51bGx9LCJBdXRvU2l6ZSI6MCwiRm9yZWdyb3VuZCI6eyIkaWQiOiI2NDYiLCJDb2xvciI6eyIkaWQiOiI2NDc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Y0OCIsIkxpbmVDb2xvciI6bnVsbCwiTGluZVdlaWdodCI6MC4wLCJMaW5lVHlwZSI6MCwiUGFyZW50U3R5bGUiOm51bGx9LCJQYXJlbnRTdHlsZSI6bnVsbH0sIkhvcml6b250YWxDb25uZWN0b3JTdHlsZSI6eyIkaWQiOiI2NDkiLCJMaW5lQ29sb3IiOnsiJHJlZiI6IjY2In0sIkxpbmVXZWlnaHQiOjEuMCwiTGluZVR5cGUiOjAsIlBhcmVudFN0eWxlIjpudWxsfSwiVmVydGljYWxDb25uZWN0b3JTdHlsZSI6eyIkaWQiOiI2NT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jUxIiwiTWFyZ2luIjp7IiRyZWYiOiI3MiJ9LCJQYWRkaW5nIjp7IiRyZWYiOiI3MyJ9LCJCYWNrZ3JvdW5kIjp7IiRpZCI6IjY1MiIsIkNvbG9yIjp7IiRpZCI6IjY1MyIsIkEiOjI1NSwiUiI6ODgsIkciOjE1NCwiQiI6MjE1fX0sIklzVmlzaWJsZSI6dHJ1ZSwiV2lkdGgiOjAuMCwiSGVpZ2h0IjoxNi4wLCJCb3JkZXJTdHlsZSI6eyIkaWQiOiI2NTQiLCJMaW5lQ29sb3IiOnsiJHJlZiI6Ijc3In0sIkxpbmVXZWlnaHQiOjAuMCwiTGluZVR5cGUiOjAsIlBhcmVudFN0eWxlIjpudWxsfSwiUGFyZW50U3R5bGUiOm51bGx9LCJUaXRsZVN0eWxlIjp7IiRpZCI6IjY1NSIsIkZvbnRTZXR0aW5ncyI6eyIkaWQiOiI2NTYiLCJGb250U2l6ZSI6MTAsIkZvbnROYW1lIjoiQXJpYWwiLCJJc0JvbGQiOnRydWUsIklzSXRhbGljIjpmYWxzZSwiSXNVbmRlcmxpbmVkIjpmYWxzZSwiUGFyZW50U3R5bGUiOm51bGx9LCJBdXRvU2l6ZSI6MCwiRm9yZWdyb3VuZCI6eyIkaWQiOiI2NTciLCJDb2xvciI6eyIkaWQiOiI2NT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1OSIsIkxpbmVDb2xvciI6bnVsbCwiTGluZVdlaWdodCI6MC4wLCJMaW5lVHlwZSI6MCwiUGFyZW50U3R5bGUiOm51bGx9LCJQYXJlbnRTdHlsZSI6bnVsbH0sIkRhdGVTdHlsZSI6eyIkaWQiOiI2NjAiLCJGb250U2V0dGluZ3MiOnsiJGlkIjoiNjYxIiwiRm9udFNpemUiOjksIkZvbnROYW1lIjoiQXJpYWwiLCJJc0JvbGQiOmZhbHNlLCJJc0l0YWxpYyI6ZmFsc2UsIklzVW5kZXJsaW5lZCI6ZmFsc2UsIlBhcmVudFN0eWxlIjpudWxsfSwiQXV0b1NpemUiOjAsIkZvcmVncm91bmQiOnsiJGlkIjoiNjYyIiwiQ29sb3IiOnsiJGlkIjoiNjYz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Y2NCIsIkxpbmVDb2xvciI6bnVsbCwiTGluZVdlaWdodCI6MC4wLCJMaW5lVHlwZSI6MCwiUGFyZW50U3R5bGUiOm51bGx9LCJQYXJlbnRTdHlsZSI6bnVsbH0sIkRhdGVGb3JtYXQiOnsiJGlkIjoiNjY1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Y2NiIsIkZvcm1hdCI6MCwiSXNWaXNpYmxlIjpmYWxzZSwiTGFzdEtub3duVmlzaWJpbGl0eVN0YXRlIjpmYWxzZX0sIklzVmlzaWJsZSI6dHJ1ZSwiUGFyZW50U3R5bGUiOm51bGx9LCJJbmRleCI6MSwiU21hcnREdXJhdGlvbkFjdGl2YXRlZCI6ZmFsc2UsIkRhdGVGb3JtYXQiOnsiJHJlZiI6IjY2NSJ9LCJXZWVrTnVtYmVyaW5nIjp7IiRpZCI6IjY2NyIsIkZvcm1hdCI6MCwiSXNWaXNpYmxlIjpmYWxzZSwiTGFzdEtub3duVmlzaWJpbGl0eVN0YXRlIjpmYWxzZX0sIklkIjoiYTAxNzBkMzYtZjNjZS00YjgyLWEzMGItMTJkMWVmMGViYjJlIiwiSW1wb3J0SWQiOm51bGwsIlRpdGxlIjoiU2VsZWN0aW9uIC8gRWxlY3Rpb24gQWxsIFJlZ2lvbmFsIFJvbGVzIiwiTm90ZSI6bnVsbCwiSHlwZXJsaW5rIjp7IiRpZCI6IjY2OCIsIkFkZHJlc3MiOiIiLCJTdWJBZGRyZXNzIjoiIn0sIklzQ2hhbmdlZCI6ZmFsc2UsIklzTmV3IjpmYWxzZX19XSwiX21pbGVzdG9uZXMiOltdLCJJZCI6Ijg0MTkzNDlmLTViNTgtNGY1Yy1iY2FhLTE4OTU2ZWJkYmZiYyIsIklzU2luZ2xlSXRlbVJvdyI6ZmFsc2V9LHsiJGlkIjoiNjY5IiwiX3Rhc2tzIjpbeyIkaWQiOiI2NzAiLCJfYXR0YWNoZWRNaWxlc3RvbmVzIjpbXSwiVGFza0RlZmluaXRpb24iOnsiJGlkIjoiNjcxIiwiR3JvdXBOYW1lIjpudWxsLCJTdGFydERhdGUiOiIyMDIzLTA5LTAxVDAwOjAwOjAwWiIsIkVuZERhdGUiOiIyMDIzLTExLTMwVDIzOjU5OjU5Ljk5OVoiLCJQZXJjZW50YWdlQ29tcGxldGUiOjAuMCwiU3R5bGUiOnsiJGlkIjoiNjcyIiwiU2hhcGUiOjIsIlNoYXBlVGhpY2tuZXNzIjoxLCJEdXJhdGlvbkZvcm1hdCI6MCwiSW5jbHVkZU5vbldvcmtpbmdEYXlzSW5EdXJhdGlvbiI6ZmFsc2UsIlBlcmNlbnRhZ2VDb21wbGV0ZVN0eWxlIjp7IiRpZCI6IjY3MyIsIkZvbnRTZXR0aW5ncyI6eyIkaWQiOiI2NzQiLCJGb250U2l6ZSI6OSwiRm9udE5hbWUiOiJBcmlhbCIsIklzQm9sZCI6ZmFsc2UsIklzSXRhbGljIjpmYWxzZSwiSXNVbmRlcmxpbmVkIjpmYWxzZSwiUGFyZW50U3R5bGUiOm51bGx9LCJBdXRvU2l6ZSI6MCwiRm9yZWdyb3VuZCI6eyIkaWQiOiI2NzUiLCJDb2xvciI6eyIkaWQiOiI2NzY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zciLCJMaW5lQ29sb3IiOm51bGwsIkxpbmVXZWlnaHQiOjAuMCwiTGluZVR5cGUiOjAsIlBhcmVudFN0eWxlIjpudWxsfSwiUGFyZW50U3R5bGUiOm51bGx9LCJEdXJhdGlvblN0eWxlIjp7IiRpZCI6IjY3OCIsIkZvbnRTZXR0aW5ncyI6eyIkaWQiOiI2NzkiLCJGb250U2l6ZSI6OSwiRm9udE5hbWUiOiJBcmlhbCIsIklzQm9sZCI6ZmFsc2UsIklzSXRhbGljIjpmYWxzZSwiSXNVbmRlcmxpbmVkIjpmYWxzZSwiUGFyZW50U3R5bGUiOm51bGx9LCJBdXRvU2l6ZSI6MCwiRm9yZWdyb3VuZCI6eyIkaWQiOiI2ODAiLCJDb2xvciI6eyIkaWQiOiI2ODE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Y4MiIsIkxpbmVDb2xvciI6bnVsbCwiTGluZVdlaWdodCI6MC4wLCJMaW5lVHlwZSI6MCwiUGFyZW50U3R5bGUiOm51bGx9LCJQYXJlbnRTdHlsZSI6bnVsbH0sIkhvcml6b250YWxDb25uZWN0b3JTdHlsZSI6eyIkaWQiOiI2ODMiLCJMaW5lQ29sb3IiOnsiJHJlZiI6IjY2In0sIkxpbmVXZWlnaHQiOjEuMCwiTGluZVR5cGUiOjAsIlBhcmVudFN0eWxlIjpudWxsfSwiVmVydGljYWxDb25uZWN0b3JTdHlsZSI6eyIkaWQiOiI2ODQ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jg1IiwiTWFyZ2luIjp7IiRyZWYiOiI3MiJ9LCJQYWRkaW5nIjp7IiRyZWYiOiI3MyJ9LCJCYWNrZ3JvdW5kIjp7IiRpZCI6IjY4NiIsIkNvbG9yIjp7IiRpZCI6IjY4NyIsIkEiOjI1NSwiUiI6ODgsIkciOjE1NCwiQiI6MjE1fX0sIklzVmlzaWJsZSI6dHJ1ZSwiV2lkdGgiOjAuMCwiSGVpZ2h0IjoxNi4wLCJCb3JkZXJTdHlsZSI6eyIkaWQiOiI2ODgiLCJMaW5lQ29sb3IiOnsiJHJlZiI6Ijc3In0sIkxpbmVXZWlnaHQiOjAuMCwiTGluZVR5cGUiOjAsIlBhcmVudFN0eWxlIjpudWxsfSwiUGFyZW50U3R5bGUiOm51bGx9LCJUaXRsZVN0eWxlIjp7IiRpZCI6IjY4OSIsIkZvbnRTZXR0aW5ncyI6eyIkaWQiOiI2OTAiLCJGb250U2l6ZSI6MTAsIkZvbnROYW1lIjoiQXJpYWwiLCJJc0JvbGQiOnRydWUsIklzSXRhbGljIjpmYWxzZSwiSXNVbmRlcmxpbmVkIjpmYWxzZSwiUGFyZW50U3R5bGUiOm51bGx9LCJBdXRvU2l6ZSI6MCwiRm9yZWdyb3VuZCI6eyIkaWQiOiI2OTEiLCJDb2xvciI6eyIkaWQiOiI2OTI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5MyIsIkxpbmVDb2xvciI6bnVsbCwiTGluZVdlaWdodCI6MC4wLCJMaW5lVHlwZSI6MCwiUGFyZW50U3R5bGUiOm51bGx9LCJQYXJlbnRTdHlsZSI6bnVsbH0sIkRhdGVTdHlsZSI6eyIkaWQiOiI2OTQiLCJGb250U2V0dGluZ3MiOnsiJGlkIjoiNjk1IiwiRm9udFNpemUiOjEwLCJGb250TmFtZSI6IkFyaWFsIiwiSXNCb2xkIjpmYWxzZSwiSXNJdGFsaWMiOmZhbHNlLCJJc1VuZGVybGluZWQiOmZhbHNlLCJQYXJlbnRTdHlsZSI6bnVsbH0sIkF1dG9TaXplIjowLCJGb3JlZ3JvdW5kIjp7IiRpZCI6IjY5NiIsIkNvbG9yIjp7IiRpZCI6IjY5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2OTgiLCJMaW5lQ29sb3IiOm51bGwsIkxpbmVXZWlnaHQiOjAuMCwiTGluZVR5cGUiOjAsIlBhcmVudFN0eWxlIjpudWxsfSwiUGFyZW50U3R5bGUiOm51bGx9LCJEYXRlRm9ybWF0Ijp7IiRpZCI6IjY5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MDAiLCJGb3JtYXQiOjAsIklzVmlzaWJsZSI6ZmFsc2UsIkxhc3RLbm93blZpc2liaWxpdHlTdGF0ZSI6ZmFsc2V9LCJJc1Zpc2libGUiOnRydWUsIlBhcmVudFN0eWxlIjpudWxsfSwiSW5kZXgiOjEsIlNtYXJ0RHVyYXRpb25BY3RpdmF0ZWQiOmZhbHNlLCJEYXRlRm9ybWF0Ijp7IiRyZWYiOiI2OTkifSwiV2Vla051bWJlcmluZyI6eyIkaWQiOiI3MDEiLCJGb3JtYXQiOjAsIklzVmlzaWJsZSI6ZmFsc2UsIkxhc3RLbm93blZpc2liaWxpdHlTdGF0ZSI6ZmFsc2V9LCJJZCI6Ijc5NDMwYjQ4LWQ2NTktNDQyNS04OTBmLWZiZWQ0OGFkMjdhNCIsIkltcG9ydElkIjpudWxsLCJUaXRsZSI6IlRyYWluIEFsbCBSZWdpb25hbCBSb2xlcyIsIk5vdGUiOm51bGwsIkh5cGVybGluayI6eyIkaWQiOiI3MDIiLCJBZGRyZXNzIjoiIiwiU3ViQWRkcmVzcyI6IiJ9LCJJc0NoYW5nZWQiOmZhbHNlLCJJc05ldyI6ZmFsc2V9fV0sIl9taWxlc3RvbmVzIjpbXSwiSWQiOiIxZTE5YTYxYi0wNTM5LTRkZWQtOGE5Ni1hNzZkNTIxYWNjMDAiLCJJc1NpbmdsZUl0ZW1Sb3ciOmZhbHNlfV0sIkluZGV4IjowLCJJZCI6IjgwYTA2ZTFjLWMwZTgtNDU4Ni04MGE2LTAzODFmZmQzNWIyMCIsIkhlYWRlclRleHQiOm51bGwsIklzRGVmYXVsdCI6dHJ1ZSwiU3R5bGUiOnsiJGlkIjoiNzAzIiwiSGVhZGVyU3R5bGUiOnsiJGlkIjoiNzA0IiwiVGV4dFN0eWxlIjp7IiRpZCI6IjcwNSIsIkZvbnRTZXR0aW5ncyI6eyIkaWQiOiI3MDYiLCJGb250U2l6ZSI6MTEsIkZvbnROYW1lIjoiQ2FsaWJyaSIsIklzQm9sZCI6ZmFsc2UsIklzSXRhbGljIjpmYWxzZSwiSXNVbmRlcmxpbmVkIjpmYWxzZSwiUGFyZW50U3R5bGUiOm51bGx9LCJBdXRvU2l6ZSI6MiwiRm9yZWdyb3VuZCI6eyIkaWQiOiI3MDciLCJDb2xvciI6eyIkaWQiOiI3MDg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3MDkiLCJUb3AiOjAuMCwiTGVmdCI6MC4wLCJSaWdodCI6MC4wLCJCb3R0b20iOjAuMH0sIlBhZGRpbmciOnsiJGlkIjoiNzEwIiwiVG9wIjowLjAsIkxlZnQiOjAuMCwiUmlnaHQiOjAuMCwiQm90dG9tIjowLjB9LCJCYWNrZ3JvdW5kIjpudWxsLCJJc1Zpc2libGUiOnRydWUsIldpZHRoIjowLjAsIkhlaWdodCI6MC4wLCJCb3JkZXJTdHlsZSI6bnVsbCwiUGFyZW50U3R5bGUiOm51bGx9LCJSZWN0YW5nbGVTdHlsZSI6eyIkaWQiOiI3MTEiLCJNYXJnaW4iOnsiJGlkIjoiNzEyIiwiVG9wIjowLjAsIkxlZnQiOjAuMCwiUmlnaHQiOjAuMCwiQm90dG9tIjowLjB9LCJQYWRkaW5nIjp7IiRpZCI6IjcxMyIsIlRvcCI6MC4wLCJMZWZ0IjowLjAsIlJpZ2h0IjowLjAsIkJvdHRvbSI6MC4wfSwiQmFja2dyb3VuZCI6eyIkaWQiOiI3MTQiLCJDb2xvciI6eyIkaWQiOiI3MTUiLCJBIjo2MywiUiI6NjgsIkciOjExNCwiQiI6MTk2fX0sIklzVmlzaWJsZSI6dHJ1ZSwiV2lkdGgiOjAuMCwiSGVpZ2h0IjowLjAsIkJvcmRlclN0eWxlIjp7IiRpZCI6IjcxNiIsIkxpbmVDb2xvciI6eyIkaWQiOiI3MTciLCIkdHlwZSI6Ik5MUkUuQ29tbW9uLkRvbS5Tb2xpZENvbG9yQnJ1c2gsIE5MUkUuQ29tbW9uIiwiQ29sb3IiOnsiJGlkIjoiNzE4IiwiQSI6MjU1LCJSIjoyNTUsIkciOjAsIkIiOjB9fSwiTGluZVdlaWdodCI6MC4wLCJMaW5lVHlwZSI6MCwiUGFyZW50U3R5bGUiOm51bGx9LCJQYXJlbnRTdHlsZSI6bnVsbH0sIk1hcmdpbiI6eyIkaWQiOiI3MTkiLCJUb3AiOjAuMCwiTGVmdCI6MC4wLCJSaWdodCI6MC4wLCJCb3R0b20iOjAuMH0sIlBhZGRpbmciOnsiJGlkIjoiNzIwIiwiVG9wIjowLjAsIkxlZnQiOjAuMCwiUmlnaHQiOjAuMCwiQm90dG9tIjowLjB9LCJCYWNrZ3JvdW5kIjpudWxsLCJJc1Zpc2libGUiOnRydWUsIldpZHRoIjowLjAsIkhlaWdodCI6MC4wLCJCb3JkZXJTdHlsZSI6bnVsbCwiUGFyZW50U3R5bGUiOm51bGx9LCJCYWNrZ3JvdW5kU3R5bGUiOnsiJGlkIjoiNzIxIiwiTWFyZ2luIjp7IiRpZCI6IjcyMiIsIlRvcCI6MC4wLCJMZWZ0IjowLjAsIlJpZ2h0IjowLjAsIkJvdHRvbSI6MC4wfSwiUGFkZGluZyI6eyIkaWQiOiI3MjMiLCJUb3AiOjAuMCwiTGVmdCI6MC4wLCJSaWdodCI6MC4wLCJCb3R0b20iOjAuMH0sIkJhY2tncm91bmQiOnsiJGlkIjoiNzI0IiwiQ29sb3IiOnsiJGlkIjoiNzI1IiwiQSI6NTEsIlIiOjE1NSwiRyI6MTg3LCJCIjo4OX19LCJJc1Zpc2libGUiOnRydWUsIldpZHRoIjowLjAsIkhlaWdodCI6MC4wLCJCb3JkZXJTdHlsZSI6eyIkaWQiOiI3MjYiLCJMaW5lQ29sb3IiOnsiJGlkIjoiNzI3IiwiJHR5cGUiOiJOTFJFLkNvbW1vbi5Eb20uU29saWRDb2xvckJydXNoLCBOTFJFLkNvbW1vbiIsIkNvbG9yIjp7IiRpZCI6IjcyOCIsIkEiOjI1NSwiUiI6MjU1LCJHIjowLCJCIjowfX0sIkxpbmVXZWlnaHQiOjAuMCwiTGluZVR5cGUiOjAsIlBhcmVudFN0eWxlIjpudWxsfSwiUGFyZW50U3R5bGUiOm51bGx9LCJNYXJnaW4iOnsiJGlkIjoiNzI5IiwiVG9wIjowLjAsIkxlZnQiOjAuMCwiUmlnaHQiOjAuMCwiQm90dG9tIjowLjB9LCJQYWRkaW5nIjp7IiRpZCI6IjczMCIsIlRvcCI6MC4wLCJMZWZ0IjowLjAsIlJpZ2h0IjowLjAsIkJvdHRvbSI6MC4wfSwiSXNWaXNpYmxlIjp0cnVlLCJXaWR0aCI6MC4wLCJIZWlnaHQiOjAuMCwiQm9yZGVyU3R5bGUiOm51bGwsIlBhcmVudFN0eWxlIjpudWxsfX1dLCJJZCI6ImM5MjYwOTZmLTZjMmItNDc0OS1iY2ZkLTNkZDZhMGM5ZjVjNSIsIkluZGV4Ijo0LCJIZWFkZXJUZXh0IjoiU3RhZ2UgNCIsIlN0eWxlIjp7IiRpZCI6IjczMSIsIkhlYWRlclN0eWxlIjp7IiRpZCI6IjczMiIsIlRleHRJc1ZlcnRpY2FsIjpmYWxzZSwiVGV4dFN0eWxlIjp7IiRpZCI6IjczMyIsIkZvbnRTZXR0aW5ncyI6eyIkaWQiOiI3MzQiLCJGb250U2l6ZSI6MTIsIkZvbnROYW1lIjoiQXJpYWwiLCJJc0JvbGQiOmZhbHNlLCJJc0l0YWxpYyI6ZmFsc2UsIklzVW5kZXJsaW5lZCI6ZmFsc2UsIlBhcmVudFN0eWxlIjpudWxsfSwiQXV0b1NpemUiOjIsIkZvcmVncm91bmQiOnsiJGlkIjoiNzM1IiwiQ29sb3IiOnsiJGlkIjoiNzM2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zM3IiwiVG9wIjowLjAsIkxlZnQiOjAuMCwiUmlnaHQiOjAuMCwiQm90dG9tIjowLjB9LCJQYWRkaW5nIjp7IiRpZCI6IjczOCIsIlRvcCI6MC4wLCJMZWZ0IjowLjAsIlJpZ2h0IjowLjAsIkJvdHRvbSI6MC4wfSwiQmFja2dyb3VuZCI6bnVsbCwiSXNWaXNpYmxlIjp0cnVlLCJXaWR0aCI6MC4wLCJIZWlnaHQiOjAuMCwiQm9yZGVyU3R5bGUiOm51bGwsIlBhcmVudFN0eWxlIjpudWxsfSwiUmVjdGFuZ2xlU3R5bGUiOnsiJGlkIjoiNzM5IiwiTWFyZ2luIjp7IiRpZCI6Ijc0MCIsIlRvcCI6MC4wLCJMZWZ0IjowLjAsIlJpZ2h0IjowLjAsIkJvdHRvbSI6MC4wfSwiUGFkZGluZyI6eyIkaWQiOiI3NDEiLCJUb3AiOjAuMCwiTGVmdCI6MC4wLCJSaWdodCI6MC4wLCJCb3R0b20iOjAuMH0sIkJhY2tncm91bmQiOnsiJGlkIjoiNzQyIiwiQ29sb3IiOnsiJGlkIjoiNzQzIiwiQSI6MjU1LCJSIjoyNTUsIkciOjE5MSwiQiI6NH19LCJJc1Zpc2libGUiOnRydWUsIldpZHRoIjowLjAsIkhlaWdodCI6MC4wLCJCb3JkZXJTdHlsZSI6eyIkaWQiOiI3NDQiLCJMaW5lQ29sb3IiOnsiJGlkIjoiNzQ1IiwiJHR5cGUiOiJOTFJFLkNvbW1vbi5Eb20uU29saWRDb2xvckJydXNoLCBOTFJFLkNvbW1vbiIsIkNvbG9yIjp7IiRpZCI6Ijc0NiIsIkEiOjI1NSwiUiI6MjU1LCJHIjowLCJCIjowfX0sIkxpbmVXZWlnaHQiOjAuMCwiTGluZVR5cGUiOjAsIlBhcmVudFN0eWxlIjpudWxsfSwiUGFyZW50U3R5bGUiOm51bGx9LCJNYXJnaW4iOnsiJGlkIjoiNzQ3IiwiVG9wIjowLjAsIkxlZnQiOjAuMCwiUmlnaHQiOjAuMCwiQm90dG9tIjowLjB9LCJQYWRkaW5nIjp7IiRpZCI6Ijc0OCIsIlRvcCI6MC4wLCJMZWZ0IjowLjAsIlJpZ2h0IjowLjAsIkJvdHRvbSI6MC4wfSwiQmFja2dyb3VuZCI6bnVsbCwiSXNWaXNpYmxlIjp0cnVlLCJXaWR0aCI6MC4wLCJIZWlnaHQiOjAuMCwiQm9yZGVyU3R5bGUiOm51bGwsIlBhcmVudFN0eWxlIjpudWxsfSwiQmFja2dyb3VuZFN0eWxlIjp7IiRpZCI6Ijc0OSIsIk1hcmdpbiI6eyIkaWQiOiI3NTAiLCJUb3AiOjAuMCwiTGVmdCI6MC4wLCJSaWdodCI6MC4wLCJCb3R0b20iOjAuMH0sIlBhZGRpbmciOnsiJGlkIjoiNzUxIiwiVG9wIjowLjAsIkxlZnQiOjAuMCwiUmlnaHQiOjAuMCwiQm90dG9tIjowLjB9LCJCYWNrZ3JvdW5kIjp7IiRpZCI6Ijc1MiIsIkNvbG9yIjp7IiRpZCI6Ijc1MyIsIkEiOjUxLCJSIjoxNjUsIkciOjE2NSwiQiI6MTY1fX0sIklzVmlzaWJsZSI6dHJ1ZSwiV2lkdGgiOjAuMCwiSGVpZ2h0IjowLjAsIkJvcmRlclN0eWxlIjp7IiRpZCI6Ijc1NCIsIkxpbmVDb2xvciI6eyIkaWQiOiI3NTUiLCIkdHlwZSI6Ik5MUkUuQ29tbW9uLkRvbS5Tb2xpZENvbG9yQnJ1c2gsIE5MUkUuQ29tbW9uIiwiQ29sb3IiOnsiJGlkIjoiNzU2IiwiQSI6MjU1LCJSIjoyNTUsIkciOjAsIkIiOjB9fSwiTGluZVdlaWdodCI6MC4wLCJMaW5lVHlwZSI6MCwiUGFyZW50U3R5bGUiOm51bGx9LCJQYXJlbnRTdHlsZSI6bnVsbH0sIklzQWJvdmVUaW1lYmFuZCI6ZmFsc2UsIk1hcmdpbiI6eyIkaWQiOiI3NTciLCJUb3AiOjAuMCwiTGVmdCI6MC4wLCJSaWdodCI6MC4wLCJCb3R0b20iOjAuMH0sIlBhZGRpbmciOnsiJGlkIjoiNzU4IiwiVG9wIjowLjAsIkxlZnQiOjAuMCwiUmlnaHQiOjAuMCwiQm90dG9tIjowLjB9LCJJc1Zpc2libGUiOnRydWUsIldpZHRoIjowLjAsIkhlaWdodCI6MC4wLCJCb3JkZXJTdHlsZSI6eyIkaWQiOiI3NTkiLCJMaW5lQ29sb3IiOm51bGwsIkxpbmVXZWlnaHQiOjAuMCwiTGluZVR5cGUiOjAsIlBhcmVudFN0eWxlIjpudWxsfSwiUGFyZW50U3R5bGUiOm51bGx9fSx7IiRpZCI6Ijc2MCIsIl9hY3Rpdml0aWVzIjpbeyIkaWQiOiI3NjEiLCJfcm93cyI6W3siJGlkIjoiNzYyIiwiX3Rhc2tzIjpbeyIkaWQiOiI3NjMiLCJfYXR0YWNoZWRNaWxlc3RvbmVzIjpbXSwiVGFza0RlZmluaXRpb24iOnsiJGlkIjoiNzY0IiwiR3JvdXBOYW1lIjpudWxsLCJTdGFydERhdGUiOiIyMDI0LTAxLTAxVDAwOjAwOjAwWiIsIkVuZERhdGUiOiIyMDI2LTA2LTMwVDIzOjU5OjU5Ljk5OVoiLCJQZXJjZW50YWdlQ29tcGxldGUiOjAuMCwiU3R5bGUiOnsiJGlkIjoiNzY1IiwiU2hhcGUiOjIsIlNoYXBlVGhpY2tuZXNzIjoxLCJEdXJhdGlvbkZvcm1hdCI6MCwiSW5jbHVkZU5vbldvcmtpbmdEYXlzSW5EdXJhdGlvbiI6ZmFsc2UsIlBlcmNlbnRhZ2VDb21wbGV0ZVN0eWxlIjp7IiRpZCI6Ijc2NiIsIkZvbnRTZXR0aW5ncyI6eyIkaWQiOiI3NjciLCJGb250U2l6ZSI6OSwiRm9udE5hbWUiOiJBcmlhbCIsIklzQm9sZCI6ZmFsc2UsIklzSXRhbGljIjpmYWxzZSwiSXNVbmRlcmxpbmVkIjpmYWxzZSwiUGFyZW50U3R5bGUiOm51bGx9LCJBdXRvU2l6ZSI6MCwiRm9yZWdyb3VuZCI6eyIkaWQiOiI3NjgiLCJDb2xvciI6eyIkaWQiOiI3Njk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3NzAiLCJMaW5lQ29sb3IiOm51bGwsIkxpbmVXZWlnaHQiOjAuMCwiTGluZVR5cGUiOjAsIlBhcmVudFN0eWxlIjpudWxsfSwiUGFyZW50U3R5bGUiOm51bGx9LCJEdXJhdGlvblN0eWxlIjp7IiRpZCI6Ijc3MSIsIkZvbnRTZXR0aW5ncyI6eyIkaWQiOiI3NzIiLCJGb250U2l6ZSI6OSwiRm9udE5hbWUiOiJBcmlhbCIsIklzQm9sZCI6ZmFsc2UsIklzSXRhbGljIjpmYWxzZSwiSXNVbmRlcmxpbmVkIjpmYWxzZSwiUGFyZW50U3R5bGUiOm51bGx9LCJBdXRvU2l6ZSI6MCwiRm9yZWdyb3VuZCI6eyIkaWQiOiI3NzMiLCJDb2xvciI6eyIkaWQiOiI3NzQ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c3NSIsIkxpbmVDb2xvciI6bnVsbCwiTGluZVdlaWdodCI6MC4wLCJMaW5lVHlwZSI6MCwiUGFyZW50U3R5bGUiOm51bGx9LCJQYXJlbnRTdHlsZSI6bnVsbH0sIkhvcml6b250YWxDb25uZWN0b3JTdHlsZSI6eyIkaWQiOiI3NzYiLCJMaW5lQ29sb3IiOnsiJHJlZiI6IjY2In0sIkxpbmVXZWlnaHQiOjEuMCwiTGluZVR5cGUiOjAsIlBhcmVudFN0eWxlIjpudWxsfSwiVmVydGljYWxDb25uZWN0b3JTdHlsZSI6eyIkaWQiOiI3Nzc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zc4IiwiTWFyZ2luIjp7IiRyZWYiOiI3MiJ9LCJQYWRkaW5nIjp7IiRyZWYiOiI3MyJ9LCJCYWNrZ3JvdW5kIjp7IiRpZCI6Ijc3OSIsIkNvbG9yIjp7IiRpZCI6Ijc4MCIsIkEiOjI1NSwiUiI6ODgsIkciOjE1NCwiQiI6MjE1fX0sIklzVmlzaWJsZSI6dHJ1ZSwiV2lkdGgiOjAuMCwiSGVpZ2h0IjoxNi4wLCJCb3JkZXJTdHlsZSI6eyIkaWQiOiI3ODEiLCJMaW5lQ29sb3IiOnsiJHJlZiI6Ijc3In0sIkxpbmVXZWlnaHQiOjAuMCwiTGluZVR5cGUiOjAsIlBhcmVudFN0eWxlIjpudWxsfSwiUGFyZW50U3R5bGUiOm51bGx9LCJUaXRsZVN0eWxlIjp7IiRpZCI6Ijc4MiIsIkZvbnRTZXR0aW5ncyI6eyIkaWQiOiI3ODMiLCJGb250U2l6ZSI6MTAsIkZvbnROYW1lIjoiQXJpYWwiLCJJc0JvbGQiOnRydWUsIklzSXRhbGljIjpmYWxzZSwiSXNVbmRlcmxpbmVkIjpmYWxzZSwiUGFyZW50U3R5bGUiOm51bGx9LCJBdXRvU2l6ZSI6MCwiRm9yZWdyb3VuZCI6eyIkaWQiOiI3ODQiLCJDb2xvciI6eyIkaWQiOiI3ODU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c4NiIsIkxpbmVDb2xvciI6bnVsbCwiTGluZVdlaWdodCI6MC4wLCJMaW5lVHlwZSI6MCwiUGFyZW50U3R5bGUiOm51bGx9LCJQYXJlbnRTdHlsZSI6bnVsbH0sIkRhdGVTdHlsZSI6eyIkaWQiOiI3ODciLCJGb250U2V0dGluZ3MiOnsiJGlkIjoiNzg4IiwiRm9udFNpemUiOjEwLCJGb250TmFtZSI6IkFyaWFsIiwiSXNCb2xkIjpmYWxzZSwiSXNJdGFsaWMiOmZhbHNlLCJJc1VuZGVybGluZWQiOmZhbHNlLCJQYXJlbnRTdHlsZSI6bnVsbH0sIkF1dG9TaXplIjowLCJGb3JlZ3JvdW5kIjp7IiRpZCI6Ijc4OSIsIkNvbG9yIjp7IiRpZCI6Ijc5M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3OTEiLCJMaW5lQ29sb3IiOm51bGwsIkxpbmVXZWlnaHQiOjAuMCwiTGluZVR5cGUiOjAsIlBhcmVudFN0eWxlIjpudWxsfSwiUGFyZW50U3R5bGUiOm51bGx9LCJEYXRlRm9ybWF0Ijp7IiRpZCI6Ijc5M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OTMiLCJGb3JtYXQiOjAsIklzVmlzaWJsZSI6ZmFsc2UsIkxhc3RLbm93blZpc2liaWxpdHlTdGF0ZSI6ZmFsc2V9LCJJc1Zpc2libGUiOnRydWUsIlBhcmVudFN0eWxlIjpudWxsfSwiSW5kZXgiOjAsIlNtYXJ0RHVyYXRpb25BY3RpdmF0ZWQiOmZhbHNlLCJEYXRlRm9ybWF0Ijp7IiRyZWYiOiI3OTIifSwiV2Vla051bWJlcmluZyI6eyIkaWQiOiI3OTQiLCJGb3JtYXQiOjAsIklzVmlzaWJsZSI6ZmFsc2UsIkxhc3RLbm93blZpc2liaWxpdHlTdGF0ZSI6ZmFsc2V9LCJJZCI6ImMxYjAxMjUwLWFmOGUtNGM1MC05NjY0LWY1MzNjNTE0NWQ3NiIsIkltcG9ydElkIjpudWxsLCJUaXRsZSI6IkRpc3RyaWN0cyBDb250aW51ZTogU3VwcG9ydCBSZWdpb25hbCBUcmFuc2l0aW9uIiwiTm90ZSI6bnVsbCwiSHlwZXJsaW5rIjp7IiRpZCI6Ijc5NSIsIkFkZHJlc3MiOiIiLCJTdWJBZGRyZXNzIjoiIn0sIklzQ2hhbmdlZCI6ZmFsc2UsIklzTmV3IjpmYWxzZX19XSwiX21pbGVzdG9uZXMiOltdLCJJZCI6IjBmNWQzYzJjLTk3NTAtNGFkZS1hODFhLTEzNzdjYjFiOTlmNyIsIklzU2luZ2xlSXRlbVJvdyI6ZmFsc2V9LHsiJGlkIjoiNzk2IiwiX3Rhc2tzIjpbXSwiX21pbGVzdG9uZXMiOltdLCJJZCI6ImZjZTM3NDI2LWFjNjAtNDhkZi04NmNiLWU5NDNjOGQyYzg1YSIsIklzU2luZ2xlSXRlbVJvdyI6ZmFsc2V9LHsiJGlkIjoiNzk3IiwiX3Rhc2tzIjpbXSwiX21pbGVzdG9uZXMiOlt7IiRpZCI6Ijc5OCIsIklkIjoiYmRlZTM3ODctNDVhYy00YjBjLWE4ZTctYWE3MTQ1ZmZjN2EwIiwiSW5kZXgiOjEsIkdyb3VwSWQiOm51bGwsIlRpdGxlIjoiRnVsbCBSZWdpb25hbCBQaWxvdCBPcGVyYXRpb25hbCIsIkRhdGVUaW1lIjoiMjAyNS0wNy0wMVQyMzo1OTowMFoiLCJQZXJjZW50YWdlQ29tcGxldGUiOm51bGwsIk5vdGUiOm51bGwsIlN0eWxlIjp7IiRpZCI6Ijc5OSIsIlRpdGxlUG9zaXRpb24iOiJSaWdodCIsIkRhdGVQb3NpdGlvbiI6IkxlZnQiLCJTaGFwZVR5cGUiOjEsIlNoYXBlU2l6ZSI6MSwiU2hhcGVTdHlsZSI6eyIkaWQiOiI4MDAiLCJNYXJnaW4iOnsiJHJlZiI6IjgifSwiUGFkZGluZyI6eyIkcmVmIjoiOSJ9LCJCYWNrZ3JvdW5kIjp7IiRpZCI6IjgwMSIsIkNvbG9yIjp7IiRpZCI6IjgwMiIsIkEiOjI1NSwiUiI6NDUsIkciOjQ1LCJCIjo0NX19LCJJc1Zpc2libGUiOnRydWUsIldpZHRoIjoxOC4wLCJIZWlnaHQiOjIwLjAsIkJvcmRlclN0eWxlIjp7IiRpZCI6IjgwMyIsIkxpbmVDb2xvciI6eyIkcmVmIjoiMTMifSwiTGluZVdlaWdodCI6MC4wLCJMaW5lVHlwZSI6MCwiUGFyZW50U3R5bGUiOm51bGx9LCJQYXJlbnRTdHlsZSI6bnVsbH0sIlRpdGxlU3R5bGUiOnsiJGlkIjoiODA0IiwiRm9udFNldHRpbmdzIjp7IiRpZCI6IjgwNSIsIkZvbnRTaXplIjoxMCwiRm9udE5hbWUiOiJBcmlhbCIsIklzQm9sZCI6dHJ1ZSwiSXNJdGFsaWMiOmZhbHNlLCJJc1VuZGVybGluZWQiOmZhbHNlLCJQYXJlbnRTdHlsZSI6bnVsbH0sIkF1dG9TaXplIjowLCJGb3JlZ3JvdW5kIjp7IiRyZWYiOiIxNyJ9LCJNYXhXaWR0aCI6OTY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gwNiIsIkZvbnRTZXR0aW5ncyI6eyIkaWQiOiI4MDciLCJGb250U2l6ZSI6MTAsIkZvbnROYW1lIjoiQXJpYWwiLCJJc0JvbGQiOmZhbHNlLCJJc0l0YWxpYyI6ZmFsc2UsIklzVW5kZXJsaW5lZCI6ZmFsc2UsIlBhcmVudFN0eWxlIjpudWxsfSwiQXV0b1NpemUiOjAsIkZvcmVncm91bmQiOnsiJHJlZiI6IjI1In0sIk1heFdpZHRoIjo5NjAuMCwiTWF4SGVpZ2h0IjoiSW5maW5pdHkiLCJTbWFydEZvcmVncm91bmRJc0FjdGl2ZSI6ZmFsc2UsIkhvcml6b250YWxBbGlnbm1lbnQiOjEsIlZlcnRpY2FsQWxpZ25tZW50IjowLCJTbWFydEZvcmVncm91bmQiOm51bGwsIkJhY2tncm91bmRGaWxsVHlwZSI6MCwiTWFyZ2luIjp7IiRyZWYiOiIyNyJ9LCJQYWRkaW5nIjp7IiRyZWYiOiIyOCJ9LCJCYWNrZ3JvdW5kIjp7IiRyZWYiOiIyOSJ9LCJJc1Zpc2libGUiOmZhbHNlLCJXaWR0aCI6MC4wLCJIZWlnaHQiOjAuMCwiQm9yZGVyU3R5bGUiOm51bGwsIlBhcmVudFN0eWxlIjpudWxsfSwiRGF0ZUZvcm1hdCI6eyIkaWQiOiI4MDg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A5IiwiRm9ybWF0IjowLCJJc1Zpc2libGUiOmZhbHNlLCJMYXN0S25vd25WaXNpYmlsaXR5U3RhdGUiOmZhbHNlfSwiSXNWaXNpYmxlIjpmYWxzZSwiUGFyZW50U3R5bGUiOm51bGx9LCJIeXBlcmxpbmsiOm51bGwsIkltcG9ydElkIjpudWxsfV0sIklkIjoiY2ZmYWMyMzMtNmU5Yy00NjkwLWFiMzMtZjVmYWFhZDRhNDRjIiwiSXNTaW5nbGVJdGVtUm93IjpmYWxzZX0seyIkaWQiOiI4MTAiLCJfdGFza3MiOlt7IiRpZCI6IjgxMSIsIl9hdHRhY2hlZE1pbGVzdG9uZXMiOltdLCJUYXNrRGVmaW5pdGlvbiI6eyIkaWQiOiI4MTIiLCJHcm91cE5hbWUiOm51bGwsIlN0YXJ0RGF0ZSI6IjIwMjQtMDEtMDFUMDA6MDA6MDBaIiwiRW5kRGF0ZSI6IjIwMjYtMDYtMzBUMjM6NTk6NTkuOTk5WiIsIlBlcmNlbnRhZ2VDb21wbGV0ZSI6MC4wLCJTdHlsZSI6eyIkaWQiOiI4MTMiLCJTaGFwZSI6MiwiU2hhcGVUaGlja25lc3MiOjEsIkR1cmF0aW9uRm9ybWF0IjowLCJJbmNsdWRlTm9uV29ya2luZ0RheXNJbkR1cmF0aW9uIjpmYWxzZSwiUGVyY2VudGFnZUNvbXBsZXRlU3R5bGUiOnsiJGlkIjoiODE0IiwiRm9udFNldHRpbmdzIjp7IiRpZCI6IjgxNSIsIkZvbnRTaXplIjo5LCJGb250TmFtZSI6IkFyaWFsIiwiSXNCb2xkIjpmYWxzZSwiSXNJdGFsaWMiOmZhbHNlLCJJc1VuZGVybGluZWQiOmZhbHNlLCJQYXJlbnRTdHlsZSI6bnVsbH0sIkF1dG9TaXplIjowLCJGb3JlZ3JvdW5kIjp7IiRpZCI6IjgxNiIsIkNvbG9yIjp7IiRpZCI6IjgxNy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gxOCIsIkxpbmVDb2xvciI6bnVsbCwiTGluZVdlaWdodCI6MC4wLCJMaW5lVHlwZSI6MCwiUGFyZW50U3R5bGUiOm51bGx9LCJQYXJlbnRTdHlsZSI6bnVsbH0sIkR1cmF0aW9uU3R5bGUiOnsiJGlkIjoiODE5IiwiRm9udFNldHRpbmdzIjp7IiRpZCI6IjgyMCIsIkZvbnRTaXplIjo5LCJGb250TmFtZSI6IkFyaWFsIiwiSXNCb2xkIjpmYWxzZSwiSXNJdGFsaWMiOmZhbHNlLCJJc1VuZGVybGluZWQiOmZhbHNlLCJQYXJlbnRTdHlsZSI6bnVsbH0sIkF1dG9TaXplIjowLCJGb3JlZ3JvdW5kIjp7IiRpZCI6IjgyMSIsIkNvbG9yIjp7IiRpZCI6IjgyMi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ODIzIiwiTGluZUNvbG9yIjpudWxsLCJMaW5lV2VpZ2h0IjowLjAsIkxpbmVUeXBlIjowLCJQYXJlbnRTdHlsZSI6bnVsbH0sIlBhcmVudFN0eWxlIjpudWxsfSwiSG9yaXpvbnRhbENvbm5lY3RvclN0eWxlIjp7IiRpZCI6IjgyNCIsIkxpbmVDb2xvciI6eyIkcmVmIjoiNjYifSwiTGluZVdlaWdodCI6MS4wLCJMaW5lVHlwZSI6MCwiUGFyZW50U3R5bGUiOm51bGx9LCJWZXJ0aWNhbENvbm5lY3RvclN0eWxlIjp7IiRpZCI6IjgyNS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UsIklzQmVsb3dUaW1lYmFuZCI6dHJ1ZSwiUGVyY2VudGFnZUNvbXBsZXRlU2hhcGVPcGFjaXR5IjozNSwiU2hhcGVTdHlsZSI6eyIkaWQiOiI4MjYiLCJNYXJnaW4iOnsiJHJlZiI6IjcyIn0sIlBhZGRpbmciOnsiJHJlZiI6IjczIn0sIkJhY2tncm91bmQiOnsiJGlkIjoiODI3IiwiQ29sb3IiOnsiJGlkIjoiODI4IiwiQSI6MjU1LCJSIjo4OCwiRyI6MTU0LCJCIjoyMTV9fSwiSXNWaXNpYmxlIjp0cnVlLCJXaWR0aCI6MC4wLCJIZWlnaHQiOjE2LjAsIkJvcmRlclN0eWxlIjp7IiRpZCI6IjgyOSIsIkxpbmVDb2xvciI6eyIkcmVmIjoiNzcifSwiTGluZVdlaWdodCI6MC4wLCJMaW5lVHlwZSI6MCwiUGFyZW50U3R5bGUiOm51bGx9LCJQYXJlbnRTdHlsZSI6bnVsbH0sIlRpdGxlU3R5bGUiOnsiJGlkIjoiODMwIiwiRm9udFNldHRpbmdzIjp7IiRpZCI6IjgzMSIsIkZvbnRTaXplIjoxMCwiRm9udE5hbWUiOiJBcmlhbCIsIklzQm9sZCI6dHJ1ZSwiSXNJdGFsaWMiOmZhbHNlLCJJc1VuZGVybGluZWQiOmZhbHNlLCJQYXJlbnRTdHlsZSI6bnVsbH0sIkF1dG9TaXplIjowLCJGb3JlZ3JvdW5kIjp7IiRpZCI6IjgzMiIsIkNvbG9yIjp7IiRpZCI6IjgzMy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DM0IiwiTGluZUNvbG9yIjpudWxsLCJMaW5lV2VpZ2h0IjowLjAsIkxpbmVUeXBlIjowLCJQYXJlbnRTdHlsZSI6bnVsbH0sIlBhcmVudFN0eWxlIjpudWxsfSwiRGF0ZVN0eWxlIjp7IiRpZCI6IjgzNSIsIkZvbnRTZXR0aW5ncyI6eyIkaWQiOiI4MzYiLCJGb250U2l6ZSI6OSwiRm9udE5hbWUiOiJBcmlhbCIsIklzQm9sZCI6ZmFsc2UsIklzSXRhbGljIjpmYWxzZSwiSXNVbmRlcmxpbmVkIjpmYWxzZSwiUGFyZW50U3R5bGUiOm51bGx9LCJBdXRvU2l6ZSI6MCwiRm9yZWdyb3VuZCI6eyIkaWQiOiI4MzciLCJDb2xvciI6eyIkaWQiOiI4Mzg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ODM5IiwiTGluZUNvbG9yIjpudWxsLCJMaW5lV2VpZ2h0IjowLjAsIkxpbmVUeXBlIjowLCJQYXJlbnRTdHlsZSI6bnVsbH0sIlBhcmVudFN0eWxlIjpudWxsfSwiRGF0ZUZvcm1hdCI6eyIkaWQiOiI4ND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QxIiwiRm9ybWF0IjowLCJJc1Zpc2libGUiOmZhbHNlLCJMYXN0S25vd25WaXNpYmlsaXR5U3RhdGUiOmZhbHNlfSwiSXNWaXNpYmxlIjp0cnVlLCJQYXJlbnRTdHlsZSI6bnVsbH0sIkluZGV4IjoyLCJTbWFydER1cmF0aW9uQWN0aXZhdGVkIjpmYWxzZSwiRGF0ZUZvcm1hdCI6eyIkcmVmIjoiODQwIn0sIldlZWtOdW1iZXJpbmciOnsiJGlkIjoiODQyIiwiRm9ybWF0IjowLCJJc1Zpc2libGUiOmZhbHNlLCJMYXN0S25vd25WaXNpYmlsaXR5U3RhdGUiOmZhbHNlfSwiSWQiOiI2MTQzY2Y5YS0wMTRmLTQ1YjAtYWFlOC1mZWI4MWNkN2I4MDIiLCJJbXBvcnRJZCI6bnVsbCwiVGl0bGUiOiJSZWdpb25hbCBDb3VuY2lsIFJvbGVzIE9wZXJhdGlvbmFsIiwiTm90ZSI6bnVsbCwiSHlwZXJsaW5rIjp7IiRpZCI6Ijg0MyIsIkFkZHJlc3MiOiIiLCJTdWJBZGRyZXNzIjoiIn0sIklzQ2hhbmdlZCI6ZmFsc2UsIklzTmV3IjpmYWxzZX19XSwiX21pbGVzdG9uZXMiOltdLCJJZCI6IjliZjRhNTYzLThjNTktNDczZi1hYzc2LTgzYzIxYTg5MjU3MyIsIklzU2luZ2xlSXRlbVJvdyI6ZmFsc2V9XSwiSW5kZXgiOjAsIklkIjoiNDFiMTllNTQtODBjNC00NzAzLTg3NjktYThhMDhhMTBmNjFlIiwiSGVhZGVyVGV4dCI6bnVsbCwiSXNEZWZhdWx0Ijp0cnVlLCJTdHlsZSI6eyIkaWQiOiI4NDQiLCJIZWFkZXJTdHlsZSI6eyIkaWQiOiI4NDUiLCJUZXh0U3R5bGUiOnsiJGlkIjoiODQ2IiwiRm9udFNldHRpbmdzIjp7IiRpZCI6Ijg0NyIsIkZvbnRTaXplIjoxMSwiRm9udE5hbWUiOiJDYWxpYnJpIiwiSXNCb2xkIjpmYWxzZSwiSXNJdGFsaWMiOmZhbHNlLCJJc1VuZGVybGluZWQiOmZhbHNlLCJQYXJlbnRTdHlsZSI6bnVsbH0sIkF1dG9TaXplIjoyLCJGb3JlZ3JvdW5kIjp7IiRpZCI6Ijg0OCIsIkNvbG9yIjp7IiRpZCI6Ijg0OS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g1MCIsIlRvcCI6MC4wLCJMZWZ0IjowLjAsIlJpZ2h0IjowLjAsIkJvdHRvbSI6MC4wfSwiUGFkZGluZyI6eyIkaWQiOiI4NTEiLCJUb3AiOjAuMCwiTGVmdCI6MC4wLCJSaWdodCI6MC4wLCJCb3R0b20iOjAuMH0sIkJhY2tncm91bmQiOm51bGwsIklzVmlzaWJsZSI6dHJ1ZSwiV2lkdGgiOjAuMCwiSGVpZ2h0IjowLjAsIkJvcmRlclN0eWxlIjpudWxsLCJQYXJlbnRTdHlsZSI6bnVsbH0sIlJlY3RhbmdsZVN0eWxlIjp7IiRpZCI6Ijg1MiIsIk1hcmdpbiI6eyIkaWQiOiI4NTMiLCJUb3AiOjAuMCwiTGVmdCI6MC4wLCJSaWdodCI6MC4wLCJCb3R0b20iOjAuMH0sIlBhZGRpbmciOnsiJGlkIjoiODU0IiwiVG9wIjowLjAsIkxlZnQiOjAuMCwiUmlnaHQiOjAuMCwiQm90dG9tIjowLjB9LCJCYWNrZ3JvdW5kIjp7IiRpZCI6Ijg1NSIsIkNvbG9yIjp7IiRpZCI6Ijg1NiIsIkEiOjYzLCJSIjo2OCwiRyI6MTE0LCJCIjoxOTZ9fSwiSXNWaXNpYmxlIjp0cnVlLCJXaWR0aCI6MC4wLCJIZWlnaHQiOjAuMCwiQm9yZGVyU3R5bGUiOnsiJGlkIjoiODU3IiwiTGluZUNvbG9yIjp7IiRpZCI6Ijg1OCIsIiR0eXBlIjoiTkxSRS5Db21tb24uRG9tLlNvbGlkQ29sb3JCcnVzaCwgTkxSRS5Db21tb24iLCJDb2xvciI6eyIkaWQiOiI4NTkiLCJBIjoyNTUsIlIiOjI1NSwiRyI6MCwiQiI6MH19LCJMaW5lV2VpZ2h0IjowLjAsIkxpbmVUeXBlIjowLCJQYXJlbnRTdHlsZSI6bnVsbH0sIlBhcmVudFN0eWxlIjpudWxsfSwiTWFyZ2luIjp7IiRpZCI6Ijg2MCIsIlRvcCI6MC4wLCJMZWZ0IjowLjAsIlJpZ2h0IjowLjAsIkJvdHRvbSI6MC4wfSwiUGFkZGluZyI6eyIkaWQiOiI4NjEiLCJUb3AiOjAuMCwiTGVmdCI6MC4wLCJSaWdodCI6MC4wLCJCb3R0b20iOjAuMH0sIkJhY2tncm91bmQiOm51bGwsIklzVmlzaWJsZSI6dHJ1ZSwiV2lkdGgiOjAuMCwiSGVpZ2h0IjowLjAsIkJvcmRlclN0eWxlIjpudWxsLCJQYXJlbnRTdHlsZSI6bnVsbH0sIkJhY2tncm91bmRTdHlsZSI6eyIkaWQiOiI4NjIiLCJNYXJnaW4iOnsiJGlkIjoiODYzIiwiVG9wIjowLjAsIkxlZnQiOjAuMCwiUmlnaHQiOjAuMCwiQm90dG9tIjowLjB9LCJQYWRkaW5nIjp7IiRpZCI6Ijg2NCIsIlRvcCI6MC4wLCJMZWZ0IjowLjAsIlJpZ2h0IjowLjAsIkJvdHRvbSI6MC4wfSwiQmFja2dyb3VuZCI6eyIkaWQiOiI4NjUiLCJDb2xvciI6eyIkaWQiOiI4NjYiLCJBIjo1MSwiUiI6MTU1LCJHIjoxODcsIkIiOjg5fX0sIklzVmlzaWJsZSI6dHJ1ZSwiV2lkdGgiOjAuMCwiSGVpZ2h0IjowLjAsIkJvcmRlclN0eWxlIjp7IiRpZCI6Ijg2NyIsIkxpbmVDb2xvciI6eyIkaWQiOiI4NjgiLCIkdHlwZSI6Ik5MUkUuQ29tbW9uLkRvbS5Tb2xpZENvbG9yQnJ1c2gsIE5MUkUuQ29tbW9uIiwiQ29sb3IiOnsiJGlkIjoiODY5IiwiQSI6MjU1LCJSIjoyNTUsIkciOjAsIkIiOjB9fSwiTGluZVdlaWdodCI6MC4wLCJMaW5lVHlwZSI6MCwiUGFyZW50U3R5bGUiOm51bGx9LCJQYXJlbnRTdHlsZSI6bnVsbH0sIk1hcmdpbiI6eyIkaWQiOiI4NzAiLCJUb3AiOjAuMCwiTGVmdCI6MC4wLCJSaWdodCI6MC4wLCJCb3R0b20iOjAuMH0sIlBhZGRpbmciOnsiJGlkIjoiODcxIiwiVG9wIjowLjAsIkxlZnQiOjAuMCwiUmlnaHQiOjAuMCwiQm90dG9tIjowLjB9LCJJc1Zpc2libGUiOnRydWUsIldpZHRoIjowLjAsIkhlaWdodCI6MC4wLCJCb3JkZXJTdHlsZSI6bnVsbCwiUGFyZW50U3R5bGUiOm51bGx9fV0sIklkIjoiMWQ5MzBiYTctOTJjMC00MjZmLWE5MDktOThlZTAwYjAwYzExIiwiSW5kZXgiOjUsIkhlYWRlclRleHQiOiJTdGFnZSA1IiwiU3R5bGUiOnsiJGlkIjoiODcyIiwiSGVhZGVyU3R5bGUiOnsiJGlkIjoiODczIiwiVGV4dElzVmVydGljYWwiOmZhbHNlLCJUZXh0U3R5bGUiOnsiJGlkIjoiODc0IiwiRm9udFNldHRpbmdzIjp7IiRpZCI6Ijg3NSIsIkZvbnRTaXplIjoxMiwiRm9udE5hbWUiOiJBcmlhbCIsIklzQm9sZCI6ZmFsc2UsIklzSXRhbGljIjpmYWxzZSwiSXNVbmRlcmxpbmVkIjpmYWxzZSwiUGFyZW50U3R5bGUiOm51bGx9LCJBdXRvU2l6ZSI6MiwiRm9yZWdyb3VuZCI6eyIkaWQiOiI4NzYiLCJDb2xvciI6eyIkaWQiOiI4Nzc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4NzgiLCJUb3AiOjAuMCwiTGVmdCI6MC4wLCJSaWdodCI6MC4wLCJCb3R0b20iOjAuMH0sIlBhZGRpbmciOnsiJGlkIjoiODc5IiwiVG9wIjowLjAsIkxlZnQiOjAuMCwiUmlnaHQiOjAuMCwiQm90dG9tIjowLjB9LCJCYWNrZ3JvdW5kIjpudWxsLCJJc1Zpc2libGUiOnRydWUsIldpZHRoIjowLjAsIkhlaWdodCI6MC4wLCJCb3JkZXJTdHlsZSI6bnVsbCwiUGFyZW50U3R5bGUiOm51bGx9LCJSZWN0YW5nbGVTdHlsZSI6eyIkaWQiOiI4ODAiLCJNYXJnaW4iOnsiJGlkIjoiODgxIiwiVG9wIjowLjAsIkxlZnQiOjAuMCwiUmlnaHQiOjAuMCwiQm90dG9tIjowLjB9LCJQYWRkaW5nIjp7IiRpZCI6Ijg4MiIsIlRvcCI6MC4wLCJMZWZ0IjowLjAsIlJpZ2h0IjowLjAsIkJvdHRvbSI6MC4wfSwiQmFja2dyb3VuZCI6eyIkaWQiOiI4ODMiLCJDb2xvciI6eyIkaWQiOiI4ODQiLCJBIjoyNTUsIlIiOjQ4LCJHIjo4NCwiQiI6MTUwfX0sIklzVmlzaWJsZSI6dHJ1ZSwiV2lkdGgiOjAuMCwiSGVpZ2h0IjowLjAsIkJvcmRlclN0eWxlIjp7IiRpZCI6Ijg4NSIsIkxpbmVDb2xvciI6eyIkaWQiOiI4ODYiLCIkdHlwZSI6Ik5MUkUuQ29tbW9uLkRvbS5Tb2xpZENvbG9yQnJ1c2gsIE5MUkUuQ29tbW9uIiwiQ29sb3IiOnsiJGlkIjoiODg3IiwiQSI6MjU1LCJSIjoyNTUsIkciOjAsIkIiOjB9fSwiTGluZVdlaWdodCI6MC4wLCJMaW5lVHlwZSI6MCwiUGFyZW50U3R5bGUiOm51bGx9LCJQYXJlbnRTdHlsZSI6bnVsbH0sIk1hcmdpbiI6eyIkaWQiOiI4ODgiLCJUb3AiOjAuMCwiTGVmdCI6MC4wLCJSaWdodCI6MC4wLCJCb3R0b20iOjAuMH0sIlBhZGRpbmciOnsiJGlkIjoiODg5IiwiVG9wIjowLjAsIkxlZnQiOjAuMCwiUmlnaHQiOjAuMCwiQm90dG9tIjowLjB9LCJCYWNrZ3JvdW5kIjpudWxsLCJJc1Zpc2libGUiOnRydWUsIldpZHRoIjowLjAsIkhlaWdodCI6MC4wLCJCb3JkZXJTdHlsZSI6bnVsbCwiUGFyZW50U3R5bGUiOm51bGx9LCJCYWNrZ3JvdW5kU3R5bGUiOnsiJGlkIjoiODkwIiwiTWFyZ2luIjp7IiRpZCI6Ijg5MSIsIlRvcCI6MC4wLCJMZWZ0IjowLjAsIlJpZ2h0IjowLjAsIkJvdHRvbSI6MC4wfSwiUGFkZGluZyI6eyIkaWQiOiI4OTIiLCJUb3AiOjAuMCwiTGVmdCI6MC4wLCJSaWdodCI6MC4wLCJCb3R0b20iOjAuMH0sIkJhY2tncm91bmQiOnsiJGlkIjoiODkzIiwiQ29sb3IiOnsiJGlkIjoiODk0IiwiQSI6NTEsIlIiOjE2NSwiRyI6MTY1LCJCIjoxNjV9fSwiSXNWaXNpYmxlIjp0cnVlLCJXaWR0aCI6MC4wLCJIZWlnaHQiOjAuMCwiQm9yZGVyU3R5bGUiOnsiJGlkIjoiODk1IiwiTGluZUNvbG9yIjp7IiRpZCI6Ijg5NiIsIiR0eXBlIjoiTkxSRS5Db21tb24uRG9tLlNvbGlkQ29sb3JCcnVzaCwgTkxSRS5Db21tb24iLCJDb2xvciI6eyIkaWQiOiI4OTciLCJBIjoyNTUsIlIiOjI1NSwiRyI6MCwiQiI6MH19LCJMaW5lV2VpZ2h0IjowLjAsIkxpbmVUeXBlIjowLCJQYXJlbnRTdHlsZSI6bnVsbH0sIlBhcmVudFN0eWxlIjpudWxsfSwiSXNBYm92ZVRpbWViYW5kIjpmYWxzZSwiTWFyZ2luIjp7IiRpZCI6Ijg5OCIsIlRvcCI6MC4wLCJMZWZ0IjowLjAsIlJpZ2h0IjowLjAsIkJvdHRvbSI6MC4wfSwiUGFkZGluZyI6eyIkaWQiOiI4OTkiLCJUb3AiOjAuMCwiTGVmdCI6MC4wLCJSaWdodCI6MC4wLCJCb3R0b20iOjAuMH0sIklzVmlzaWJsZSI6dHJ1ZSwiV2lkdGgiOjAuMCwiSGVpZ2h0IjowLjAsIkJvcmRlclN0eWxlIjp7IiRpZCI6IjkwMCIsIkxpbmVDb2xvciI6bnVsbCwiTGluZVdlaWdodCI6MC4wLCJMaW5lVHlwZSI6MCwiUGFyZW50U3R5bGUiOm51bGx9LCJQYXJlbnRTdHlsZSI6bnVsbH19LHsiJGlkIjoiOTAxIiwiX2FjdGl2aXRpZXMiOlt7IiRpZCI6IjkwMiIsIl9yb3dzIjpbeyIkaWQiOiI5MDMiLCJfdGFza3MiOlt7IiRpZCI6IjkwNCIsIl9hdHRhY2hlZE1pbGVzdG9uZXMiOltdLCJUYXNrRGVmaW5pdGlvbiI6eyIkaWQiOiI5MDUiLCJHcm91cE5hbWUiOm51bGwsIlN0YXJ0RGF0ZSI6IjIwMjUtMTAtMDFUMDA6MDA6MDBaIiwiRW5kRGF0ZSI6IjIwMjYtMDQtMzBUMjM6NTk6NTkuOTk5WiIsIlBlcmNlbnRhZ2VDb21wbGV0ZSI6MC4wLCJTdHlsZSI6eyIkaWQiOiI5MDYiLCJTaGFwZSI6MiwiU2hhcGVUaGlja25lc3MiOjEsIkR1cmF0aW9uRm9ybWF0IjowLCJJbmNsdWRlTm9uV29ya2luZ0RheXNJbkR1cmF0aW9uIjpmYWxzZSwiUGVyY2VudGFnZUNvbXBsZXRlU3R5bGUiOnsiJGlkIjoiOTA3IiwiRm9udFNldHRpbmdzIjp7IiRpZCI6IjkwOCIsIkZvbnRTaXplIjo5LCJGb250TmFtZSI6IkFyaWFsIiwiSXNCb2xkIjpmYWxzZSwiSXNJdGFsaWMiOmZhbHNlLCJJc1VuZGVybGluZWQiOmZhbHNlLCJQYXJlbnRTdHlsZSI6bnVsbH0sIkF1dG9TaXplIjowLCJGb3JlZ3JvdW5kIjp7IiRpZCI6IjkwOSIsIkNvbG9yIjp7IiRpZCI6IjkxMC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kxMSIsIkxpbmVDb2xvciI6bnVsbCwiTGluZVdlaWdodCI6MC4wLCJMaW5lVHlwZSI6MCwiUGFyZW50U3R5bGUiOm51bGx9LCJQYXJlbnRTdHlsZSI6bnVsbH0sIkR1cmF0aW9uU3R5bGUiOnsiJGlkIjoiOTEyIiwiRm9udFNldHRpbmdzIjp7IiRpZCI6IjkxMyIsIkZvbnRTaXplIjo5LCJGb250TmFtZSI6IkFyaWFsIiwiSXNCb2xkIjpmYWxzZSwiSXNJdGFsaWMiOmZhbHNlLCJJc1VuZGVybGluZWQiOmZhbHNlLCJQYXJlbnRTdHlsZSI6bnVsbH0sIkF1dG9TaXplIjowLCJGb3JlZ3JvdW5kIjp7IiRpZCI6IjkxNCIsIkNvbG9yIjp7IiRpZCI6IjkxNSIsIkEiOjI1NSwiUiI6MjM3LCJHIjoxMjUsIkIiOjQ5fX0sIk1heFdpZHRoIjo5NjAuMCwiTWF4SGVpZ2h0IjoiSW5maW5pdHkiLCJTbWFydEZvcmVncm91bmRJc0FjdGl2ZSI6ZmFsc2UsIkhvcml6b250YWxBbGlnbm1lbnQiOjAsIlZlcnRpY2FsQWxpZ25tZW50IjowLCJTbWFydEZvcmVncm91bmQiOm51bGwsIkJhY2tncm91bmRGaWxsVHlwZSI6MCwiTWFyZ2luIjp7IiRyZWYiOiI2MSJ9LCJQYWRkaW5nIjp7IiRyZWYiOiI2MiJ9LCJCYWNrZ3JvdW5kIjp7IiRyZWYiOiI2MyJ9LCJJc1Zpc2libGUiOmZhbHNlLCJXaWR0aCI6MC4wLCJIZWlnaHQiOjAuMCwiQm9yZGVyU3R5bGUiOnsiJGlkIjoiOTE2IiwiTGluZUNvbG9yIjpudWxsLCJMaW5lV2VpZ2h0IjowLjAsIkxpbmVUeXBlIjowLCJQYXJlbnRTdHlsZSI6bnVsbH0sIlBhcmVudFN0eWxlIjpudWxsfSwiSG9yaXpvbnRhbENvbm5lY3RvclN0eWxlIjp7IiRpZCI6IjkxNyIsIkxpbmVDb2xvciI6eyIkcmVmIjoiNjYifSwiTGluZVdlaWdodCI6MS4wLCJMaW5lVHlwZSI6MCwiUGFyZW50U3R5bGUiOm51bGx9LCJWZXJ0aWNhbENvbm5lY3RvclN0eWxlIjp7IiRpZCI6IjkxOC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5MTkiLCJNYXJnaW4iOnsiJHJlZiI6IjcyIn0sIlBhZGRpbmciOnsiJHJlZiI6IjczIn0sIkJhY2tncm91bmQiOnsiJGlkIjoiOTIwIiwiQ29sb3IiOnsiJGlkIjoiOTIxIiwiQSI6MjU1LCJSIjo4OCwiRyI6MTU0LCJCIjoyMTV9fSwiSXNWaXNpYmxlIjp0cnVlLCJXaWR0aCI6MC4wLCJIZWlnaHQiOjE2LjAsIkJvcmRlclN0eWxlIjp7IiRpZCI6IjkyMiIsIkxpbmVDb2xvciI6eyIkcmVmIjoiNzcifSwiTGluZVdlaWdodCI6MC4wLCJMaW5lVHlwZSI6MCwiUGFyZW50U3R5bGUiOm51bGx9LCJQYXJlbnRTdHlsZSI6bnVsbH0sIlRpdGxlU3R5bGUiOnsiJGlkIjoiOTIzIiwiRm9udFNldHRpbmdzIjp7IiRpZCI6IjkyNCIsIkZvbnRTaXplIjoxMCwiRm9udE5hbWUiOiJBcmlhbCIsIklzQm9sZCI6dHJ1ZSwiSXNJdGFsaWMiOmZhbHNlLCJJc1VuZGVybGluZWQiOmZhbHNlLCJQYXJlbnRTdHlsZSI6bnVsbH0sIkF1dG9TaXplIjowLCJGb3JlZ3JvdW5kIjp7IiRpZCI6IjkyNSIsIkNvbG9yIjp7IiRpZCI6IjkyN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TI3IiwiTGluZUNvbG9yIjpudWxsLCJMaW5lV2VpZ2h0IjowLjAsIkxpbmVUeXBlIjowLCJQYXJlbnRTdHlsZSI6bnVsbH0sIlBhcmVudFN0eWxlIjpudWxsfSwiRGF0ZVN0eWxlIjp7IiRpZCI6IjkyOCIsIkZvbnRTZXR0aW5ncyI6eyIkaWQiOiI5MjkiLCJGb250U2l6ZSI6MTAsIkZvbnROYW1lIjoiQXJpYWwiLCJJc0JvbGQiOmZhbHNlLCJJc0l0YWxpYyI6ZmFsc2UsIklzVW5kZXJsaW5lZCI6ZmFsc2UsIlBhcmVudFN0eWxlIjpudWxsfSwiQXV0b1NpemUiOjAsIkZvcmVncm91bmQiOnsiJGlkIjoiOTMwIiwiQ29sb3IiOnsiJGlkIjoiOTMxIiwiQSI6MjU1LCJSIjo2OCwiRyI6ODQsIkIiOjEwNn19LCJNYXhXaWR0aCI6OTYwLjAsIk1heEhlaWdodCI6IkluZmluaXR5IiwiU21hcnRGb3JlZ3JvdW5kSXNBY3RpdmUiOmZhbHNlLCJIb3Jpem9udGFsQWxpZ25tZW50IjowLCJWZXJ0aWNhbEFsaWdubWVudCI6MCwiU21hcnRGb3JlZ3JvdW5kIjpudWxsLCJCYWNrZ3JvdW5kRmlsbFR5cGUiOjAsIk1hcmdpbiI6eyIkcmVmIjoiOTEifSwiUGFkZGluZyI6eyIkcmVmIjoiOTIifSwiQmFja2dyb3VuZCI6eyIkcmVmIjoiOTMifSwiSXNWaXNpYmxlIjpmYWxzZSwiV2lkdGgiOjAuMCwiSGVpZ2h0IjowLjAsIkJvcmRlclN0eWxlIjp7IiRpZCI6IjkzMiIsIkxpbmVDb2xvciI6bnVsbCwiTGluZVdlaWdodCI6MC4wLCJMaW5lVHlwZSI6MCwiUGFyZW50U3R5bGUiOm51bGx9LCJQYXJlbnRTdHlsZSI6bnVsbH0sIkRhdGVGb3JtYXQiOnsiJGlkIjoiOTM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kzNCIsIkZvcm1hdCI6MCwiSXNWaXNpYmxlIjpmYWxzZSwiTGFzdEtub3duVmlzaWJpbGl0eVN0YXRlIjpmYWxzZX0sIklzVmlzaWJsZSI6dHJ1ZSwiUGFyZW50U3R5bGUiOm51bGx9LCJJbmRleCI6MiwiU21hcnREdXJhdGlvbkFjdGl2YXRlZCI6ZmFsc2UsIkRhdGVGb3JtYXQiOnsiJHJlZiI6IjkzMyJ9LCJXZWVrTnVtYmVyaW5nIjp7IiRpZCI6IjkzNSIsIkZvcm1hdCI6MCwiSXNWaXNpYmxlIjpmYWxzZSwiTGFzdEtub3duVmlzaWJpbGl0eVN0YXRlIjpmYWxzZX0sIklkIjoiOGY5NTc0NTQtODMxNi00NWY0LTk5OGYtOTg4ZmQ5ZWE1NTkzIiwiSW1wb3J0SWQiOm51bGwsIlRpdGxlIjoiUGlsb3QgQXNzZXNzbWVudCIsIk5vdGUiOm51bGwsIkh5cGVybGluayI6eyIkaWQiOiI5MzYiLCJBZGRyZXNzIjoiIiwiU3ViQWRkcmVzcyI6IiJ9LCJJc0NoYW5nZWQiOmZhbHNlLCJJc05ldyI6ZmFsc2V9fV0sIl9taWxlc3RvbmVzIjpbXSwiSWQiOiJmNjRjZWE1Zi1hNmQzLTRiM2EtOGMzOS00ZDlhNmJjZWFlYTUiLCJJc1NpbmdsZUl0ZW1Sb3ciOmZhbHNlfSx7IiRpZCI6IjkzNyIsIl90YXNrcyI6W10sIl9taWxlc3RvbmVzIjpbeyIkaWQiOiI5MzgiLCJJZCI6ImU0YmIxMzg1LTNkYzEtNGNjMC1hZWFjLWYyNGQ4OGVmNmIxZCIsIkluZGV4IjozLCJHcm91cElkIjpudWxsLCJUaXRsZSI6IkNsdWJzIGFuZCBSSSBEZWNpc2lvbiBvbiBIb3cgdG8gUHJvY2VlZCB3aXRoIFJlZ2lvbmFsaXNhdGlvbiIsIkRhdGVUaW1lIjoiMjAyNi0wNy0wMVQyMzo1OTowMFoiLCJQZXJjZW50YWdlQ29tcGxldGUiOm51bGwsIk5vdGUiOm51bGwsIlN0eWxlIjp7IiRpZCI6IjkzOSIsIlRpdGxlUG9zaXRpb24iOiJMZWZ0IiwiRGF0ZVBvc2l0aW9uIjoiTGVmdCIsIlNoYXBlVHlwZSI6MSwiU2hhcGVTaXplIjoxLCJTaGFwZVN0eWxlIjp7IiRpZCI6Ijk0MCIsIk1hcmdpbiI6eyIkcmVmIjoiOCJ9LCJQYWRkaW5nIjp7IiRyZWYiOiI5In0sIkJhY2tncm91bmQiOnsiJGlkIjoiOTQxIiwiQ29sb3IiOnsiJGlkIjoiOTQyIiwiQSI6MjU1LCJSIjowLCJHIjowLCJCIjowfX0sIklzVmlzaWJsZSI6dHJ1ZSwiV2lkdGgiOjE4LjAsIkhlaWdodCI6MjAuMCwiQm9yZGVyU3R5bGUiOnsiJGlkIjoiOTQzIiwiTGluZUNvbG9yIjp7IiRyZWYiOiIxMyJ9LCJMaW5lV2VpZ2h0IjowLjAsIkxpbmVUeXBlIjowLCJQYXJlbnRTdHlsZSI6bnVsbH0sIlBhcmVudFN0eWxlIjpudWxsfSwiVGl0bGVTdHlsZSI6eyIkaWQiOiI5NDQiLCJGb250U2V0dGluZ3MiOnsiJGlkIjoiOTQ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OTQ2IiwiRm9udFNldHRpbmdzIjp7IiRpZCI6Ijk0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k0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DkiLCJGb3JtYXQiOjAsIklzVmlzaWJsZSI6ZmFsc2UsIkxhc3RLbm93blZpc2liaWxpdHlTdGF0ZSI6ZmFsc2V9LCJJc1Zpc2libGUiOnRydWUsIlBhcmVudFN0eWxlIjpudWxsfSwiSHlwZXJsaW5rIjpudWxsLCJJbXBvcnRJZCI6bnVsbH1dLCJJZCI6IjRlZTQ2MDY0LWZmMzMtNDY0Ny1iN2JkLTg3ZWFhODlmYjU0NyIsIklzU2luZ2xlSXRlbVJvdyI6ZmFsc2V9LHsiJGlkIjoiOTUwIiwiX3Rhc2tzIjpbXSwiX21pbGVzdG9uZXMiOltdLCJJZCI6IjQyM2FhMzIwLWE5NWMtNDNlOC1hMDcxLWI5YjQ4ZDlmYjI1YyIsIklzU2luZ2xlSXRlbVJvdyI6ZmFsc2V9LHsiJGlkIjoiOTUxIiwiX3Rhc2tzIjpbeyIkaWQiOiI5NTIiLCJfYXR0YWNoZWRNaWxlc3RvbmVzIjpbXSwiVGFza0RlZmluaXRpb24iOnsiJGlkIjoiOTUzIiwiR3JvdXBOYW1lIjpudWxsLCJTdGFydERhdGUiOiIyMDI0LTAxLTAxVDAwOjAwOjAwWiIsIkVuZERhdGUiOiIyMDI2LTA2LTMwVDIzOjU5OjU5Ljk5OVoiLCJQZXJjZW50YWdlQ29tcGxldGUiOjAuMCwiU3R5bGUiOnsiJGlkIjoiOTU0IiwiU2hhcGUiOjIsIlNoYXBlVGhpY2tuZXNzIjoxLCJEdXJhdGlvbkZvcm1hdCI6MCwiSW5jbHVkZU5vbldvcmtpbmdEYXlzSW5EdXJhdGlvbiI6ZmFsc2UsIlBlcmNlbnRhZ2VDb21wbGV0ZVN0eWxlIjp7IiRpZCI6Ijk1NSIsIkZvbnRTZXR0aW5ncyI6eyIkaWQiOiI5NTYiLCJGb250U2l6ZSI6OSwiRm9udE5hbWUiOiJBcmlhbCIsIklzQm9sZCI6ZmFsc2UsIklzSXRhbGljIjpmYWxzZSwiSXNVbmRlcmxpbmVkIjpmYWxzZSwiUGFyZW50U3R5bGUiOm51bGx9LCJBdXRvU2l6ZSI6MCwiRm9yZWdyb3VuZCI6eyIkaWQiOiI5NTciLCJDb2xvciI6eyIkaWQiOiI5NTg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5NTkiLCJMaW5lQ29sb3IiOm51bGwsIkxpbmVXZWlnaHQiOjAuMCwiTGluZVR5cGUiOjAsIlBhcmVudFN0eWxlIjpudWxsfSwiUGFyZW50U3R5bGUiOm51bGx9LCJEdXJhdGlvblN0eWxlIjp7IiRpZCI6Ijk2MCIsIkZvbnRTZXR0aW5ncyI6eyIkaWQiOiI5NjEiLCJGb250U2l6ZSI6OSwiRm9udE5hbWUiOiJBcmlhbCIsIklzQm9sZCI6ZmFsc2UsIklzSXRhbGljIjpmYWxzZSwiSXNVbmRlcmxpbmVkIjpmYWxzZSwiUGFyZW50U3R5bGUiOm51bGx9LCJBdXRvU2l6ZSI6MCwiRm9yZWdyb3VuZCI6eyIkaWQiOiI5NjIiLCJDb2xvciI6eyIkaWQiOiI5NjM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k2NCIsIkxpbmVDb2xvciI6bnVsbCwiTGluZVdlaWdodCI6MC4wLCJMaW5lVHlwZSI6MCwiUGFyZW50U3R5bGUiOm51bGx9LCJQYXJlbnRTdHlsZSI6bnVsbH0sIkhvcml6b250YWxDb25uZWN0b3JTdHlsZSI6eyIkaWQiOiI5NjUiLCJMaW5lQ29sb3IiOnsiJHJlZiI6IjY2In0sIkxpbmVXZWlnaHQiOjEuMCwiTGluZVR5cGUiOjAsIlBhcmVudFN0eWxlIjpudWxsfSwiVmVydGljYWxDb25uZWN0b3JTdHlsZSI6eyIkaWQiOiI5NjYiLCJMaW5lQ29sb3IiOnsiJHJlZiI6IjY5In0sIkxpbmVXZWlnaHQiOjE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OTY3IiwiTWFyZ2luIjp7IiRyZWYiOiI3MiJ9LCJQYWRkaW5nIjp7IiRyZWYiOiI3MyJ9LCJCYWNrZ3JvdW5kIjp7IiRpZCI6Ijk2OCIsIkNvbG9yIjp7IiRpZCI6Ijk2OSIsIkEiOjI1NSwiUiI6ODgsIkciOjE1NCwiQiI6MjE1fX0sIklzVmlzaWJsZSI6dHJ1ZSwiV2lkdGgiOjAuMCwiSGVpZ2h0IjoxNi4wLCJCb3JkZXJTdHlsZSI6eyIkaWQiOiI5NzAiLCJMaW5lQ29sb3IiOnsiJHJlZiI6Ijc3In0sIkxpbmVXZWlnaHQiOjAuMCwiTGluZVR5cGUiOjAsIlBhcmVudFN0eWxlIjpudWxsfSwiUGFyZW50U3R5bGUiOm51bGx9LCJUaXRsZVN0eWxlIjp7IiRpZCI6Ijk3MSIsIkZvbnRTZXR0aW5ncyI6eyIkaWQiOiI5NzIiLCJGb250U2l6ZSI6MTAsIkZvbnROYW1lIjoiQXJpYWwiLCJJc0JvbGQiOnRydWUsIklzSXRhbGljIjpmYWxzZSwiSXNVbmRlcmxpbmVkIjpmYWxzZSwiUGFyZW50U3R5bGUiOm51bGx9LCJBdXRvU2l6ZSI6MCwiRm9yZWdyb3VuZCI6eyIkaWQiOiI5NzMiLCJDb2xvciI6eyIkaWQiOiI5NzQ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k3NSIsIkxpbmVDb2xvciI6bnVsbCwiTGluZVdlaWdodCI6MC4wLCJMaW5lVHlwZSI6MCwiUGFyZW50U3R5bGUiOm51bGx9LCJQYXJlbnRTdHlsZSI6bnVsbH0sIkRhdGVTdHlsZSI6eyIkaWQiOiI5NzYiLCJGb250U2V0dGluZ3MiOnsiJGlkIjoiOTc3IiwiRm9udFNpemUiOjEwLCJGb250TmFtZSI6IkFyaWFsIiwiSXNCb2xkIjpmYWxzZSwiSXNJdGFsaWMiOmZhbHNlLCJJc1VuZGVybGluZWQiOmZhbHNlLCJQYXJlbnRTdHlsZSI6bnVsbH0sIkF1dG9TaXplIjowLCJGb3JlZ3JvdW5kIjp7IiRpZCI6Ijk3OCIsIkNvbG9yIjp7IiRpZCI6Ijk3OS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5ODAiLCJMaW5lQ29sb3IiOm51bGwsIkxpbmVXZWlnaHQiOjAuMCwiTGluZVR5cGUiOjAsIlBhcmVudFN0eWxlIjpudWxsfSwiUGFyZW50U3R5bGUiOm51bGx9LCJEYXRlRm9ybWF0Ijp7IiRpZCI6Ijk4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ODIiLCJGb3JtYXQiOjAsIklzVmlzaWJsZSI6ZmFsc2UsIkxhc3RLbm93blZpc2liaWxpdHlTdGF0ZSI6ZmFsc2V9LCJJc1Zpc2libGUiOmZhbHNlLCJQYXJlbnRTdHlsZSI6bnVsbH0sIkluZGV4IjowLCJTbWFydER1cmF0aW9uQWN0aXZhdGVkIjpmYWxzZSwiRGF0ZUZvcm1hdCI6eyIkcmVmIjoiOTgxIn0sIldlZWtOdW1iZXJpbmciOnsiJGlkIjoiOTgzIiwiRm9ybWF0IjowLCJJc1Zpc2libGUiOmZhbHNlLCJMYXN0S25vd25WaXNpYmlsaXR5U3RhdGUiOmZhbHNlfSwiSWQiOiI2YzAxYjcyZS05MDQyLTRmODMtOThjMy0zNWJjYjc3MjlkODgiLCJJbXBvcnRJZCI6bnVsbCwiVGl0bGUiOiJPbmdvaW5nIE1vbml0b3IgJiBFdmFsdWF0aW9uIG9mIE91dHB1dHMgJiBPdXRjb21lcyIsIk5vdGUiOm51bGwsIkh5cGVybGluayI6eyIkaWQiOiI5ODQiLCJBZGRyZXNzIjoiIiwiU3ViQWRkcmVzcyI6IiJ9LCJJc0NoYW5nZWQiOmZhbHNlLCJJc05ldyI6ZmFsc2V9fV0sIl9taWxlc3RvbmVzIjpbXSwiSWQiOiIzNjdmOGFjOC05NDkzLTQ5ZGYtYWQ3Yy03OGQwOTI5MzgwZjciLCJJc1NpbmdsZUl0ZW1Sb3ciOmZhbHNlfV0sIkluZGV4IjowLCJJZCI6IjJjOTMzZmIwLTgwNzktNGMyMy05YjdiLTU3YjE5Njc5NWVhZSIsIkhlYWRlclRleHQiOm51bGwsIklzRGVmYXVsdCI6dHJ1ZSwiU3R5bGUiOnsiJGlkIjoiOTg1IiwiSGVhZGVyU3R5bGUiOnsiJGlkIjoiOTg2IiwiVGV4dFN0eWxlIjp7IiRpZCI6Ijk4NyIsIkZvbnRTZXR0aW5ncyI6eyIkaWQiOiI5ODgiLCJGb250U2l6ZSI6MTEsIkZvbnROYW1lIjoiQ2FsaWJyaSIsIklzQm9sZCI6ZmFsc2UsIklzSXRhbGljIjpmYWxzZSwiSXNVbmRlcmxpbmVkIjpmYWxzZSwiUGFyZW50U3R5bGUiOm51bGx9LCJBdXRvU2l6ZSI6MiwiRm9yZWdyb3VuZCI6eyIkaWQiOiI5ODkiLCJDb2xvciI6eyIkaWQiOiI5OTA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5OTEiLCJUb3AiOjAuMCwiTGVmdCI6MC4wLCJSaWdodCI6MC4wLCJCb3R0b20iOjAuMH0sIlBhZGRpbmciOnsiJGlkIjoiOTkyIiwiVG9wIjowLjAsIkxlZnQiOjAuMCwiUmlnaHQiOjAuMCwiQm90dG9tIjowLjB9LCJCYWNrZ3JvdW5kIjpudWxsLCJJc1Zpc2libGUiOnRydWUsIldpZHRoIjowLjAsIkhlaWdodCI6MC4wLCJCb3JkZXJTdHlsZSI6bnVsbCwiUGFyZW50U3R5bGUiOm51bGx9LCJSZWN0YW5nbGVTdHlsZSI6eyIkaWQiOiI5OTMiLCJNYXJnaW4iOnsiJGlkIjoiOTk0IiwiVG9wIjowLjAsIkxlZnQiOjAuMCwiUmlnaHQiOjAuMCwiQm90dG9tIjowLjB9LCJQYWRkaW5nIjp7IiRpZCI6Ijk5NSIsIlRvcCI6MC4wLCJMZWZ0IjowLjAsIlJpZ2h0IjowLjAsIkJvdHRvbSI6MC4wfSwiQmFja2dyb3VuZCI6eyIkaWQiOiI5OTYiLCJDb2xvciI6eyIkaWQiOiI5OTciLCJBIjo2MywiUiI6NjgsIkciOjExNCwiQiI6MTk2fX0sIklzVmlzaWJsZSI6dHJ1ZSwiV2lkdGgiOjAuMCwiSGVpZ2h0IjowLjAsIkJvcmRlclN0eWxlIjp7IiRpZCI6Ijk5OCIsIkxpbmVDb2xvciI6eyIkaWQiOiI5OTkiLCIkdHlwZSI6Ik5MUkUuQ29tbW9uLkRvbS5Tb2xpZENvbG9yQnJ1c2gsIE5MUkUuQ29tbW9uIiwiQ29sb3IiOnsiJGlkIjoiMTAwMCIsIkEiOjI1NSwiUiI6MjU1LCJHIjowLCJCIjowfX0sIkxpbmVXZWlnaHQiOjAuMCwiTGluZVR5cGUiOjAsIlBhcmVudFN0eWxlIjpudWxsfSwiUGFyZW50U3R5bGUiOm51bGx9LCJNYXJnaW4iOnsiJGlkIjoiMTAwMSIsIlRvcCI6MC4wLCJMZWZ0IjowLjAsIlJpZ2h0IjowLjAsIkJvdHRvbSI6MC4wfSwiUGFkZGluZyI6eyIkaWQiOiIxMDAyIiwiVG9wIjowLjAsIkxlZnQiOjAuMCwiUmlnaHQiOjAuMCwiQm90dG9tIjowLjB9LCJCYWNrZ3JvdW5kIjpudWxsLCJJc1Zpc2libGUiOnRydWUsIldpZHRoIjowLjAsIkhlaWdodCI6MC4wLCJCb3JkZXJTdHlsZSI6bnVsbCwiUGFyZW50U3R5bGUiOm51bGx9LCJCYWNrZ3JvdW5kU3R5bGUiOnsiJGlkIjoiMTAwMyIsIk1hcmdpbiI6eyIkaWQiOiIxMDA0IiwiVG9wIjowLjAsIkxlZnQiOjAuMCwiUmlnaHQiOjAuMCwiQm90dG9tIjowLjB9LCJQYWRkaW5nIjp7IiRpZCI6IjEwMDUiLCJUb3AiOjAuMCwiTGVmdCI6MC4wLCJSaWdodCI6MC4wLCJCb3R0b20iOjAuMH0sIkJhY2tncm91bmQiOnsiJGlkIjoiMTAwNiIsIkNvbG9yIjp7IiRpZCI6IjEwMDciLCJBIjo1MSwiUiI6MTU1LCJHIjoxODcsIkIiOjg5fX0sIklzVmlzaWJsZSI6dHJ1ZSwiV2lkdGgiOjAuMCwiSGVpZ2h0IjowLjAsIkJvcmRlclN0eWxlIjp7IiRpZCI6IjEwMDgiLCJMaW5lQ29sb3IiOnsiJGlkIjoiMTAwOSIsIiR0eXBlIjoiTkxSRS5Db21tb24uRG9tLlNvbGlkQ29sb3JCcnVzaCwgTkxSRS5Db21tb24iLCJDb2xvciI6eyIkaWQiOiIxMDEwIiwiQSI6MjU1LCJSIjoyNTUsIkciOjAsIkIiOjB9fSwiTGluZVdlaWdodCI6MC4wLCJMaW5lVHlwZSI6MCwiUGFyZW50U3R5bGUiOm51bGx9LCJQYXJlbnRTdHlsZSI6bnVsbH0sIk1hcmdpbiI6eyIkaWQiOiIxMDExIiwiVG9wIjowLjAsIkxlZnQiOjAuMCwiUmlnaHQiOjAuMCwiQm90dG9tIjowLjB9LCJQYWRkaW5nIjp7IiRpZCI6IjEwMTIiLCJUb3AiOjAuMCwiTGVmdCI6MC4wLCJSaWdodCI6MC4wLCJCb3R0b20iOjAuMH0sIklzVmlzaWJsZSI6dHJ1ZSwiV2lkdGgiOjAuMCwiSGVpZ2h0IjowLjAsIkJvcmRlclN0eWxlIjpudWxsLCJQYXJlbnRTdHlsZSI6bnVsbH19XSwiSWQiOiIzOWMwMDBlZS0xODYzLTQ3Y2EtYjFkYy1lZjY3YmU4Zjk2Y2MiLCJJbmRleCI6NiwiSGVhZGVyVGV4dCI6IlN0YWdlIDYiLCJTdHlsZSI6eyIkaWQiOiIxMDEzIiwiSGVhZGVyU3R5bGUiOnsiJGlkIjoiMTAxNCIsIlRleHRJc1ZlcnRpY2FsIjpmYWxzZSwiVGV4dFN0eWxlIjp7IiRpZCI6IjEwMTUiLCJGb250U2V0dGluZ3MiOnsiJGlkIjoiMTAxNiIsIkZvbnRTaXplIjoxMiwiRm9udE5hbWUiOiJBcmlhbCIsIklzQm9sZCI6ZmFsc2UsIklzSXRhbGljIjpmYWxzZSwiSXNVbmRlcmxpbmVkIjpmYWxzZSwiUGFyZW50U3R5bGUiOm51bGx9LCJBdXRvU2l6ZSI6MiwiRm9yZWdyb3VuZCI6eyIkaWQiOiIxMDE3IiwiQ29sb3IiOnsiJGlkIjoiMTAxOCIsIkEiOjI1NSwiUiI6MjU1LCJHIjoyNTUsIkIiOjI1NX19LCJNYXhXaWR0aCI6IkluZmluaXR5IiwiTWF4SGVpZ2h0IjoiSW5maW5pdHkiLCJTbWFydEZvcmVncm91bmRJc0FjdGl2ZSI6ZmFsc2UsIkhvcml6b250YWxBbGlnbm1lbnQiOjAsIlZlcnRpY2FsQWxpZ25tZW50IjowLCJTbWFydEZvcmVncm91bmQiOm51bGwsIkJhY2tncm91bmRGaWxsVHlwZSI6MCwiTWFyZ2luIjp7IiRpZCI6IjEwMTkiLCJUb3AiOjAuMCwiTGVmdCI6MC4wLCJSaWdodCI6MC4wLCJCb3R0b20iOjAuMH0sIlBhZGRpbmciOnsiJGlkIjoiMTAyMCIsIlRvcCI6MC4wLCJMZWZ0IjowLjAsIlJpZ2h0IjowLjAsIkJvdHRvbSI6MC4wfSwiQmFja2dyb3VuZCI6bnVsbCwiSXNWaXNpYmxlIjp0cnVlLCJXaWR0aCI6MC4wLCJIZWlnaHQiOjAuMCwiQm9yZGVyU3R5bGUiOm51bGwsIlBhcmVudFN0eWxlIjpudWxsfSwiUmVjdGFuZ2xlU3R5bGUiOnsiJGlkIjoiMTAyMSIsIk1hcmdpbiI6eyIkaWQiOiIxMDIyIiwiVG9wIjowLjAsIkxlZnQiOjAuMCwiUmlnaHQiOjAuMCwiQm90dG9tIjowLjB9LCJQYWRkaW5nIjp7IiRpZCI6IjEwMjMiLCJUb3AiOjAuMCwiTGVmdCI6MC4wLCJSaWdodCI6MC4wLCJCb3R0b20iOjAuMH0sIkJhY2tncm91bmQiOnsiJGlkIjoiMTAyNCIsIkNvbG9yIjp7IiRpZCI6IjEwMjUiLCJBIjoyNTUsIlIiOjI1NSwiRyI6MTkxLCJCIjo0fX0sIklzVmlzaWJsZSI6dHJ1ZSwiV2lkdGgiOjAuMCwiSGVpZ2h0IjowLjAsIkJvcmRlclN0eWxlIjp7IiRpZCI6IjEwMjYiLCJMaW5lQ29sb3IiOnsiJGlkIjoiMTAyNyIsIiR0eXBlIjoiTkxSRS5Db21tb24uRG9tLlNvbGlkQ29sb3JCcnVzaCwgTkxSRS5Db21tb24iLCJDb2xvciI6eyIkaWQiOiIxMDI4IiwiQSI6MjU1LCJSIjoyNTUsIkciOjAsIkIiOjB9fSwiTGluZVdlaWdodCI6MC4wLCJMaW5lVHlwZSI6MCwiUGFyZW50U3R5bGUiOm51bGx9LCJQYXJlbnRTdHlsZSI6bnVsbH0sIk1hcmdpbiI6eyIkaWQiOiIxMDI5IiwiVG9wIjowLjAsIkxlZnQiOjAuMCwiUmlnaHQiOjAuMCwiQm90dG9tIjowLjB9LCJQYWRkaW5nIjp7IiRpZCI6IjEwMzAiLCJUb3AiOjAuMCwiTGVmdCI6MC4wLCJSaWdodCI6MC4wLCJCb3R0b20iOjAuMH0sIkJhY2tncm91bmQiOm51bGwsIklzVmlzaWJsZSI6dHJ1ZSwiV2lkdGgiOjAuMCwiSGVpZ2h0IjowLjAsIkJvcmRlclN0eWxlIjpudWxsLCJQYXJlbnRTdHlsZSI6bnVsbH0sIkJhY2tncm91bmRTdHlsZSI6eyIkaWQiOiIxMDMxIiwiTWFyZ2luIjp7IiRpZCI6IjEwMzIiLCJUb3AiOjAuMCwiTGVmdCI6MC4wLCJSaWdodCI6MC4wLCJCb3R0b20iOjAuMH0sIlBhZGRpbmciOnsiJGlkIjoiMTAzMyIsIlRvcCI6MC4wLCJMZWZ0IjowLjAsIlJpZ2h0IjowLjAsIkJvdHRvbSI6MC4wfSwiQmFja2dyb3VuZCI6eyIkaWQiOiIxMDM0IiwiQ29sb3IiOnsiJGlkIjoiMTAzNSIsIkEiOjUxLCJSIjoxNjUsIkciOjE2NSwiQiI6MTY1fX0sIklzVmlzaWJsZSI6dHJ1ZSwiV2lkdGgiOjAuMCwiSGVpZ2h0IjowLjAsIkJvcmRlclN0eWxlIjp7IiRpZCI6IjEwMzYiLCJMaW5lQ29sb3IiOnsiJGlkIjoiMTAzNyIsIiR0eXBlIjoiTkxSRS5Db21tb24uRG9tLlNvbGlkQ29sb3JCcnVzaCwgTkxSRS5Db21tb24iLCJDb2xvciI6eyIkaWQiOiIxMDM4IiwiQSI6MjU1LCJSIjoyNTUsIkciOjAsIkIiOjB9fSwiTGluZVdlaWdodCI6MC4wLCJMaW5lVHlwZSI6MCwiUGFyZW50U3R5bGUiOm51bGx9LCJQYXJlbnRTdHlsZSI6bnVsbH0sIklzQWJvdmVUaW1lYmFuZCI6ZmFsc2UsIk1hcmdpbiI6eyIkaWQiOiIxMDM5IiwiVG9wIjowLjAsIkxlZnQiOjAuMCwiUmlnaHQiOjAuMCwiQm90dG9tIjowLjB9LCJQYWRkaW5nIjp7IiRpZCI6IjEwNDAiLCJUb3AiOjAuMCwiTGVmdCI6MC4wLCJSaWdodCI6MC4wLCJCb3R0b20iOjAuMH0sIklzVmlzaWJsZSI6dHJ1ZSwiV2lkdGgiOjAuMCwiSGVpZ2h0IjowLjAsIkJvcmRlclN0eWxlIjp7IiRpZCI6IjEwNDEiLCJMaW5lQ29sb3IiOm51bGwsIkxpbmVXZWlnaHQiOjAuMCwiTGluZVR5cGUiOjAsIlBhcmVudFN0eWxlIjpudWxsfSwiUGFyZW50U3R5bGUiOm51bGx9fV0sIkN1bHR1cmVJbmZvTmFtZSI6ImVuLVVTIiwiU3R5bGVOYW1lIjpudWxsLCJWZXJzaW9uIjp7IiRpZCI6IjEwNDIiLCJWZXJzaW9uIjoiMy41LjEiLCJPcmlnaW5hbEFzc2VtYmx5VmVyc2lvbiI6IjMuMTkuMDEuMDAiLCJFZGl0aW9uIjpudWxsLCJMYXN0U2F2ZWRFZGl0aW9uIjoxLCJJc1BsdXNFZGl0aW9uIjpmYWxzZSwiSXNQcm9FZGl0aW9uIjpmYWxzZX0sIkVmZmVjdCI6MSwiU3R5bGUiOnsiJGlkIjoiMTA0MyIsIlRpbWViYW5kU3R5bGUiOnsiJGlkIjoiMTA0NCIsIlNjYWxlTWFya2luZyI6MCwiU2hhcGUiOjAsIlNoYXBlU3R5bGUiOnsiJGlkIjoiMTA0NSIsIk1hcmdpbiI6eyIkaWQiOiIxMDQ2IiwiVG9wIjowLjAsIkxlZnQiOjEyLjAsIlJpZ2h0IjoxMi4wLCJCb3R0b20iOjAuMH0sIlBhZGRpbmciOnsiJGlkIjoiMTA0NyIsIlRvcCI6Ny4wLCJMZWZ0IjowLjAsIlJpZ2h0IjowLjAsIkJvdHRvbSI6Ny4wfSwiQmFja2dyb3VuZCI6eyIkaWQiOiIxMDQ4IiwiQ29sb3IiOnsiJGlkIjoiMTA0OSIsIkEiOjI1NSwiUiI6NjgsIkciOjg0LCJCIjoxMDZ9fSwiSXNWaXNpYmxlIjp0cnVlLCJXaWR0aCI6ODU4LjAsIkhlaWdodCI6MzAuMCwiQm9yZGVyU3R5bGUiOnsiJGlkIjoiMTA1MCIsIkxpbmVDb2xvciI6eyIkaWQiOiIxMDUxIiwiJHR5cGUiOiJOTFJFLkNvbW1vbi5Eb20uU29saWRDb2xvckJydXNoLCBOTFJFLkNvbW1vbiIsIkNvbG9yIjp7IiRpZCI6IjEwNTIiLCJBIjoyNTUsIlIiOjI1NSwiRyI6MCwiQiI6MH19LCJMaW5lV2VpZ2h0IjowLjAsIkxpbmVUeXBlIjowLCJQYXJlbnRTdHlsZSI6bnVsbH0sIlBhcmVudFN0eWxlIjpudWxsfSwiTWlkZGxlVGllclNoYXBlU3R5bGUiOnsiJGlkIjoiMTA1MyIsIk1hcmdpbiI6eyIkaWQiOiIxMDU0IiwiVG9wIjowLjAsIkxlZnQiOjEyLjAsIlJpZ2h0IjoxMi4wLCJCb3R0b20iOjAuMH0sIlBhZGRpbmciOnsiJGlkIjoiMTA1NSIsIlRvcCI6Ny4wLCJMZWZ0IjowLjAsIlJpZ2h0IjowLjAsIkJvdHRvbSI6Ny4wfSwiQmFja2dyb3VuZCI6eyIkaWQiOiIxMDU2IiwiQ29sb3IiOnsiJGlkIjoiMTA1NyIsIkEiOjI1NSwiUiI6NjgsIkciOjg0LCJCIjoxMDZ9fSwiSXNWaXNpYmxlIjp0cnVlLCJXaWR0aCI6ODU4LjAsIkhlaWdodCI6MzAuMCwiQm9yZGVyU3R5bGUiOnsiJGlkIjoiMTA1OCIsIkxpbmVDb2xvciI6eyIkaWQiOiIxMDU5IiwiJHR5cGUiOiJOTFJFLkNvbW1vbi5Eb20uU29saWRDb2xvckJydXNoLCBOTFJFLkNvbW1vbiIsIkNvbG9yIjp7IiRpZCI6IjEwNjAiLCJBIjoyNTUsIlIiOjI1NSwiRyI6MCwiQiI6MH19LCJMaW5lV2VpZ2h0IjowLjAsIkxpbmVUeXBlIjowLCJQYXJlbnRTdHlsZSI6bnVsbH0sIlBhcmVudFN0eWxlIjpudWxsfSwiQm90dG9tVGllclNoYXBlU3R5bGUiOnsiJGlkIjoiMTA2MSIsIk1hcmdpbiI6eyIkaWQiOiIxMDYyIiwiVG9wIjowLjAsIkxlZnQiOjEyLjAsIlJpZ2h0IjoxMi4wLCJCb3R0b20iOjAuMH0sIlBhZGRpbmciOnsiJGlkIjoiMTA2MyIsIlRvcCI6Ny4wLCJMZWZ0IjowLjAsIlJpZ2h0IjowLjAsIkJvdHRvbSI6Ny4wfSwiQmFja2dyb3VuZCI6eyIkaWQiOiIxMDY0IiwiQ29sb3IiOnsiJGlkIjoiMTA2NSIsIkEiOjI1NSwiUiI6NjgsIkciOjg0LCJCIjoxMDZ9fSwiSXNWaXNpYmxlIjp0cnVlLCJXaWR0aCI6ODU4LjAsIkhlaWdodCI6MzAuMCwiQm9yZGVyU3R5bGUiOnsiJGlkIjoiMTA2NiIsIkxpbmVDb2xvciI6eyIkaWQiOiIxMDY3IiwiJHR5cGUiOiJOTFJFLkNvbW1vbi5Eb20uU29saWRDb2xvckJydXNoLCBOTFJFLkNvbW1vbiIsIkNvbG9yIjp7IiRpZCI6IjEwNjgiLCJBIjoyNTUsIlIiOjI1NSwiRyI6MCwiQiI6MH19LCJMaW5lV2VpZ2h0IjowLjAsIkxpbmVUeXBlIjowLCJQYXJlbnRTdHlsZSI6bnVsbH0sIlBhcmVudFN0eWxlIjpudWxsfSwiUmlnaHRFbmRDYXBzU3R5bGUiOnsiJGlkIjoiMTA2OSIsIkZvbnRTZXR0aW5ncyI6eyIkaWQiOiIxMDcwIiwiRm9udFNpemUiOjE2LCJGb250TmFtZSI6IkFyaWFsIiwiSXNCb2xkIjp0cnVlLCJJc0l0YWxpYyI6ZmFsc2UsIklzVW5kZXJsaW5lZCI6ZmFsc2UsIlBhcmVudFN0eWxlIjpudWxsfSwiQXV0b1NpemUiOjAsIkZvcmVncm91bmQiOnsiJGlkIjoiMTA3MSIsIkNvbG9yIjp7IiRpZCI6IjEwNzI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EwNzMiLCJUb3AiOjAuMCwiTGVmdCI6MC4wLCJSaWdodCI6MjUuMCwiQm90dG9tIjowLjB9LCJQYWRkaW5nIjp7IiRpZCI6IjEwNzQiLCJUb3AiOjAuMCwiTGVmdCI6MC4wLCJSaWdodCI6MC4wLCJCb3R0b20iOjAuMH0sIkJhY2tncm91bmQiOnsiJGlkIjoiMTA3NSIsIkNvbG9yIjp7IiRyZWYiOiIyMiJ9fSwiSXNWaXNpYmxlIjp0cnVlLCJXaWR0aCI6MC4wLCJIZWlnaHQiOjAuMCwiQm9yZGVyU3R5bGUiOm51bGwsIlBhcmVudFN0eWxlIjpudWxsfSwiTGVmdEVuZENhcHNTdHlsZSI6eyIkaWQiOiIxMDc2IiwiRm9udFNldHRpbmdzIjp7IiRpZCI6IjEwNzciLCJGb250U2l6ZSI6MTYsIkZvbnROYW1lIjoiQXJpYWwiLCJJc0JvbGQiOnRydWUsIklzSXRhbGljIjpmYWxzZSwiSXNVbmRlcmxpbmVkIjpmYWxzZSwiUGFyZW50U3R5bGUiOm51bGx9LCJBdXRvU2l6ZSI6MCwiRm9yZWdyb3VuZCI6eyIkaWQiOiIxMDc4IiwiQ29sb3IiOnsiJGlkIjoiMTA3OS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TA4MCIsIlRvcCI6MC4wLCJMZWZ0IjoyOS4wLCJSaWdodCI6MC4wLCJCb3R0b20iOjAuMH0sIlBhZGRpbmciOnsiJGlkIjoiMTA4MSIsIlRvcCI6MC4wLCJMZWZ0IjowLjAsIlJpZ2h0IjowLjAsIkJvdHRvbSI6MC4wfSwiQmFja2dyb3VuZCI6eyIkaWQiOiIxMDgyIiwiQ29sb3IiOnsiJHJlZiI6IjIyIn19LCJJc1Zpc2libGUiOnRydWUsIldpZHRoIjowLjAsIkhlaWdodCI6MC4wLCJCb3JkZXJTdHlsZSI6bnVsbCwiUGFyZW50U3R5bGUiOm51bGx9LCJUb2RheVRleHRTdHlsZSI6eyIkaWQiOiIxMDgzIiwiRm9udFNldHRpbmdzIjp7IiRpZCI6IjEwODQiLCJGb250U2l6ZSI6MTEsIkZvbnROYW1lIjoiQXJpYWwiLCJJc0JvbGQiOmZhbHNlLCJJc0l0YWxpYyI6ZmFsc2UsIklzVW5kZXJsaW5lZCI6ZmFsc2UsIlBhcmVudFN0eWxlIjpudWxsfSwiQXV0b1NpemUiOjAsIkZvcmVncm91bmQiOnsiJGlkIjoiMTA4NSIsIkNvbG9yIjp7IiRpZCI6IjEwODY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TA4NyIsIlRvcCI6MC4wLCJMZWZ0IjowLjAsIlJpZ2h0IjowLjAsIkJvdHRvbSI6MC4wfSwiUGFkZGluZyI6eyIkaWQiOiIxMDg4IiwiVG9wIjowLjAsIkxlZnQiOjAuMCwiUmlnaHQiOjAuMCwiQm90dG9tIjowLjB9LCJCYWNrZ3JvdW5kIjp7IiRpZCI6IjEwODkiLCJDb2xvciI6eyIkcmVmIjoiMjIifX0sIklzVmlzaWJsZSI6dHJ1ZSwiV2lkdGgiOjAuMCwiSGVpZ2h0IjowLjAsIkJvcmRlclN0eWxlIjpudWxsLCJQYXJlbnRTdHlsZSI6bnVsbH0sIlRvZGF5TWFya2VyU3R5bGUiOnsiJGlkIjoiMTA5MCIsIk1hcmdpbiI6eyIkaWQiOiIxMDkxIiwiVG9wIjowLjAsIkxlZnQiOjAuMCwiUmlnaHQiOjAuMCwiQm90dG9tIjowLjB9LCJQYWRkaW5nIjp7IiRpZCI6IjEwOTIiLCJUb3AiOjAuMCwiTGVmdCI6MC4wLCJSaWdodCI6MC4wLCJCb3R0b20iOjAuMH0sIkJhY2tncm91bmQiOnsiJGlkIjoiMTA5MyIsIkNvbG9yIjp7IiRpZCI6IjEwOTQiLCJBIjoyNTUsIlIiOjI1NSwiRyI6MCwiQiI6MH19LCJJc1Zpc2libGUiOmZhbHNlLCJXaWR0aCI6MC4wLCJIZWlnaHQiOjAuMCwiQm9yZGVyU3R5bGUiOm51bGwsIlBhcmVudFN0eWxlIjpudWxsfSwiU2NhbGVTdHlsZSI6eyIkaWQiOiIxMDk1IiwiU2hhcGUiOjAsIlNob3dTZWdtZW50U2VwYXJhdG9ycyI6dHJ1ZSwiU2VnbWVudFNlcGFyYXRvck9wYWNpdHkiOjMwLCJIYXNCZWVuVmlzaWJsZUJlZm9yZSI6dHJ1ZSwiRm9udFNldHRpbmdzIjp7IiRpZCI6IjEwOTYiLCJGb250U2l6ZSI6MTEsIkZvbnROYW1lIjoiQXJpYWwiLCJJc0JvbGQiOmZhbHNlLCJJc0l0YWxpYyI6ZmFsc2UsIklzVW5kZXJsaW5lZCI6ZmFsc2UsIlBhcmVudFN0eWxlIjpudWxsfSwiQXV0b1NpemUiOjAsIkZvcmVncm91bmQiOnsiJGlkIjoiMTA5NyIsIkNvbG9yIjp7IiRpZCI6IjEwOTg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MTA5OSIsIlRvcCI6MC4wLCJMZWZ0Ijo1LjAsIlJpZ2h0IjowLjAsIkJvdHRvbSI6MC4wfSwiUGFkZGluZyI6eyIkaWQiOiIxMTAwIiwiVG9wIjowLjAsIkxlZnQiOjAuMCwiUmlnaHQiOjAuMCwiQm90dG9tIjowLjB9LCJCYWNrZ3JvdW5kIjp7IiRpZCI6IjExMDEiLCJDb2xvciI6eyIkaWQiOiIxMTAyIiwiQSI6MjU1LCJSIjo2OCwiRyI6ODQsIkIiOjEwNn19LCJJc1Zpc2libGUiOnRydWUsIldpZHRoIjowLjAsIkhlaWdodCI6MzAuMCwiQm9yZGVyU3R5bGUiOm51bGwsIlBhcmVudFN0eWxlIjpudWxsfSwiU2luZ2xlU2NhbGVTaGFwZVN0eWxlIjp7IiRpZCI6IjExMDMiLCJTaGFwZSI6MCwiSGVpZ2h0IjowLjB9LCJNaWRkbGVUaWVyU2NhbGVTdHlsZSI6eyIkaWQiOiIxMTA0IiwiU2hhcGUiOjAsIlNob3dTZWdtZW50U2VwYXJhdG9ycyI6dHJ1ZSwiU2VnbWVudFNlcGFyYXRvck9wYWNpdHkiOjMwLCJIYXNCZWVuVmlzaWJsZUJlZm9yZSI6ZmFsc2UsIkZvbnRTZXR0aW5ncyI6eyIkaWQiOiIxMTA1IiwiRm9udFNpemUiOjExLCJGb250TmFtZSI6IkFyaWFsIiwiSXNCb2xkIjpmYWxzZSwiSXNJdGFsaWMiOmZhbHNlLCJJc1VuZGVybGluZWQiOmZhbHNlLCJQYXJlbnRTdHlsZSI6bnVsbH0sIkF1dG9TaXplIjowLCJGb3JlZ3JvdW5kIjp7IiRpZCI6IjExMDYiLCJDb2xvciI6eyIkaWQiOiIxMTA3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DgiLCJUb3AiOjAuMCwiTGVmdCI6NS4wLCJSaWdodCI6MC4wLCJCb3R0b20iOjAuMH0sIlBhZGRpbmciOnsiJGlkIjoiMTEwOSIsIlRvcCI6MC4wLCJMZWZ0IjowLjAsIlJpZ2h0IjowLjAsIkJvdHRvbSI6MC4wfSwiQmFja2dyb3VuZCI6eyIkaWQiOiIxMTEwIiwiQ29sb3IiOnsiJGlkIjoiMTExMSIsIkEiOjI1NSwiUiI6NjgsIkciOjg0LCJCIjoxMDZ9fSwiSXNWaXNpYmxlIjpmYWxzZSwiV2lkdGgiOjAuMCwiSGVpZ2h0IjozMC4wLCJCb3JkZXJTdHlsZSI6bnVsbCwiUGFyZW50U3R5bGUiOm51bGx9LCJCb3R0b21UaWVyU2NhbGVTdHlsZSI6eyIkaWQiOiIxMTEyIiwiU2hhcGUiOjAsIlNob3dTZWdtZW50U2VwYXJhdG9ycyI6dHJ1ZSwiU2VnbWVudFNlcGFyYXRvck9wYWNpdHkiOjMwLCJIYXNCZWVuVmlzaWJsZUJlZm9yZSI6ZmFsc2UsIkZvbnRTZXR0aW5ncyI6eyIkaWQiOiIxMTEzIiwiRm9udFNpemUiOjExLCJGb250TmFtZSI6IkFyaWFsIiwiSXNCb2xkIjpmYWxzZSwiSXNJdGFsaWMiOmZhbHNlLCJJc1VuZGVybGluZWQiOmZhbHNlLCJQYXJlbnRTdHlsZSI6bnVsbH0sIkF1dG9TaXplIjowLCJGb3JlZ3JvdW5kIjp7IiRpZCI6IjExMTQiLCJDb2xvciI6eyIkaWQiOiIxMTE1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TYiLCJUb3AiOjAuMCwiTGVmdCI6NS4wLCJSaWdodCI6MC4wLCJCb3R0b20iOjAuMH0sIlBhZGRpbmciOnsiJGlkIjoiMTExNyIsIlRvcCI6MC4wLCJMZWZ0IjowLjAsIlJpZ2h0IjowLjAsIkJvdHRvbSI6MC4wfSwiQmFja2dyb3VuZCI6eyIkaWQiOiIxMTE4IiwiQ29sb3IiOnsiJGlkIjoiMTExOSIsIkEiOjI1NSwiUiI6NjgsIkciOjg0LCJCIjoxMDZ9fSwiSXNWaXNpYmxlIjpmYWxzZSwiV2lkdGgiOjAuMCwiSGVpZ2h0IjozMC4wLCJCb3JkZXJTdHlsZSI6bnVsbCwiUGFyZW50U3R5bGUiOm51bGx9LCJFbGFwc2VkVGltZUJhY2tncm91bmQiOnsiJGlkIjoiMTEyMCIsIkNvbG9yIjp7IiRpZCI6IjExMjEiLCJBIjoyNTUsIlIiOjAsIkciOjAsIkIiOjB9fSwiQXBwZW5kWWVhck9uWWVhckNoYW5nZSI6dHJ1ZSwiRWxhcHNlZFRpbWVGb3JtYXQiOjAsIlRvZGF5TWFya2VyUG9zaXRpb24iOjAsIlF1aWNrUG9zaXRpb24iOjMsIkFic29sdXRlUG9zaXRpb24iOjUwLjE3MDY0NjcsIk1hcmdpbiI6eyIkaWQiOiIxMTIyIiwiVG9wIjowLjAsIkxlZnQiOjEwLjAsIlJpZ2h0IjoxMC4wLCJCb3R0b20iOjAuMH0sIlBhZGRpbmciOnsiJGlkIjoiMTEyMyIsIlRvcCI6MC4wLCJMZWZ0IjowLjAsIlJpZ2h0IjowLjAsIkJvdHRvbSI6MC4wfSwiQmFja2dyb3VuZCI6eyIkaWQiOiIxMTI0IiwiQ29sb3IiOnsiJGlkIjoiMTEyNSIsIkEiOjI1NSwiUiI6MzEsIkciOjczLCJCIjoxMjV9fSwiSXNWaXNpYmxlIjp0cnVlLCJXaWR0aCI6MC4wLCJIZWlnaHQiOjAuMCwiQm9yZGVyU3R5bGUiOm51bGwsIlBhcmVudFN0eWxlIjpudWxsfSwiRGVmYXVsdE1pbGVzdG9uZVN0eWxlIjp7IiRpZCI6IjExMjYiLCJTaGFwZSI6MCwiQ29ubmVjdG9yTWFyZ2luIjp7IiRpZCI6IjExMjciLCJUb3AiOjAuMCwiTGVmdCI6Mi4wLCJSaWdodCI6Mi4wLCJCb3R0b20iOjAuMH0sIkNvbm5lY3RvclN0eWxlIjp7IiRpZCI6IjExMjgiLCJMaW5lQ29sb3IiOnsiJGlkIjoiMTEyOSIsIiR0eXBlIjoiTkxSRS5Db21tb24uRG9tLlNvbGlkQ29sb3JCcnVzaCwgTkxSRS5Db21tb24iLCJDb2xvciI6eyIkaWQiOiIxMTMwIiwiQSI6MTI3LCJSIjozMSwiRyI6NzMsIkIiOjEyNn19LCJMaW5lV2VpZ2h0IjoxLjAsIkxpbmVUeXBlIjowLCJQYXJlbnRTdHlsZSI6bnVsbH0sIklzQmVsb3dUaW1lYmFuZCI6ZmFsc2UsIlBvc2l0aW9uT25UYXNrIjowLCJIaWRlRGF0ZSI6ZmFsc2UsIlNoYXBlU2l6ZSI6MSwiU3BhY2luZyI6MS4wLCJQYWRkaW5nIjp7IiRpZCI6IjExMzEiLCJUb3AiOjcuMCwiTGVmdCI6My4wLCJSaWdodCI6MC4wLCJCb3R0b20iOjIuMH0sIlNoYXBlU3R5bGUiOnsiJGlkIjoiMTEzMiIsIk1hcmdpbiI6eyIkcmVmIjoiOCJ9LCJQYWRkaW5nIjp7IiRyZWYiOiI5In0sIkJhY2tncm91bmQiOnsiJGlkIjoiMTEzMyIsIkNvbG9yIjp7IiRpZCI6IjExMzQiLCJBIjoyNTUsIlIiOjIzOSwiRyI6MTI1LCJCIjozNH19LCJJc1Zpc2libGUiOnRydWUsIldpZHRoIjoxOC4wLCJIZWlnaHQiOjIwLjAsIkJvcmRlclN0eWxlIjp7IiRpZCI6IjExMzUiLCJMaW5lQ29sb3IiOnsiJHJlZiI6IjEzIn0sIkxpbmVXZWlnaHQiOjAuMCwiTGluZVR5cGUiOjAsIlBhcmVudFN0eWxlIjpudWxsfSwiUGFyZW50U3R5bGUiOm51bGx9LCJUaXRsZVN0eWxlIjp7IiRpZCI6IjExMzYiLCJGb250U2V0dGluZ3MiOnsiJGlkIjoiMTEzNyIsIkZvbnRTaXplIjoxMCwiRm9udE5hbWUiOiJBcmlhbCIsIklzQm9sZCI6dHJ1ZSwiSXNJdGFsaWMiOmZhbHNlLCJJc1VuZGVybGluZWQiOmZhbHNlLCJQYXJlbnRTdHlsZSI6bnVsbH0sIkF1dG9TaXplIjowLCJGb3JlZ3JvdW5kIjp7IiRyZWYiOiIxNyJ9LCJNYXhXaWR0aCI6MjA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ExMzgiLCJGb250U2V0dGluZ3MiOnsiJGlkIjoiMTEzOSIsIkZvbnRTaXplIjoxMCwiRm9udE5hbWUiOiJBcmlhbCIsIklzQm9sZCI6ZmFsc2UsIklzSXRhbGljIjpmYWxzZSwiSXNVbmRlcmxpbmVkIjpmYWxzZSwiUGFyZW50U3R5bGUiOm51bGx9LCJBdXRvU2l6ZSI6MCwiRm9yZWdyb3VuZCI6eyIkcmVmIjoiMjUifSwiTWF4V2lkdGgiOjIw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dHJ1ZSwiV2lkdGgiOjAuMCwiSGVpZ2h0IjowLjAsIkJvcmRlclN0eWxlIjpudWxsLCJQYXJlbnRTdHlsZSI6bnVsbH0sIkRhdGVGb3JtYXQiOnsiJGlkIjoiMTE0MCIsIkZvcm1hdFN0cmluZyI6ImRkJE1NIiwiU2VwYXJhdG9yIjoiLyIsIlVzZUludGVybmF0aW9uYWxEYXRlRm9ybWF0Ijp0cnVlLCJEYXRlSXNWaXNpYmxlIjp0cnVlLCJUaW1lSXNWaXNpYmxlIjpmYWxzZSwiSG91ckRpZ2l0cyI6MSwiQW1QbURlc2lnbmF0b3IiOjIsIlRyaW0wME1pbnV0ZXMiOmZhbHNlLCJMYXN0S25vd25WaXNpYmlsaXR5U3RhdGUiOm51bGx9LCJXZWVrTnVtYmVyaW5nIjp7IiRpZCI6IjExNDEiLCJGb3JtYXQiOjAsIklzVmlzaWJsZSI6ZmFsc2UsIkxhc3RLbm93blZpc2liaWxpdHlTdGF0ZSI6ZmFsc2V9LCJJc1Zpc2libGUiOnRydWUsIlBhcmVudFN0eWxlIjpudWxsfSwiRGVmYXVsdFRhc2tTdHlsZSI6eyIkaWQiOiIxMTQyIiwiU2hhcGUiOjAsIlNoYXBlVGhpY2tuZXNzIjoxLCJEdXJhdGlvbkZvcm1hdCI6MCwiSW5jbHVkZU5vbldvcmtpbmdEYXlzSW5EdXJhdGlvbiI6ZmFsc2UsIlBlcmNlbnRhZ2VDb21wbGV0ZVN0eWxlIjp7IiRpZCI6IjExNDMiLCJGb250U2V0dGluZ3MiOnsiJGlkIjoiMTE0NCIsIkZvbnRTaXplIjo5LCJGb250TmFtZSI6IkFyaWFsIiwiSXNCb2xkIjpmYWxzZSwiSXNJdGFsaWMiOmZhbHNlLCJJc1VuZGVybGluZWQiOmZhbHNlLCJQYXJlbnRTdHlsZSI6bnVsbH0sIkF1dG9TaXplIjowLCJGb3JlZ3JvdW5kIjp7IiRpZCI6IjExNDUiLCJDb2xvciI6eyIkaWQiOiIxMT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nRydWUsIldpZHRoIjowLjAsIkhlaWdodCI6MC4wLCJCb3JkZXJTdHlsZSI6bnVsbCwiUGFyZW50U3R5bGUiOm51bGx9LCJEdXJhdGlvblN0eWxlIjp7IiRpZCI6IjExNDciLCJGb250U2V0dGluZ3MiOnsiJGlkIjoiMTE0OCIsIkZvbnRTaXplIjo5LCJGb250TmFtZSI6IkFyaWFsIiwiSXNCb2xkIjpmYWxzZSwiSXNJdGFsaWMiOmZhbHNlLCJJc1VuZGVybGluZWQiOmZhbHNlLCJQYXJlbnRTdHlsZSI6bnVsbH0sIkF1dG9TaXplIjowLCJGb3JlZ3JvdW5kIjp7IiRpZCI6IjExNDkiLCJDb2xvciI6eyIkaWQiOiIxMTUw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bnVsbCwiUGFyZW50U3R5bGUiOm51bGx9LCJIb3Jpem9udGFsQ29ubmVjdG9yU3R5bGUiOnsiJGlkIjoiMTE1MSIsIkxpbmVDb2xvciI6eyIkcmVmIjoiNjYifSwiTGluZVdlaWdodCI6MS4wLCJMaW5lVHlwZSI6MCwiUGFyZW50U3R5bGUiOm51bGx9LCJWZXJ0aWNhbENvbm5lY3RvclN0eWxlIjp7IiRpZCI6IjExNTIiLCJMaW5lQ29sb3IiOnsiJHJlZiI6IjY5In0sIkxpbmVXZWlnaHQiOjAuMCwiTGluZVR5cGUiOjAsIlBhcmVudFN0eWxlIjpudWxsfSwiTWFyZ2luIjpudWxsLCJTdGFydERhdGVQb3NpdGlvbiI6NCwiRW5kRGF0ZVBvc2l0aW9uIjo0LCJEYXRlSXNWaXNpYmxlIjp0cnVlLCJUaXRsZVBvc2l0aW9uIjozLCJEdXJhdGlvblBvc2l0aW9uIjo2LCJQZXJjZW50YWdlQ29tcGxldGVkUG9zaXRpb24iOjYsIlNwYWNpbmciOjMsIklzQmVsb3dUaW1lYmFuZCI6dHJ1ZSwiUGVyY2VudGFnZUNvbXBsZXRlU2hhcGVPcGFjaXR5IjozNSwiU2hhcGVTdHlsZSI6eyIkaWQiOiIxMTUzIiwiTWFyZ2luIjp7IiRyZWYiOiI3MiJ9LCJQYWRkaW5nIjp7IiRyZWYiOiI3MyJ9LCJCYWNrZ3JvdW5kIjp7IiRpZCI6IjExNTQiLCJDb2xvciI6eyIkaWQiOiIxMTU1IiwiQSI6MjU1LCJSIjowLCJHIjoxMTQsIkIiOjE4OH19LCJJc1Zpc2libGUiOnRydWUsIldpZHRoIjowLjAsIkhlaWdodCI6MTYuMCwiQm9yZGVyU3R5bGUiOnsiJGlkIjoiMTE1NiIsIkxpbmVDb2xvciI6eyIkcmVmIjoiNzcifSwiTGluZVdlaWdodCI6MC4wLCJMaW5lVHlwZSI6MCwiUGFyZW50U3R5bGUiOm51bGx9LCJQYXJlbnRTdHlsZSI6bnVsbH0sIlRpdGxlU3R5bGUiOnsiJGlkIjoiMTE1NyIsIkZvbnRTZXR0aW5ncyI6eyIkaWQiOiIxMTU4IiwiRm9udFNpemUiOjEwLCJGb250TmFtZSI6IkFyaWFsIiwiSXNCb2xkIjp0cnVlLCJJc0l0YWxpYyI6ZmFsc2UsIklzVW5kZXJsaW5lZCI6ZmFsc2UsIlBhcmVudFN0eWxlIjpudWxsfSwiQXV0b1NpemUiOjAsIkZvcmVncm91bmQiOnsiJGlkIjoiMTE1OSIsIkNvbG9yIjp7IiRpZCI6IjExNjA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udWxsLCJQYXJlbnRTdHlsZSI6bnVsbH0sIkRhdGVTdHlsZSI6eyIkaWQiOiIxMTYxIiwiRm9udFNldHRpbmdzIjp7IiRpZCI6IjExNjIiLCJGb250U2l6ZSI6MTAsIkZvbnROYW1lIjoiQXJpYWwiLCJJc0JvbGQiOmZhbHNlLCJJc0l0YWxpYyI6ZmFsc2UsIklzVW5kZXJsaW5lZCI6ZmFsc2UsIlBhcmVudFN0eWxlIjpudWxsfSwiQXV0b1NpemUiOjAsIkZvcmVncm91bmQiOnsiJGlkIjoiMTE2MyIsIkNvbG9yIjp7IiRpZCI6IjExNjQ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nRydWUsIldpZHRoIjowLjAsIkhlaWdodCI6MC4wLCJCb3JkZXJTdHlsZSI6bnVsbCwiUGFyZW50U3R5bGUiOm51bGx9LCJEYXRlRm9ybWF0Ijp7IiRpZCI6IjExNjUiLCJGb3JtYXRTdHJpbmciOiJkZCRNTSIsIlNlcGFyYXRvciI6Ii8iLCJVc2VJbnRlcm5hdGlvbmFsRGF0ZUZvcm1hdCI6dHJ1ZSwiRGF0ZUlzVmlzaWJsZSI6dHJ1ZSwiVGltZUlzVmlzaWJsZSI6ZmFsc2UsIkhvdXJEaWdpdHMiOjEsIkFtUG1EZXNpZ25hdG9yIjoyLCJUcmltMDBNaW51dGVzIjpmYWxzZSwiTGFzdEtub3duVmlzaWJpbGl0eVN0YXRlIjpudWxsfSwiV2Vla051bWJlcmluZyI6eyIkaWQiOiIxMTY2IiwiRm9ybWF0IjowLCJJc1Zpc2libGUiOmZhbHNlLCJMYXN0S25vd25WaXNpYmlsaXR5U3RhdGUiOmZhbHNlfSwiSXNWaXNpYmxlIjp0cnVlLCJQYXJlbnRTdHlsZSI6bnVsbCwiX2V4cGxpY2l0bHlTZXQiOnsiJGlkIjoiMTE2NyIsIlNoYXBlU3R5bGUiOmZhbHNlLCJUaXRsZVN0eWxlIjpmYWxzZSwiRGF0ZVN0eWxlIjpmYWxzZSwiSG9yaXpvbnRhbENvbm5lY3RvclN0eWxlIjpmYWxzZSwiVmVydGljYWxDb25uZWN0b3JTdHlsZSI6ZmFsc2UsIlBlcmNlbnRhZ2VDb21wbGV0ZVNoYXBlT3BhY2l0eSI6ZmFsc2UsIkRhdGVGb3JtYXQiOmZhbHNlLCJJc0JlbG93VGltZWJhbmQiOmZhbHNlLCJEdXJhdGlvbkZvcm1hdCI6ZmFsc2UsIkR1cmF0aW9uUG9zaXRpb24iOmZhbHNlLCJFbmREYXRlUG9zaXRpb24iOmZhbHNlLCJQZXJjZW50YWdlQ29tcGxldGVkUG9zaXRpb24iOmZhbHNlLCJTaGFwZSI6ZmFsc2UsIlNoYXBlVGhpY2tuZXNzIjpmYWxzZSwiU3BhY2luZyI6ZmFsc2UsIlN0YXJ0RGF0ZVBvc2l0aW9uIjpmYWxzZSwiVGl0bGVQb3NpdGlvbiI6ZmFsc2UsIldlZWtOdW1iZXJpbmciOmZhbHNlLCJJc1Zpc2libGUiOmZhbHNlLCJNYXJnaW4iOmZhbHNlfX0sIkdyaWRsaW5lUGFuZWxTdHlsZSI6eyIkaWQiOiIxMTY4IiwiR3JpZGxpbmVTdHlsZSI6eyIkaWQiOiIxMTY5IiwiTGluZUNvbG9yIjp7IiRpZCI6IjExNzAiLCIkdHlwZSI6Ik5MUkUuQ29tbW9uLkRvbS5Tb2xpZENvbG9yQnJ1c2gsIE5MUkUuQ29tbW9uIiwiQ29sb3IiOnsiJGlkIjoiMTE3MSIsIkEiOjM4LCJSIjo5MSwiRyI6MTU1LCJCIjoyMTN9fSwiTGluZVdlaWdodCI6MC4wLCJMaW5lVHlwZSI6MCwiUGFyZW50U3R5bGUiOm51bGx9LCJNYXJnaW4iOnsiJGlkIjoiMTE3MiIsIlRvcCI6MC4wLCJMZWZ0IjowLjAsIlJpZ2h0IjowLjAsIkJvdHRvbSI6MC4wfSwiUGFkZGluZyI6eyIkaWQiOiIxMTczIiwiVG9wIjowLjAsIkxlZnQiOjAuMCwiUmlnaHQiOjAuMCwiQm90dG9tIjowLjB9LCJCYWNrZ3JvdW5kIjpudWxsLCJJc1Zpc2libGUiOmZhbHNlLCJXaWR0aCI6MC4wLCJIZWlnaHQiOjAuMCwiQm9yZGVyU3R5bGUiOnsiJGlkIjoiMTE3NCIsIkxpbmVDb2xvciI6bnVsbCwiTGluZVdlaWdodCI6MC4wLCJMaW5lVHlwZSI6MCwiUGFyZW50U3R5bGUiOm51bGx9LCJQYXJlbnRTdHlsZSI6bnVsbH0sIkFjdGl2aXR5TGluZVBhbmVsU3R5bGUiOnsiJGlkIjoiMTE3NSIsIkFjdGl2aXR5TGluZVN0eWxlIjp7IiRpZCI6IjExNzYiLCJMaW5lQ29sb3IiOnsiJGlkIjoiMTE3NyIsIiR0eXBlIjoiTkxSRS5Db21tb24uRG9tLlNvbGlkQ29sb3JCcnVzaCwgTkxSRS5Db21tb24iLCJDb2xvciI6eyIkaWQiOiIxMTc4IiwiQSI6MzgsIlIiOjY4LCJHIjoxMTQsIkIiOjE5Nn19LCJMaW5lV2VpZ2h0IjoxLjAsIkxpbmVUeXBlIjowLCJQYXJlbnRTdHlsZSI6bnVsbH0sIk1hcmdpbiI6eyIkaWQiOiIxMTc5IiwiVG9wIjowLjAsIkxlZnQiOjAuMCwiUmlnaHQiOjAuMCwiQm90dG9tIjowLjB9LCJQYWRkaW5nIjp7IiRpZCI6IjExODAiLCJUb3AiOjAuMCwiTGVmdCI6MC4wLCJSaWdodCI6MC4wLCJCb3R0b20iOjAuMH0sIkJhY2tncm91bmQiOm51bGwsIklzVmlzaWJsZSI6dHJ1ZSwiV2lkdGgiOjAuMCwiSGVpZ2h0IjowLjAsIkJvcmRlclN0eWxlIjp7IiRpZCI6IjExODEiLCJMaW5lQ29sb3IiOm51bGwsIkxpbmVXZWlnaHQiOjAuMCwiTGluZVR5cGUiOjAsIlBhcmVudFN0eWxlIjpudWxsfSwiUGFyZW50U3R5bGUiOm51bGx9LCJTaG93RWxhcHNlZFRpbWVHcmFkaWVudFN0eWxlIjpmYWxzZSwiVGltZWJhbmRSZXNlcnZlZExlZnRBcmVhU3R5bGUiOnsiJGlkIjoiMTE4MiIsIkFjdGl2aXR5SGVhZGVyV2lkdGgiOjQuMCwiSXNTZXQiOnRydWV9LCJEZWZhdWx0U3dpbWxhbmVTdHlsZSI6bnVsbH0sIlNjYWxlIjpudWxsLCJTY2FsZVYyIjp7IiRpZCI6IjExODMiLCJTdGFydERhdGUiOiIwMDAxLTAxLTAxVDAwOjAwOjAwIiwiRW5kRGF0ZSI6IjAwMDEtMDEtMDFUMDA6MDA6MDAiLCJBdXRvRGF0ZVJhbmdlIjp0cnVlLCJXb3JraW5nRGF5cyI6MTI3LCJGaXNjYWxZZWFyIjp7IiRpZCI6IjExODQiLCJTdGFydE1vbnRoIjoxLCJVc2VTdGFydGluZ1llYXJGb3JOdW1iZXJpbmciOnRydWUsIlNob3dGaXNjYWxZZWFyTGFiZWwiOnRydWV9LCJUb2RheU1hcmtlclRleHQiOiJUb2RheSIsIkF1dG9TY2FsZVR5cGUiOnRydWUsIlRpbWViYW5kU2NhbGVzIjp7IiRpZCI6IjExODUiLCJUb3BTY2FsZUxheWVyIjp7IiRpZCI6IjExODYiLCJGb3JtYXQiOiJNTU0iLCJUeXBlIjo0fSwiTWlkZGxlU2NhbGVMYXllciI6eyIkaWQiOiIxMTg3IiwiRm9ybWF0IjoiTU1NIiwiVHlwZSI6NH0sIkJvdHRvbVNjYWxlTGF5ZXIiOnsiJGlkIjoiMTE4OCIsIkZvcm1hdCI6Ik1NTSIsIlR5cGUiOjR9fX0sIk1pbGVzdG9uZXMiOltdLCJUYXNrcyI6W10sIlN3aW1sYW5lcyI6W10sIk1zUHJvamVjdEl0ZW1zVHJlZSI6eyIkaWQiOiIxMTg5IiwiUm9vdCI6eyJJbXBvcnRJZCI6bnVsbCwiSXNJbXBvcnRlZCI6ZmFsc2UsIkNoaWxkcmVuIjpbXX19LCJNZXRhZGF0YSI6eyIkaWQiOiIxMTkwIn0sIlNldHRpbmdzIjp7IiRpZCI6IjExOTEiLCJJbXBhT3B0aW9ucyI6eyIkaWQiOiIxMTkyIiwiTGVmdFRvUmlnaHQiOnRydWUsIlBheWxvYWRPcHRpb25zIjox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dHJ1ZSwiSW1wb3J0VHlwZSI6NiwiRmlsZVBhdGgiOm51bGwsIlRpbWVDb25maWd1cmF0aW9uIjp7IiRpZCI6IjExOTMiLCJVc2VUaW1lIjpmYWxzZSwiV29ya0RheVN0YXJ0IjoiMDA6MDA6MDAiLCJXb3JrRGF5RW5kIjoiMjM6NTk6MDAifSwiTGFzdFVzZWRUZW1wbGF0ZUlkIjoiNzM1NWI2MzMtYWM2Ni00NTI4LThiNGQtMjk5ZmFlZGM5ZWU5IiwiRmlyc3RXZWVrT2ZZZWFyIjowLCJQbGFjZU1pbGVzdG9uZUF0VGhlQmVnaW5uaW5nT2ZUaGVEYXkiOmZhbHNlfQ=="/>
  <p:tag name="__MASTER" val="__part_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X3N3aW1sYW5lc1YyIjpbeyIkaWQiOiIyIiwiX2FjdGl2aXRpZXMiOlt7IiRpZCI6IjMiLCJfcm93cyI6W3siJGlkIjoiNCIsIl90YXNrcyI6W10sIl9taWxlc3RvbmVzIjpbeyIkaWQiOiI1IiwiSWQiOiI0YWNkZjg5ZS05MDFiLTRjMWUtYjFiYy04NzAyNzZhNzUxMDMiLCJJbmRleCI6MCwiR3JvdXBJZCI6bnVsbCwiVGl0bGUiOiJSSSBCb2FyZCBFbmRvcnNlbWVudCBmb3IgWm9uZSA4IFBpbG90IiwiRGF0ZVRpbWUiOiIyMDIyLTAyLTE1VDIzOjU5OjAwWiIsIlBlcmNlbnRhZ2VDb21wbGV0ZSI6bnVsbCwiTm90ZSI6bnVsbCwiU3R5bGUiOnsiJGlkIjoiNiIsIlRpdGxlUG9zaXRpb24iOiJSaWdodCIsIkRhdGVQb3NpdGlvbiI6IkxlZnQiLCJTaGFwZVR5cGUiOjEsIlNoYXBlU2l6ZSI6MSwiU2hhcGVTdHlsZSI6eyIkaWQiOiI3IiwiTWFyZ2luIjp7IiRpZCI6IjgiLCJUb3AiOjAuMCwiTGVmdCI6MC4wLCJSaWdodCI6MC4wLCJCb3R0b20iOjAuMH0sIlBhZGRpbmciOnsiJGlkIjoiOSIsIlRvcCI6MC4wLCJMZWZ0IjowLjAsIlJpZ2h0IjowLjAsIkJvdHRvbSI6MC4wfSwiQmFja2dyb3VuZCI6eyIkaWQiOiIxMCIsIkNvbG9yIjp7IiRpZCI6IjExIiwiQSI6MjU1LCJSIjo0NSwiRyI6NDUsIkIiOjQ1fX0sIklzVmlzaWJsZSI6dHJ1ZSwiV2lkdGgiOjE4LjAsIkhlaWdodCI6MjAuMCwiQm9yZGVyU3R5bGUiOnsiJGlkIjoiMTIiLCJMaW5lQ29sb3IiOnsiJGlkIjoiMTMiLCIkdHlwZSI6Ik5MUkUuQ29tbW9uLkRvbS5Tb2xpZENvbG9yQnJ1c2gsIE5MUkUuQ29tbW9uIiwiQ29sb3IiOnsiJGlkIjoiMTQiLCJBIjoyNTUsIlIiOjI1NSwiRyI6MCwiQiI6MH19LCJMaW5lV2VpZ2h0IjowLjAsIkxpbmVUeXBlIjowLCJQYXJlbnRTdHlsZSI6bnVsbH0sIlBhcmVudFN0eWxlIjpudWxsfSwiVGl0bGVTdHlsZSI6eyIkaWQiOiIxNSIsIkZvbnRTZXR0aW5ncyI6eyIkaWQiOiIxNiIsIkZvbnRTaXplIjoxMCwiRm9udE5hbWUiOiJBcmlhbCIsIklzQm9sZCI6dHJ1ZSwiSXNJdGFsaWMiOmZhbHNlLCJJc1VuZGVybGluZWQiOmZhbHNlLCJQYXJlbnRTdHlsZSI6bnVsbH0sIkF1dG9TaXplIjowLCJGb3JlZ3JvdW5kIjp7IiRpZCI6IjE3IiwiQ29sb3IiOnsiJGlkIjoiMTgiLCJBIjoyNTUsIlIiOjAsIkciOjAsIkIiOjB9fSwiTWF4V2lkdGgiOjk2MC4wLCJNYXhIZWlnaHQiOiJJbmZpbml0eSIsIlNtYXJ0Rm9yZWdyb3VuZElzQWN0aXZlIjpmYWxzZSwiSG9yaXpvbnRhbEFsaWdubWVudCI6MSwiVmVydGljYWxBbGlnbm1lbnQiOjAsIlNtYXJ0Rm9yZWdyb3VuZCI6bnVsbCwiQmFja2dyb3VuZEZpbGxUeXBlIjowLCJNYXJnaW4iOnsiJGlkIjoiMTkiLCJUb3AiOjAuMCwiTGVmdCI6MC4wLCJSaWdodCI6MC4wLCJCb3R0b20iOjAuMH0sIlBhZGRpbmciOnsiJGlkIjoiMjAiLCJUb3AiOjAuMCwiTGVmdCI6MC4wLCJSaWdodCI6MC4wLCJCb3R0b20iOjAuMH0sIkJhY2tncm91bmQiOnsiJGlkIjoiMjEiLCJDb2xvciI6eyIkaWQiOiIyMiIsIkEiOjg5LCJSIjowLCJHIjowLCJCIjowfX0sIklzVmlzaWJsZSI6dHJ1ZSwiV2lkdGgiOjAuMCwiSGVpZ2h0IjowLjAsIkJvcmRlclN0eWxlIjpudWxsLCJQYXJlbnRTdHlsZSI6bnVsbH0sIkRhdGVTdHlsZSI6eyIkaWQiOiIyMyIsIkZvbnRTZXR0aW5ncyI6eyIkaWQiOiIyNCIsIkZvbnRTaXplIjoxMCwiRm9udE5hbWUiOiJBcmlhbCIsIklzQm9sZCI6ZmFsc2UsIklzSXRhbGljIjpmYWxzZSwiSXNVbmRlcmxpbmVkIjpmYWxzZSwiUGFyZW50U3R5bGUiOm51bGx9LCJBdXRvU2l6ZSI6MCwiRm9yZWdyb3VuZCI6eyIkaWQiOiIyNSIsIkNvbG9yIjp7IiRpZCI6IjI2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yNyIsIlRvcCI6MC4wLCJMZWZ0IjowLjAsIlJpZ2h0IjowLjAsIkJvdHRvbSI6MC4wfSwiUGFkZGluZyI6eyIkaWQiOiIyOCIsIlRvcCI6MC4wLCJMZWZ0IjowLjAsIlJpZ2h0IjowLjAsIkJvdHRvbSI6MC4wfSwiQmFja2dyb3VuZCI6eyIkaWQiOiIyOSIsIkNvbG9yIjp7IiRyZWYiOiIyMiJ9fSwiSXNWaXNpYmxlIjpmYWxzZSwiV2lkdGgiOjAuMCwiSGVpZ2h0IjowLjAsIkJvcmRlclN0eWxlIjpudWxsLCJQYXJlbnRTdHlsZSI6bnVsbH0sIkRhdGVGb3JtYXQiOnsiJGlkIjoiMz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zEiLCJGb3JtYXQiOjAsIklzVmlzaWJsZSI6ZmFsc2UsIkxhc3RLbm93blZpc2liaWxpdHlTdGF0ZSI6ZmFsc2V9LCJJc1Zpc2libGUiOmZhbHNlLCJQYXJlbnRTdHlsZSI6bnVsbH0sIkh5cGVybGluayI6bnVsbCwiSW1wb3J0SWQiOm51bGx9XSwiSWQiOiI5MjdmMWQ5YS0xYmU4LTRhYzMtODhlYi03OTRlNDE3YThhYjciLCJJc1NpbmdsZUl0ZW1Sb3ciOmZhbHNlfSx7IiRpZCI6IjMyIiwiX3Rhc2tzIjpbXSwiX21pbGVzdG9uZXMiOlt7IiRpZCI6IjMzIiwiSWQiOiIzZDJiYjljOC04ZWU0LTRlZDUtOTFmYi1iOWY3NmE4OTRlMzMiLCJJbmRleCI6MCwiR3JvdXBJZCI6bnVsbCwiVGl0bGUiOiJDb3VuY2lsIG9mIExlZ2lzbGF0aW9uIiwiRGF0ZVRpbWUiOiIyMDIyLTA0LTA5VDIzOjU5OjAwWiIsIlBlcmNlbnRhZ2VDb21wbGV0ZSI6bnVsbCwiTm90ZSI6bnVsbCwiU3R5bGUiOnsiJGlkIjoiMzQiLCJUaXRsZVBvc2l0aW9uIjoiUmlnaHQiLCJEYXRlUG9zaXRpb24iOiJMZWZ0IiwiU2hhcGVUeXBlIjoxLCJTaGFwZVNpemUiOjEsIlNoYXBlU3R5bGUiOnsiJGlkIjoiMzUiLCJNYXJnaW4iOnsiJHJlZiI6IjgifSwiUGFkZGluZyI6eyIkcmVmIjoiOSJ9LCJCYWNrZ3JvdW5kIjp7IiRpZCI6IjM2IiwiQ29sb3IiOnsiJGlkIjoiMzciLCJBIjoyNTUsIlIiOjQ1LCJHIjo0NSwiQiI6NDV9fSwiSXNWaXNpYmxlIjp0cnVlLCJXaWR0aCI6MTguMCwiSGVpZ2h0IjoyMC4wLCJCb3JkZXJTdHlsZSI6eyIkaWQiOiIzOCIsIkxpbmVDb2xvciI6eyIkcmVmIjoiMTMifSwiTGluZVdlaWdodCI6MC4wLCJMaW5lVHlwZSI6MCwiUGFyZW50U3R5bGUiOm51bGx9LCJQYXJlbnRTdHlsZSI6bnVsbH0sIlRpdGxlU3R5bGUiOnsiJGlkIjoiMzkiLCJGb250U2V0dGluZ3MiOnsiJGlkIjoiNDA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0MSIsIkZvbnRTZXR0aW5ncyI6eyIkaWQiOiI0Mi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Q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Q0IiwiRm9ybWF0IjowLCJJc1Zpc2libGUiOmZhbHNlLCJMYXN0S25vd25WaXNpYmlsaXR5U3RhdGUiOmZhbHNlfSwiSXNWaXNpYmxlIjp0cnVlLCJQYXJlbnRTdHlsZSI6bnVsbH0sIkh5cGVybGluayI6bnVsbCwiSW1wb3J0SWQiOm51bGx9XSwiSWQiOiIzMjEwNTEyNC1hMzczLTRmNmEtOTczZC02ODlhMzc1YTRkMTMiLCJJc1NpbmdsZUl0ZW1Sb3ciOmZhbHNlfSx7IiRpZCI6IjQ1IiwiX3Rhc2tzIjpbeyIkaWQiOiI0NiIsIl9hdHRhY2hlZE1pbGVzdG9uZXMiOltdLCJUYXNrRGVmaW5pdGlvbiI6eyIkaWQiOiI0NyIsIkdyb3VwTmFtZSI6bnVsbCwiU3RhcnREYXRlIjoiMjAyMi0wNS0xNVQwMDowMDowMFoiLCJFbmREYXRlIjoiMjAyMi0wOC0zMVQyMzo1OTo1OS45OTlaIiwiUGVyY2VudGFnZUNvbXBsZXRlIjoxMDAuMCwiU3R5bGUiOnsiJGlkIjoiNDgiLCJTaGFwZSI6MiwiU2hhcGVUaGlja25lc3MiOjEsIkR1cmF0aW9uRm9ybWF0IjowLCJJbmNsdWRlTm9uV29ya2luZ0RheXNJbkR1cmF0aW9uIjpmYWxzZSwiUGVyY2VudGFnZUNvbXBsZXRlU3R5bGUiOnsiJGlkIjoiNDkiLCJGb250U2V0dGluZ3MiOnsiJGlkIjoiNTAiLCJGb250U2l6ZSI6OSwiRm9udE5hbWUiOiJBcmlhbCIsIklzQm9sZCI6ZmFsc2UsIklzSXRhbGljIjpmYWxzZSwiSXNVbmRlcmxpbmVkIjpmYWxzZSwiUGFyZW50U3R5bGUiOm51bGx9LCJBdXRvU2l6ZSI6MCwiRm9yZWdyb3VuZCI6eyIkaWQiOiI1MSIsIkNvbG9yIjp7IiRpZCI6IjUy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pZCI6IjUzIiwiVG9wIjowLjAsIkxlZnQiOjAuMCwiUmlnaHQiOjAuMCwiQm90dG9tIjowLjB9LCJQYWRkaW5nIjp7IiRpZCI6IjU0IiwiVG9wIjowLjAsIkxlZnQiOjAuMCwiUmlnaHQiOjAuMCwiQm90dG9tIjowLjB9LCJCYWNrZ3JvdW5kIjp7IiRpZCI6IjU1IiwiQ29sb3IiOnsiJHJlZiI6IjIyIn19LCJJc1Zpc2libGUiOmZhbHNlLCJXaWR0aCI6MC4wLCJIZWlnaHQiOjAuMCwiQm9yZGVyU3R5bGUiOnsiJGlkIjoiNTYiLCJMaW5lQ29sb3IiOm51bGwsIkxpbmVXZWlnaHQiOjAuMCwiTGluZVR5cGUiOjAsIlBhcmVudFN0eWxlIjpudWxsfSwiUGFyZW50U3R5bGUiOm51bGx9LCJEdXJhdGlvblN0eWxlIjp7IiRpZCI6IjU3IiwiRm9udFNldHRpbmdzIjp7IiRpZCI6IjU4IiwiRm9udFNpemUiOjksIkZvbnROYW1lIjoiQXJpYWwiLCJJc0JvbGQiOmZhbHNlLCJJc0l0YWxpYyI6ZmFsc2UsIklzVW5kZXJsaW5lZCI6ZmFsc2UsIlBhcmVudFN0eWxlIjpudWxsfSwiQXV0b1NpemUiOjAsIkZvcmVncm91bmQiOnsiJGlkIjoiNTkiLCJDb2xvciI6eyIkaWQiOiI2M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pZCI6IjYxIiwiVG9wIjowLjAsIkxlZnQiOjAuMCwiUmlnaHQiOjAuMCwiQm90dG9tIjowLjB9LCJQYWRkaW5nIjp7IiRpZCI6IjYyIiwiVG9wIjowLjAsIkxlZnQiOjAuMCwiUmlnaHQiOjAuMCwiQm90dG9tIjowLjB9LCJCYWNrZ3JvdW5kIjp7IiRpZCI6IjYzIiwiQ29sb3IiOnsiJHJlZiI6IjIyIn19LCJJc1Zpc2libGUiOmZhbHNlLCJXaWR0aCI6MC4wLCJIZWlnaHQiOjAuMCwiQm9yZGVyU3R5bGUiOnsiJGlkIjoiNjQiLCJMaW5lQ29sb3IiOm51bGwsIkxpbmVXZWlnaHQiOjAuMCwiTGluZVR5cGUiOjAsIlBhcmVudFN0eWxlIjpudWxsfSwiUGFyZW50U3R5bGUiOm51bGx9LCJIb3Jpem9udGFsQ29ubmVjdG9yU3R5bGUiOnsiJGlkIjoiNjUiLCJMaW5lQ29sb3IiOnsiJGlkIjoiNjYiLCIkdHlwZSI6Ik5MUkUuQ29tbW9uLkRvbS5Tb2xpZENvbG9yQnJ1c2gsIE5MUkUuQ29tbW9uIiwiQ29sb3IiOnsiJGlkIjoiNjciLCJBIjoyNTUsIlIiOjIwNCwiRyI6MjA0LCJCIjoyMDR9fSwiTGluZVdlaWdodCI6MS4wLCJMaW5lVHlwZSI6MCwiUGFyZW50U3R5bGUiOm51bGx9LCJWZXJ0aWNhbENvbm5lY3RvclN0eWxlIjp7IiRpZCI6IjY4IiwiTGluZUNvbG9yIjp7IiRpZCI6IjY5IiwiJHR5cGUiOiJOTFJFLkNvbW1vbi5Eb20uU29saWRDb2xvckJydXNoLCBOTFJFLkNvbW1vbiIsIkNvbG9yIjp7IiRpZCI6IjcwIiwiQSI6MjU1LCJSIjoyMDQsIkciOjIwNCwiQiI6MjA0fX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zEiLCJNYXJnaW4iOnsiJGlkIjoiNzIiLCJUb3AiOjAuMCwiTGVmdCI6NC4wLCJSaWdodCI6NC4wLCJCb3R0b20iOjAuMH0sIlBhZGRpbmciOnsiJGlkIjoiNzMiLCJUb3AiOjAuMCwiTGVmdCI6MC4wLCJSaWdodCI6MC4wLCJCb3R0b20iOjAuMH0sIkJhY2tncm91bmQiOnsiJGlkIjoiNzQiLCJDb2xvciI6eyIkaWQiOiI3NSIsIkEiOjI1NSwiUiI6ODgsIkciOjE1NCwiQiI6MjE1fX0sIklzVmlzaWJsZSI6dHJ1ZSwiV2lkdGgiOjAuMCwiSGVpZ2h0IjoxNi4wLCJCb3JkZXJTdHlsZSI6eyIkaWQiOiI3NiIsIkxpbmVDb2xvciI6eyIkaWQiOiI3NyIsIiR0eXBlIjoiTkxSRS5Db21tb24uRG9tLlNvbGlkQ29sb3JCcnVzaCwgTkxSRS5Db21tb24iLCJDb2xvciI6eyIkaWQiOiI3OCIsIkEiOjI1NSwiUiI6MjU1LCJHIjowLCJCIjowfX0sIkxpbmVXZWlnaHQiOjAuMCwiTGluZVR5cGUiOjAsIlBhcmVudFN0eWxlIjpudWxsfSwiUGFyZW50U3R5bGUiOm51bGx9LCJUaXRsZVN0eWxlIjp7IiRpZCI6Ijc5IiwiRm9udFNldHRpbmdzIjp7IiRpZCI6IjgwIiwiRm9udFNpemUiOjEwLCJGb250TmFtZSI6IkFyaWFsIiwiSXNCb2xkIjp0cnVlLCJJc0l0YWxpYyI6ZmFsc2UsIklzVW5kZXJsaW5lZCI6ZmFsc2UsIlBhcmVudFN0eWxlIjpudWxsfSwiQXV0b1NpemUiOjAsIkZvcmVncm91bmQiOnsiJGlkIjoiODEiLCJDb2xvciI6eyIkaWQiOiI4Mi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4MyIsIlRvcCI6MC4wLCJMZWZ0IjowLjAsIlJpZ2h0IjowLjAsIkJvdHRvbSI6MC4wfSwiUGFkZGluZyI6eyIkaWQiOiI4NCIsIlRvcCI6MC4wLCJMZWZ0IjowLjAsIlJpZ2h0IjowLjAsIkJvdHRvbSI6MC4wfSwiQmFja2dyb3VuZCI6eyIkaWQiOiI4NSIsIkNvbG9yIjp7IiRyZWYiOiIyMiJ9fSwiSXNWaXNpYmxlIjp0cnVlLCJXaWR0aCI6MC4wLCJIZWlnaHQiOjAuMCwiQm9yZGVyU3R5bGUiOnsiJGlkIjoiODYiLCJMaW5lQ29sb3IiOm51bGwsIkxpbmVXZWlnaHQiOjAuMCwiTGluZVR5cGUiOjAsIlBhcmVudFN0eWxlIjpudWxsfSwiUGFyZW50U3R5bGUiOm51bGx9LCJEYXRlU3R5bGUiOnsiJGlkIjoiODciLCJGb250U2V0dGluZ3MiOnsiJGlkIjoiODgiLCJGb250U2l6ZSI6OSwiRm9udE5hbWUiOiJBcmlhbCIsIklzQm9sZCI6ZmFsc2UsIklzSXRhbGljIjpmYWxzZSwiSXNVbmRlcmxpbmVkIjpmYWxzZSwiUGFyZW50U3R5bGUiOm51bGx9LCJBdXRvU2l6ZSI6MCwiRm9yZWdyb3VuZCI6eyIkaWQiOiI4OSIsIkNvbG9yIjp7IiRpZCI6Ijkw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5MSIsIlRvcCI6MC4wLCJMZWZ0IjowLjAsIlJpZ2h0IjowLjAsIkJvdHRvbSI6MC4wfSwiUGFkZGluZyI6eyIkaWQiOiI5MiIsIlRvcCI6MC4wLCJMZWZ0IjowLjAsIlJpZ2h0IjowLjAsIkJvdHRvbSI6MC4wfSwiQmFja2dyb3VuZCI6eyIkaWQiOiI5MyIsIkNvbG9yIjp7IiRyZWYiOiIyMiJ9fSwiSXNWaXNpYmxlIjpmYWxzZSwiV2lkdGgiOjAuMCwiSGVpZ2h0IjowLjAsIkJvcmRlclN0eWxlIjp7IiRpZCI6Ijk0IiwiTGluZUNvbG9yIjpudWxsLCJMaW5lV2VpZ2h0IjowLjAsIkxpbmVUeXBlIjowLCJQYXJlbnRTdHlsZSI6bnVsbH0sIlBhcmVudFN0eWxlIjpudWxsfSwiRGF0ZUZvcm1hdCI6eyIkaWQiOiI5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iIsIkZvcm1hdCI6MCwiSXNWaXNpYmxlIjpmYWxzZSwiTGFzdEtub3duVmlzaWJpbGl0eVN0YXRlIjpmYWxzZX0sIklzVmlzaWJsZSI6dHJ1ZSwiUGFyZW50U3R5bGUiOm51bGx9LCJJbmRleCI6MCwiU21hcnREdXJhdGlvbkFjdGl2YXRlZCI6ZmFsc2UsIkRhdGVGb3JtYXQiOnsiJHJlZiI6Ijk1In0sIldlZWtOdW1iZXJpbmciOnsiJGlkIjoiOTciLCJGb3JtYXQiOjAsIklzVmlzaWJsZSI6ZmFsc2UsIkxhc3RLbm93blZpc2liaWxpdHlTdGF0ZSI6ZmFsc2V9LCJJZCI6ImJlZmRhZjM5LTA4NWUtNDczYi04Yjk3LTQxNWFiYjk2NTc2MiIsIkltcG9ydElkIjpudWxsLCJUaXRsZSI6IkFsbCBab25lIDggQ2x1YnMgUmVnaW9uYWxpc2F0aW9uIFByZXNlbnRhdGlvbnMiLCJOb3RlIjpudWxsLCJIeXBlcmxpbmsiOnsiJGlkIjoiOTgiLCJBZGRyZXNzIjoiIiwiU3ViQWRkcmVzcyI6IiJ9LCJJc0NoYW5nZWQiOmZhbHNlLCJJc05ldyI6ZmFsc2V9fV0sIl9taWxlc3RvbmVzIjpbXSwiSWQiOiIxOTYwYmNiNy0xMTJiLTQ1MGMtODg2MS02NDQ4NGU5NTJhZDUiLCJJc1NpbmdsZUl0ZW1Sb3ciOmZhbHNlfSx7IiRpZCI6Ijk5IiwiX3Rhc2tzIjpbeyIkaWQiOiIxMDAiLCJfYXR0YWNoZWRNaWxlc3RvbmVzIjpbXSwiVGFza0RlZmluaXRpb24iOnsiJGlkIjoiMTAxIiwiR3JvdXBOYW1lIjpudWxsLCJTdGFydERhdGUiOiIyMDIyLTA5LTE1VDAwOjAwOjAwWiIsIkVuZERhdGUiOiIyMDIyLTEwLTA0VDIzOjU5OjU5Ljk5OVoiLCJQZXJjZW50YWdlQ29tcGxldGUiOjEwMC4wLCJTdHlsZSI6eyIkaWQiOiIxMDIiLCJTaGFwZSI6MiwiU2hhcGVUaGlja25lc3MiOjEsIkR1cmF0aW9uRm9ybWF0IjowLCJJbmNsdWRlTm9uV29ya2luZ0RheXNJbkR1cmF0aW9uIjpmYWxzZSwiUGVyY2VudGFnZUNvbXBsZXRlU3R5bGUiOnsiJGlkIjoiMTAzIiwiRm9udFNldHRpbmdzIjp7IiRpZCI6IjEwNCIsIkZvbnRTaXplIjo5LCJGb250TmFtZSI6IkFyaWFsIiwiSXNCb2xkIjpmYWxzZSwiSXNJdGFsaWMiOmZhbHNlLCJJc1VuZGVybGluZWQiOmZhbHNlLCJQYXJlbnRTdHlsZSI6bnVsbH0sIkF1dG9TaXplIjowLCJGb3JlZ3JvdW5kIjp7IiRpZCI6IjEwNSIsIkNvbG9yIjp7IiRpZCI6IjEwNi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EwNyIsIkxpbmVDb2xvciI6bnVsbCwiTGluZVdlaWdodCI6MC4wLCJMaW5lVHlwZSI6MCwiUGFyZW50U3R5bGUiOm51bGx9LCJQYXJlbnRTdHlsZSI6bnVsbH0sIkR1cmF0aW9uU3R5bGUiOnsiJGlkIjoiMTA4IiwiRm9udFNldHRpbmdzIjp7IiRpZCI6IjEwOSIsIkZvbnRTaXplIjo5LCJGb250TmFtZSI6IkFyaWFsIiwiSXNCb2xkIjpmYWxzZSwiSXNJdGFsaWMiOmZhbHNlLCJJc1VuZGVybGluZWQiOmZhbHNlLCJQYXJlbnRTdHlsZSI6bnVsbH0sIkF1dG9TaXplIjowLCJGb3JlZ3JvdW5kIjp7IiRpZCI6IjExMCIsIkNvbG9yIjp7IiRpZCI6IjExMS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MTEyIiwiTGluZUNvbG9yIjpudWxsLCJMaW5lV2VpZ2h0IjowLjAsIkxpbmVUeXBlIjowLCJQYXJlbnRTdHlsZSI6bnVsbH0sIlBhcmVudFN0eWxlIjpudWxsfSwiSG9yaXpvbnRhbENvbm5lY3RvclN0eWxlIjp7IiRpZCI6IjExMyIsIkxpbmVDb2xvciI6eyIkcmVmIjoiNjYifSwiTGluZVdlaWdodCI6MS4wLCJMaW5lVHlwZSI6MCwiUGFyZW50U3R5bGUiOm51bGx9LCJWZXJ0aWNhbENvbm5lY3RvclN0eWxlIjp7IiRpZCI6IjExNC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xMTUiLCJNYXJnaW4iOnsiJHJlZiI6IjcyIn0sIlBhZGRpbmciOnsiJHJlZiI6IjczIn0sIkJhY2tncm91bmQiOnsiJGlkIjoiMTE2IiwiQ29sb3IiOnsiJGlkIjoiMTE3IiwiQSI6MjU1LCJSIjo4OCwiRyI6MTU0LCJCIjoyMTV9fSwiSXNWaXNpYmxlIjp0cnVlLCJXaWR0aCI6MC4wLCJIZWlnaHQiOjE2LjAsIkJvcmRlclN0eWxlIjp7IiRpZCI6IjExOCIsIkxpbmVDb2xvciI6eyIkcmVmIjoiNzcifSwiTGluZVdlaWdodCI6MC4wLCJMaW5lVHlwZSI6MCwiUGFyZW50U3R5bGUiOm51bGx9LCJQYXJlbnRTdHlsZSI6bnVsbH0sIlRpdGxlU3R5bGUiOnsiJGlkIjoiMTE5IiwiRm9udFNldHRpbmdzIjp7IiRpZCI6IjEyMCIsIkZvbnRTaXplIjoxMCwiRm9udE5hbWUiOiJBcmlhbCIsIklzQm9sZCI6dHJ1ZSwiSXNJdGFsaWMiOmZhbHNlLCJJc1VuZGVybGluZWQiOmZhbHNlLCJQYXJlbnRTdHlsZSI6bnVsbH0sIkF1dG9TaXplIjowLCJGb3JlZ3JvdW5kIjp7IiRpZCI6IjEyMSIsIkNvbG9yIjp7IiRpZCI6IjEyM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MTIzIiwiTGluZUNvbG9yIjpudWxsLCJMaW5lV2VpZ2h0IjowLjAsIkxpbmVUeXBlIjowLCJQYXJlbnRTdHlsZSI6bnVsbH0sIlBhcmVudFN0eWxlIjpudWxsfSwiRGF0ZVN0eWxlIjp7IiRpZCI6IjEyNCIsIkZvbnRTZXR0aW5ncyI6eyIkaWQiOiIxMjUiLCJGb250U2l6ZSI6OSwiRm9udE5hbWUiOiJBcmlhbCIsIklzQm9sZCI6ZmFsc2UsIklzSXRhbGljIjpmYWxzZSwiSXNVbmRlcmxpbmVkIjpmYWxzZSwiUGFyZW50U3R5bGUiOm51bGx9LCJBdXRvU2l6ZSI6MCwiRm9yZWdyb3VuZCI6eyIkaWQiOiIxMjYiLCJDb2xvciI6eyIkaWQiOiIxMjc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MTI4IiwiTGluZUNvbG9yIjpudWxsLCJMaW5lV2VpZ2h0IjowLjAsIkxpbmVUeXBlIjowLCJQYXJlbnRTdHlsZSI6bnVsbH0sIlBhcmVudFN0eWxlIjpudWxsfSwiRGF0ZUZvcm1hdCI6eyIkaWQiOiIxMjk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TMwIiwiRm9ybWF0IjowLCJJc1Zpc2libGUiOmZhbHNlLCJMYXN0S25vd25WaXNpYmlsaXR5U3RhdGUiOmZhbHNlfSwiSXNWaXNpYmxlIjp0cnVlLCJQYXJlbnRTdHlsZSI6bnVsbH0sIkluZGV4IjowLCJTbWFydER1cmF0aW9uQWN0aXZhdGVkIjpmYWxzZSwiRGF0ZUZvcm1hdCI6eyIkcmVmIjoiMTI5In0sIldlZWtOdW1iZXJpbmciOnsiJGlkIjoiMTMxIiwiRm9ybWF0IjowLCJJc1Zpc2libGUiOmZhbHNlLCJMYXN0S25vd25WaXNpYmlsaXR5U3RhdGUiOmZhbHNlfSwiSWQiOiJkYmRhNDA0ZS02MzIxLTRlYzQtYTk3Yi1lNDhjYjQ2NmMzNTgiLCJJbXBvcnRJZCI6bnVsbCwiVGl0bGUiOiJSZWdpb25hbGlzYXRpb24gUGlsb3QgVm90ZSIsIk5vdGUiOm51bGwsIkh5cGVybGluayI6eyIkaWQiOiIxMzIiLCJBZGRyZXNzIjoiIiwiU3ViQWRkcmVzcyI6IiJ9LCJJc0NoYW5nZWQiOmZhbHNlLCJJc05ldyI6ZmFsc2V9fV0sIl9taWxlc3RvbmVzIjpbXSwiSWQiOiI2ZWFlMGE1Ny03MjM5LTQ2OTUtODgzYi00ZmMyYzIyODA4MGIiLCJJc1NpbmdsZUl0ZW1Sb3ciOmZhbHNlfSx7IiRpZCI6IjEzMyIsIl90YXNrcyI6W10sIl9taWxlc3RvbmVzIjpbeyIkaWQiOiIxMzQiLCJJZCI6IjQxZjVkMzI5LWY4MGMtNDA5NS05ODc1LThiYjEzODA3OTNiYyIsIkluZGV4IjozLCJHcm91cElkIjpudWxsLCJUaXRsZSI6IlJJIEJvYXJkIEFwcHJvdmFsIHRvIFByb2NlZWQiLCJEYXRlVGltZSI6IjIwMjItMTAtMTlUMjM6NTk6MDBaIiwiUGVyY2VudGFnZUNvbXBsZXRlIjpudWxsLCJOb3RlIjpudWxsLCJTdHlsZSI6eyIkaWQiOiIxMzUiLCJUaXRsZVBvc2l0aW9uIjoiUmlnaHQiLCJEYXRlUG9zaXRpb24iOiJMZWZ0IiwiU2hhcGVUeXBlIjoxLCJTaGFwZVNpemUiOjEsIlNoYXBlU3R5bGUiOnsiJGlkIjoiMTM2IiwiTWFyZ2luIjp7IiRyZWYiOiI4In0sIlBhZGRpbmciOnsiJHJlZiI6IjkifSwiQmFja2dyb3VuZCI6eyIkaWQiOiIxMzciLCJDb2xvciI6eyIkaWQiOiIxMzgiLCJBIjoyNTUsIlIiOjQ1LCJHIjo0NSwiQiI6NDV9fSwiSXNWaXNpYmxlIjp0cnVlLCJXaWR0aCI6MTguMCwiSGVpZ2h0IjoyMC4wLCJCb3JkZXJTdHlsZSI6eyIkaWQiOiIxMzkiLCJMaW5lQ29sb3IiOnsiJHJlZiI6IjEzIn0sIkxpbmVXZWlnaHQiOjAuMCwiTGluZVR5cGUiOjAsIlBhcmVudFN0eWxlIjpudWxsfSwiUGFyZW50U3R5bGUiOm51bGx9LCJUaXRsZVN0eWxlIjp7IiRpZCI6IjE0MCIsIkZvbnRTZXR0aW5ncyI6eyIkaWQiOiIxNDE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xNDIiLCJGb250U2V0dGluZ3MiOnsiJGlkIjoiMTQz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mYWxzZSwiV2lkdGgiOjAuMCwiSGVpZ2h0IjowLjAsIkJvcmRlclN0eWxlIjpudWxsLCJQYXJlbnRTdHlsZSI6bnVsbH0sIkRhdGVGb3JtYXQiOnsiJGlkIjoiMTQ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E0NSIsIkZvcm1hdCI6MCwiSXNWaXNpYmxlIjpmYWxzZSwiTGFzdEtub3duVmlzaWJpbGl0eVN0YXRlIjpmYWxzZX0sIklzVmlzaWJsZSI6dHJ1ZSwiUGFyZW50U3R5bGUiOm51bGx9LCJIeXBlcmxpbmsiOm51bGwsIkltcG9ydElkIjpudWxsfV0sIklkIjoiMzRlNjgyY2YtZjEyNy00NDEzLWFmNjEtMmZhODY4ZGQ2M2I0IiwiSXNTaW5nbGVJdGVtUm93IjpmYWxzZX1dLCJJbmRleCI6MCwiSWQiOiIyNzE5MTUyOC05NmQ4LTQwZTktODg4NS1hOGYwODEzM2JmYmUiLCJIZWFkZXJUZXh0IjpudWxsLCJJc0RlZmF1bHQiOnRydWUsIlN0eWxlIjp7IiRpZCI6IjE0NiIsIkhlYWRlclN0eWxlIjp7IiRpZCI6IjE0NyIsIlRleHRTdHlsZSI6eyIkaWQiOiIxNDgiLCJGb250U2V0dGluZ3MiOnsiJGlkIjoiMTQ5IiwiRm9udFNpemUiOjExLCJGb250TmFtZSI6IkNhbGlicmkiLCJJc0JvbGQiOmZhbHNlLCJJc0l0YWxpYyI6ZmFsc2UsIklzVW5kZXJsaW5lZCI6ZmFsc2UsIlBhcmVudFN0eWxlIjpudWxsfSwiQXV0b1NpemUiOjIsIkZvcmVncm91bmQiOnsiJGlkIjoiMTUwIiwiQ29sb3IiOnsiJGlkIjoiMTU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UyIiwiVG9wIjowLjAsIkxlZnQiOjAuMCwiUmlnaHQiOjAuMCwiQm90dG9tIjowLjB9LCJQYWRkaW5nIjp7IiRpZCI6IjE1MyIsIlRvcCI6MC4wLCJMZWZ0IjowLjAsIlJpZ2h0IjowLjAsIkJvdHRvbSI6MC4wfSwiQmFja2dyb3VuZCI6bnVsbCwiSXNWaXNpYmxlIjp0cnVlLCJXaWR0aCI6MC4wLCJIZWlnaHQiOjAuMCwiQm9yZGVyU3R5bGUiOm51bGwsIlBhcmVudFN0eWxlIjpudWxsfSwiUmVjdGFuZ2xlU3R5bGUiOnsiJGlkIjoiMTU0IiwiTWFyZ2luIjp7IiRpZCI6IjE1NSIsIlRvcCI6MC4wLCJMZWZ0IjowLjAsIlJpZ2h0IjowLjAsIkJvdHRvbSI6MC4wfSwiUGFkZGluZyI6eyIkaWQiOiIxNTYiLCJUb3AiOjAuMCwiTGVmdCI6MC4wLCJSaWdodCI6MC4wLCJCb3R0b20iOjAuMH0sIkJhY2tncm91bmQiOnsiJGlkIjoiMTU3IiwiQ29sb3IiOnsiJGlkIjoiMTU4IiwiQSI6NjMsIlIiOjY4LCJHIjoxMTQsIkIiOjE5Nn19LCJJc1Zpc2libGUiOnRydWUsIldpZHRoIjowLjAsIkhlaWdodCI6MC4wLCJCb3JkZXJTdHlsZSI6eyIkaWQiOiIxNTkiLCJMaW5lQ29sb3IiOnsiJGlkIjoiMTYwIiwiJHR5cGUiOiJOTFJFLkNvbW1vbi5Eb20uU29saWRDb2xvckJydXNoLCBOTFJFLkNvbW1vbiIsIkNvbG9yIjp7IiRpZCI6IjE2MSIsIkEiOjI1NSwiUiI6MjU1LCJHIjowLCJCIjowfX0sIkxpbmVXZWlnaHQiOjAuMCwiTGluZVR5cGUiOjAsIlBhcmVudFN0eWxlIjpudWxsfSwiUGFyZW50U3R5bGUiOm51bGx9LCJNYXJnaW4iOnsiJGlkIjoiMTYyIiwiVG9wIjowLjAsIkxlZnQiOjAuMCwiUmlnaHQiOjAuMCwiQm90dG9tIjowLjB9LCJQYWRkaW5nIjp7IiRpZCI6IjE2MyIsIlRvcCI6MC4wLCJMZWZ0IjowLjAsIlJpZ2h0IjowLjAsIkJvdHRvbSI6MC4wfSwiQmFja2dyb3VuZCI6bnVsbCwiSXNWaXNpYmxlIjp0cnVlLCJXaWR0aCI6MC4wLCJIZWlnaHQiOjAuMCwiQm9yZGVyU3R5bGUiOm51bGwsIlBhcmVudFN0eWxlIjpudWxsfSwiQmFja2dyb3VuZFN0eWxlIjp7IiRpZCI6IjE2NCIsIk1hcmdpbiI6eyIkaWQiOiIxNjUiLCJUb3AiOjAuMCwiTGVmdCI6MC4wLCJSaWdodCI6MC4wLCJCb3R0b20iOjAuMH0sIlBhZGRpbmciOnsiJGlkIjoiMTY2IiwiVG9wIjowLjAsIkxlZnQiOjAuMCwiUmlnaHQiOjAuMCwiQm90dG9tIjowLjB9LCJCYWNrZ3JvdW5kIjp7IiRpZCI6IjE2NyIsIkNvbG9yIjp7IiRpZCI6IjE2OCIsIkEiOjUxLCJSIjoxOTIsIkciOjgwLCJCIjo3N319LCJJc1Zpc2libGUiOnRydWUsIldpZHRoIjowLjAsIkhlaWdodCI6MC4wLCJCb3JkZXJTdHlsZSI6eyIkaWQiOiIxNjkiLCJMaW5lQ29sb3IiOnsiJGlkIjoiMTcwIiwiJHR5cGUiOiJOTFJFLkNvbW1vbi5Eb20uU29saWRDb2xvckJydXNoLCBOTFJFLkNvbW1vbiIsIkNvbG9yIjp7IiRpZCI6IjE3MSIsIkEiOjI1NSwiUiI6MjU1LCJHIjowLCJCIjowfX0sIkxpbmVXZWlnaHQiOjAuMCwiTGluZVR5cGUiOjAsIlBhcmVudFN0eWxlIjpudWxsfSwiUGFyZW50U3R5bGUiOm51bGx9LCJNYXJnaW4iOnsiJGlkIjoiMTcyIiwiVG9wIjowLjAsIkxlZnQiOjAuMCwiUmlnaHQiOjAuMCwiQm90dG9tIjowLjB9LCJQYWRkaW5nIjp7IiRpZCI6IjE3MyIsIlRvcCI6MC4wLCJMZWZ0IjowLjAsIlJpZ2h0IjowLjAsIkJvdHRvbSI6MC4wfSwiSXNWaXNpYmxlIjp0cnVlLCJXaWR0aCI6MC4wLCJIZWlnaHQiOjAuMCwiQm9yZGVyU3R5bGUiOm51bGwsIlBhcmVudFN0eWxlIjpudWxsfX1dLCJJZCI6IjNmZGQ1MGFkLTdmZDAtNGZhZC04YzZlLWQ2NDgyY2VmN2JhOSIsIkluZGV4IjoxLCJIZWFkZXJUZXh0IjoiU3RhZ2UgMSIsIlN0eWxlIjp7IiRpZCI6IjE3NCIsIkhlYWRlclN0eWxlIjp7IiRpZCI6IjE3NSIsIlRleHRJc1ZlcnRpY2FsIjpmYWxzZSwiVGV4dFN0eWxlIjp7IiRpZCI6IjE3NiIsIkZvbnRTZXR0aW5ncyI6eyIkaWQiOiIxNzciLCJGb250U2l6ZSI6MTIsIkZvbnROYW1lIjoiQXJpYWwiLCJJc0JvbGQiOmZhbHNlLCJJc0l0YWxpYyI6ZmFsc2UsIklzVW5kZXJsaW5lZCI6ZmFsc2UsIlBhcmVudFN0eWxlIjpudWxsfSwiQXV0b1NpemUiOjIsIkZvcmVncm91bmQiOnsiJGlkIjoiMTc4IiwiQ29sb3IiOnsiJGlkIjoiMTc5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gwIiwiVG9wIjowLjAsIkxlZnQiOjAuMCwiUmlnaHQiOjAuMCwiQm90dG9tIjowLjB9LCJQYWRkaW5nIjp7IiRpZCI6IjE4MSIsIlRvcCI6MC4wLCJMZWZ0IjowLjAsIlJpZ2h0IjowLjAsIkJvdHRvbSI6MC4wfSwiQmFja2dyb3VuZCI6bnVsbCwiSXNWaXNpYmxlIjp0cnVlLCJXaWR0aCI6MC4wLCJIZWlnaHQiOjAuMCwiQm9yZGVyU3R5bGUiOm51bGwsIlBhcmVudFN0eWxlIjpudWxsfSwiUmVjdGFuZ2xlU3R5bGUiOnsiJGlkIjoiMTgyIiwiTWFyZ2luIjp7IiRpZCI6IjE4MyIsIlRvcCI6MC4wLCJMZWZ0IjowLjAsIlJpZ2h0IjowLjAsIkJvdHRvbSI6MC4wfSwiUGFkZGluZyI6eyIkaWQiOiIxODQiLCJUb3AiOjAuMCwiTGVmdCI6MC4wLCJSaWdodCI6MC4wLCJCb3R0b20iOjAuMH0sIkJhY2tncm91bmQiOnsiJGlkIjoiMTg1IiwiQ29sb3IiOnsiJGlkIjoiMTg2IiwiQSI6MjU1LCJSIjo0OCwiRyI6ODQsIkIiOjE1MH19LCJJc1Zpc2libGUiOnRydWUsIldpZHRoIjowLjAsIkhlaWdodCI6MC4wLCJCb3JkZXJTdHlsZSI6eyIkaWQiOiIxODciLCJMaW5lQ29sb3IiOnsiJGlkIjoiMTg4IiwiJHR5cGUiOiJOTFJFLkNvbW1vbi5Eb20uU29saWRDb2xvckJydXNoLCBOTFJFLkNvbW1vbiIsIkNvbG9yIjp7IiRpZCI6IjE4OSIsIkEiOjI1NSwiUiI6MjU1LCJHIjowLCJCIjowfX0sIkxpbmVXZWlnaHQiOjAuMCwiTGluZVR5cGUiOjAsIlBhcmVudFN0eWxlIjpudWxsfSwiUGFyZW50U3R5bGUiOm51bGx9LCJNYXJnaW4iOnsiJGlkIjoiMTkwIiwiVG9wIjowLjAsIkxlZnQiOjAuMCwiUmlnaHQiOjAuMCwiQm90dG9tIjowLjB9LCJQYWRkaW5nIjp7IiRpZCI6IjE5MSIsIlRvcCI6MC4wLCJMZWZ0IjowLjAsIlJpZ2h0IjowLjAsIkJvdHRvbSI6MC4wfSwiQmFja2dyb3VuZCI6bnVsbCwiSXNWaXNpYmxlIjp0cnVlLCJXaWR0aCI6MC4wLCJIZWlnaHQiOjAuMCwiQm9yZGVyU3R5bGUiOm51bGwsIlBhcmVudFN0eWxlIjpudWxsfSwiQmFja2dyb3VuZFN0eWxlIjp7IiRpZCI6IjE5MiIsIk1hcmdpbiI6eyIkaWQiOiIxOTMiLCJUb3AiOjAuMCwiTGVmdCI6MC4wLCJSaWdodCI6MC4wLCJCb3R0b20iOjAuMH0sIlBhZGRpbmciOnsiJGlkIjoiMTk0IiwiVG9wIjowLjAsIkxlZnQiOjAuMCwiUmlnaHQiOjAuMCwiQm90dG9tIjowLjB9LCJCYWNrZ3JvdW5kIjp7IiRpZCI6IjE5NSIsIkNvbG9yIjp7IiRpZCI6IjE5NiIsIkEiOjUxLCJSIjoxNjUsIkciOjE2NSwiQiI6MTY1fX0sIklzVmlzaWJsZSI6dHJ1ZSwiV2lkdGgiOjAuMCwiSGVpZ2h0IjowLjAsIkJvcmRlclN0eWxlIjp7IiRpZCI6IjE5NyIsIkxpbmVDb2xvciI6eyIkaWQiOiIxOTgiLCIkdHlwZSI6Ik5MUkUuQ29tbW9uLkRvbS5Tb2xpZENvbG9yQnJ1c2gsIE5MUkUuQ29tbW9uIiwiQ29sb3IiOnsiJGlkIjoiMTk5IiwiQSI6MjU1LCJSIjoyNTUsIkciOjAsIkIiOjB9fSwiTGluZVdlaWdodCI6MC4wLCJMaW5lVHlwZSI6MCwiUGFyZW50U3R5bGUiOm51bGx9LCJQYXJlbnRTdHlsZSI6bnVsbH0sIklzQWJvdmVUaW1lYmFuZCI6ZmFsc2UsIk1hcmdpbiI6eyIkaWQiOiIyMDAiLCJUb3AiOjAuMCwiTGVmdCI6MC4wLCJSaWdodCI6MC4wLCJCb3R0b20iOjAuMH0sIlBhZGRpbmciOnsiJGlkIjoiMjAxIiwiVG9wIjowLjAsIkxlZnQiOjAuMCwiUmlnaHQiOjAuMCwiQm90dG9tIjowLjB9LCJJc1Zpc2libGUiOnRydWUsIldpZHRoIjowLjAsIkhlaWdodCI6MC4wLCJCb3JkZXJTdHlsZSI6eyIkaWQiOiIyMDIiLCJMaW5lQ29sb3IiOm51bGwsIkxpbmVXZWlnaHQiOjAuMCwiTGluZVR5cGUiOjAsIlBhcmVudFN0eWxlIjpudWxsfSwiUGFyZW50U3R5bGUiOm51bGx9fSx7IiRpZCI6IjIwMyIsIl9hY3Rpdml0aWVzIjpbeyIkaWQiOiIyMDQiLCJfcm93cyI6W3siJGlkIjoiMjA1IiwiX3Rhc2tzIjpbeyIkaWQiOiIyMDYiLCJfYXR0YWNoZWRNaWxlc3RvbmVzIjpbXSwiVGFza0RlZmluaXRpb24iOnsiJGlkIjoiMjA3IiwiR3JvdXBOYW1lIjpudWxsLCJTdGFydERhdGUiOiIyMDIyLTAyLTAxVDAwOjAwOjAwWiIsIkVuZERhdGUiOiIyMDIzLTEyLTMxVDIzOjU5OjU5Ljk5OVoiLCJQZXJjZW50YWdlQ29tcGxldGUiOjAuMCwiU3R5bGUiOnsiJGlkIjoiMjA4IiwiU2hhcGUiOjIsIlNoYXBlVGhpY2tuZXNzIjoxLCJEdXJhdGlvbkZvcm1hdCI6MCwiSW5jbHVkZU5vbldvcmtpbmdEYXlzSW5EdXJhdGlvbiI6ZmFsc2UsIlBlcmNlbnRhZ2VDb21wbGV0ZVN0eWxlIjp7IiRpZCI6IjIwOSIsIkZvbnRTZXR0aW5ncyI6eyIkaWQiOiIyMTAiLCJGb250U2l6ZSI6OSwiRm9udE5hbWUiOiJBcmlhbCIsIklzQm9sZCI6ZmFsc2UsIklzSXRhbGljIjpmYWxzZSwiSXNVbmRlcmxpbmVkIjpmYWxzZSwiUGFyZW50U3R5bGUiOm51bGx9LCJBdXRvU2l6ZSI6MCwiRm9yZWdyb3VuZCI6eyIkaWQiOiIyMTEiLCJDb2xvciI6eyIkaWQiOiIyMT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yMTMiLCJMaW5lQ29sb3IiOm51bGwsIkxpbmVXZWlnaHQiOjAuMCwiTGluZVR5cGUiOjAsIlBhcmVudFN0eWxlIjpudWxsfSwiUGFyZW50U3R5bGUiOm51bGx9LCJEdXJhdGlvblN0eWxlIjp7IiRpZCI6IjIxNCIsIkZvbnRTZXR0aW5ncyI6eyIkaWQiOiIyMTUiLCJGb250U2l6ZSI6OSwiRm9udE5hbWUiOiJBcmlhbCIsIklzQm9sZCI6ZmFsc2UsIklzSXRhbGljIjpmYWxzZSwiSXNVbmRlcmxpbmVkIjpmYWxzZSwiUGFyZW50U3R5bGUiOm51bGx9LCJBdXRvU2l6ZSI6MCwiRm9yZWdyb3VuZCI6eyIkaWQiOiIyMTYiLCJDb2xvciI6eyIkaWQiOiIyMTc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IxOCIsIkxpbmVDb2xvciI6bnVsbCwiTGluZVdlaWdodCI6MC4wLCJMaW5lVHlwZSI6MCwiUGFyZW50U3R5bGUiOm51bGx9LCJQYXJlbnRTdHlsZSI6bnVsbH0sIkhvcml6b250YWxDb25uZWN0b3JTdHlsZSI6eyIkaWQiOiIyMTkiLCJMaW5lQ29sb3IiOnsiJHJlZiI6IjY2In0sIkxpbmVXZWlnaHQiOjEuMCwiTGluZVR5cGUiOjAsIlBhcmVudFN0eWxlIjpudWxsfSwiVmVydGljYWxDb25uZWN0b3JTdHlsZSI6eyIkaWQiOiIyMj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MjIxIiwiTWFyZ2luIjp7IiRyZWYiOiI3MiJ9LCJQYWRkaW5nIjp7IiRyZWYiOiI3MyJ9LCJCYWNrZ3JvdW5kIjp7IiRpZCI6IjIyMiIsIkNvbG9yIjp7IiRpZCI6IjIyMyIsIkEiOjI1NSwiUiI6ODgsIkciOjE1NCwiQiI6MjE1fX0sIklzVmlzaWJsZSI6dHJ1ZSwiV2lkdGgiOjAuMCwiSGVpZ2h0IjoxNi4wLCJCb3JkZXJTdHlsZSI6eyIkaWQiOiIyMjQiLCJMaW5lQ29sb3IiOnsiJHJlZiI6Ijc3In0sIkxpbmVXZWlnaHQiOjAuMCwiTGluZVR5cGUiOjAsIlBhcmVudFN0eWxlIjpudWxsfSwiUGFyZW50U3R5bGUiOm51bGx9LCJUaXRsZVN0eWxlIjp7IiRpZCI6IjIyNSIsIkZvbnRTZXR0aW5ncyI6eyIkaWQiOiIyMjYiLCJGb250U2l6ZSI6MTAsIkZvbnROYW1lIjoiQXJpYWwiLCJJc0JvbGQiOnRydWUsIklzSXRhbGljIjpmYWxzZSwiSXNVbmRlcmxpbmVkIjpmYWxzZSwiUGFyZW50U3R5bGUiOm51bGx9LCJBdXRvU2l6ZSI6MCwiRm9yZWdyb3VuZCI6eyIkaWQiOiIyMjciLCJDb2xvciI6eyIkaWQiOiIyMj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IyOSIsIkxpbmVDb2xvciI6bnVsbCwiTGluZVdlaWdodCI6MC4wLCJMaW5lVHlwZSI6MCwiUGFyZW50U3R5bGUiOm51bGx9LCJQYXJlbnRTdHlsZSI6bnVsbH0sIkRhdGVTdHlsZSI6eyIkaWQiOiIyMzAiLCJGb250U2V0dGluZ3MiOnsiJGlkIjoiMjMxIiwiRm9udFNpemUiOjEwLCJGb250TmFtZSI6IkFyaWFsIiwiSXNCb2xkIjpmYWxzZSwiSXNJdGFsaWMiOmZhbHNlLCJJc1VuZGVybGluZWQiOmZhbHNlLCJQYXJlbnRTdHlsZSI6bnVsbH0sIkF1dG9TaXplIjowLCJGb3JlZ3JvdW5kIjp7IiRpZCI6IjIzMiIsIkNvbG9yIjp7IiRpZCI6IjIzMy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yMzQiLCJMaW5lQ29sb3IiOm51bGwsIkxpbmVXZWlnaHQiOjAuMCwiTGluZVR5cGUiOjAsIlBhcmVudFN0eWxlIjpudWxsfSwiUGFyZW50U3R5bGUiOm51bGx9LCJEYXRlRm9ybWF0Ijp7IiRpZCI6IjIz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MzYiLCJGb3JtYXQiOjAsIklzVmlzaWJsZSI6ZmFsc2UsIkxhc3RLbm93blZpc2liaWxpdHlTdGF0ZSI6ZmFsc2V9LCJJc1Zpc2libGUiOnRydWUsIlBhcmVudFN0eWxlIjpudWxsfSwiSW5kZXgiOjIsIlNtYXJ0RHVyYXRpb25BY3RpdmF0ZWQiOmZhbHNlLCJEYXRlRm9ybWF0Ijp7IiRyZWYiOiIyMzUifSwiV2Vla051bWJlcmluZyI6eyIkaWQiOiIyMzciLCJGb3JtYXQiOjAsIklzVmlzaWJsZSI6ZmFsc2UsIkxhc3RLbm93blZpc2liaWxpdHlTdGF0ZSI6ZmFsc2V9LCJJZCI6IjRlMmJmMTQyLWUyNDMtNGY0Ni1iNDlmLTE5ODM1YTEzZTcxOSIsIkltcG9ydElkIjpudWxsLCJUaXRsZSI6IkRpc3RyaWN0cyBDb250aW51ZSAtIEFsbCBDdXJyZW50IEZ1bmN0aW9ucyIsIk5vdGUiOm51bGwsIkh5cGVybGluayI6eyIkaWQiOiIyMzgiLCJBZGRyZXNzIjoiIiwiU3ViQWRkcmVzcyI6IiJ9LCJJc0NoYW5nZWQiOmZhbHNlLCJJc05ldyI6ZmFsc2V9fV0sIl9taWxlc3RvbmVzIjpbXSwiSWQiOiI0MDZhZWI0OC05NDVmLTQ2ZDQtODYwNC1jNTljYjZiNDQyMWEiLCJJc1NpbmdsZUl0ZW1Sb3ciOmZhbHNlfSx7IiRpZCI6IjIzOSIsIl90YXNrcyI6W3siJGlkIjoiMjQwIiwiX2F0dGFjaGVkTWlsZXN0b25lcyI6W10sIlRhc2tEZWZpbml0aW9uIjp7IiRpZCI6IjI0MSIsIkdyb3VwTmFtZSI6bnVsbCwiU3RhcnREYXRlIjoiMjAyMi0xMC0wMVQwMDowMDowMFoiLCJFbmREYXRlIjoiMjAyMy0xMi0zMVQyMzo1OTo1OS45OTlaIiwiUGVyY2VudGFnZUNvbXBsZXRlIjowLjAsIlN0eWxlIjp7IiRpZCI6IjI0MiIsIlNoYXBlIjoyLCJTaGFwZVRoaWNrbmVzcyI6MSwiRHVyYXRpb25Gb3JtYXQiOjAsIkluY2x1ZGVOb25Xb3JraW5nRGF5c0luRHVyYXRpb24iOmZhbHNlLCJQZXJjZW50YWdlQ29tcGxldGVTdHlsZSI6eyIkaWQiOiIyNDMiLCJGb250U2V0dGluZ3MiOnsiJGlkIjoiMjQ0IiwiRm9udFNpemUiOjksIkZvbnROYW1lIjoiQXJpYWwiLCJJc0JvbGQiOmZhbHNlLCJJc0l0YWxpYyI6ZmFsc2UsIklzVW5kZXJsaW5lZCI6ZmFsc2UsIlBhcmVudFN0eWxlIjpudWxsfSwiQXV0b1NpemUiOjAsIkZvcmVncm91bmQiOnsiJGlkIjoiMjQ1IiwiQ29sb3IiOnsiJGlkIjoiMj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Q3IiwiTGluZUNvbG9yIjpudWxsLCJMaW5lV2VpZ2h0IjowLjAsIkxpbmVUeXBlIjowLCJQYXJlbnRTdHlsZSI6bnVsbH0sIlBhcmVudFN0eWxlIjpudWxsfSwiRHVyYXRpb25TdHlsZSI6eyIkaWQiOiIyNDgiLCJGb250U2V0dGluZ3MiOnsiJGlkIjoiMjQ5IiwiRm9udFNpemUiOjksIkZvbnROYW1lIjoiQXJpYWwiLCJJc0JvbGQiOmZhbHNlLCJJc0l0YWxpYyI6ZmFsc2UsIklzVW5kZXJsaW5lZCI6ZmFsc2UsIlBhcmVudFN0eWxlIjpudWxsfSwiQXV0b1NpemUiOjAsIkZvcmVncm91bmQiOnsiJGlkIjoiMjUwIiwiQ29sb3IiOnsiJGlkIjoiMjUx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NTIiLCJMaW5lQ29sb3IiOm51bGwsIkxpbmVXZWlnaHQiOjAuMCwiTGluZVR5cGUiOjAsIlBhcmVudFN0eWxlIjpudWxsfSwiUGFyZW50U3R5bGUiOm51bGx9LCJIb3Jpem9udGFsQ29ubmVjdG9yU3R5bGUiOnsiJGlkIjoiMjUzIiwiTGluZUNvbG9yIjp7IiRyZWYiOiI2NiJ9LCJMaW5lV2VpZ2h0IjoxLjAsIkxpbmVUeXBlIjowLCJQYXJlbnRTdHlsZSI6bnVsbH0sIlZlcnRpY2FsQ29ubmVjdG9yU3R5bGUiOnsiJGlkIjoiMjU0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1NSIsIk1hcmdpbiI6eyIkcmVmIjoiNzIifSwiUGFkZGluZyI6eyIkcmVmIjoiNzMifSwiQmFja2dyb3VuZCI6eyIkaWQiOiIyNTYiLCJDb2xvciI6eyIkaWQiOiIyNTciLCJBIjoyNTUsIlIiOjg4LCJHIjoxNTQsIkIiOjIxNX19LCJJc1Zpc2libGUiOnRydWUsIldpZHRoIjowLjAsIkhlaWdodCI6MTYuMCwiQm9yZGVyU3R5bGUiOnsiJGlkIjoiMjU4IiwiTGluZUNvbG9yIjp7IiRyZWYiOiI3NyJ9LCJMaW5lV2VpZ2h0IjowLjAsIkxpbmVUeXBlIjowLCJQYXJlbnRTdHlsZSI6bnVsbH0sIlBhcmVudFN0eWxlIjpudWxsfSwiVGl0bGVTdHlsZSI6eyIkaWQiOiIyNTkiLCJGb250U2V0dGluZ3MiOnsiJGlkIjoiMjYwIiwiRm9udFNpemUiOjEwLCJGb250TmFtZSI6IkFyaWFsIiwiSXNCb2xkIjp0cnVlLCJJc0l0YWxpYyI6ZmFsc2UsIklzVW5kZXJsaW5lZCI6ZmFsc2UsIlBhcmVudFN0eWxlIjpudWxsfSwiQXV0b1NpemUiOjAsIkZvcmVncm91bmQiOnsiJGlkIjoiMjYxIiwiQ29sb3IiOnsiJGlkIjoiMjYy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NjMiLCJMaW5lQ29sb3IiOm51bGwsIkxpbmVXZWlnaHQiOjAuMCwiTGluZVR5cGUiOjAsIlBhcmVudFN0eWxlIjpudWxsfSwiUGFyZW50U3R5bGUiOm51bGx9LCJEYXRlU3R5bGUiOnsiJGlkIjoiMjY0IiwiRm9udFNldHRpbmdzIjp7IiRpZCI6IjI2NSIsIkZvbnRTaXplIjo5LCJGb250TmFtZSI6IkFyaWFsIiwiSXNCb2xkIjpmYWxzZSwiSXNJdGFsaWMiOmZhbHNlLCJJc1VuZGVybGluZWQiOmZhbHNlLCJQYXJlbnRTdHlsZSI6bnVsbH0sIkF1dG9TaXplIjowLCJGb3JlZ3JvdW5kIjp7IiRpZCI6IjI2NiIsIkNvbG9yIjp7IiRpZCI6IjI2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yNjgiLCJMaW5lQ29sb3IiOm51bGwsIkxpbmVXZWlnaHQiOjAuMCwiTGluZVR5cGUiOjAsIlBhcmVudFN0eWxlIjpudWxsfSwiUGFyZW50U3R5bGUiOm51bGx9LCJEYXRlRm9ybWF0Ijp7IiRpZCI6IjI2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NzAiLCJGb3JtYXQiOjAsIklzVmlzaWJsZSI6ZmFsc2UsIkxhc3RLbm93blZpc2liaWxpdHlTdGF0ZSI6ZmFsc2V9LCJJc1Zpc2libGUiOmZhbHNlLCJQYXJlbnRTdHlsZSI6bnVsbH0sIkluZGV4IjoxLCJTbWFydER1cmF0aW9uQWN0aXZhdGVkIjpmYWxzZSwiRGF0ZUZvcm1hdCI6eyIkcmVmIjoiMjY5In0sIldlZWtOdW1iZXJpbmciOnsiJGlkIjoiMjcxIiwiRm9ybWF0IjowLCJJc1Zpc2libGUiOmZhbHNlLCJMYXN0S25vd25WaXNpYmlsaXR5U3RhdGUiOmZhbHNlfSwiSWQiOiI4Y2UwOTcwZS0xNjkzLTQzZjAtOTg4NC1iMDBiYjE4YWY3MDUiLCJJbXBvcnRJZCI6bnVsbCwiVGl0bGUiOiJFc3RhYmxpc2ggSW1wbGVtZW50YXRpb24gVGFzayBGb3JjZSIsIk5vdGUiOm51bGwsIkh5cGVybGluayI6eyIkaWQiOiIyNzIiLCJBZGRyZXNzIjoiIiwiU3ViQWRkcmVzcyI6IiJ9LCJJc0NoYW5nZWQiOmZhbHNlLCJJc05ldyI6ZmFsc2V9fV0sIl9taWxlc3RvbmVzIjpbXSwiSWQiOiI0ZTU3Yzg3ZS1iYjBlLTQwOTgtYjFiMC04ZDAwZjYxZDNkNDAiLCJJc1NpbmdsZUl0ZW1Sb3ciOmZhbHNlfSx7IiRpZCI6IjI3MyIsIl90YXNrcyI6W3siJGlkIjoiMjc0IiwiX2F0dGFjaGVkTWlsZXN0b25lcyI6W10sIlRhc2tEZWZpbml0aW9uIjp7IiRpZCI6IjI3NSIsIkdyb3VwTmFtZSI6bnVsbCwiU3RhcnREYXRlIjoiMjAyMy0wMy0wMVQwMDowMDowMFoiLCJFbmREYXRlIjoiMjAyMy0wNS0zMVQyMzo1OTo1OS45OTlaIiwiUGVyY2VudGFnZUNvbXBsZXRlIjowLjAsIlN0eWxlIjp7IiRpZCI6IjI3NiIsIlNoYXBlIjoyLCJTaGFwZVRoaWNrbmVzcyI6MSwiRHVyYXRpb25Gb3JtYXQiOjAsIkluY2x1ZGVOb25Xb3JraW5nRGF5c0luRHVyYXRpb24iOmZhbHNlLCJQZXJjZW50YWdlQ29tcGxldGVTdHlsZSI6eyIkaWQiOiIyNzciLCJGb250U2V0dGluZ3MiOnsiJGlkIjoiMjc4IiwiRm9udFNpemUiOjksIkZvbnROYW1lIjoiQXJpYWwiLCJJc0JvbGQiOmZhbHNlLCJJc0l0YWxpYyI6ZmFsc2UsIklzVW5kZXJsaW5lZCI6ZmFsc2UsIlBhcmVudFN0eWxlIjpudWxsfSwiQXV0b1NpemUiOjAsIkZvcmVncm91bmQiOnsiJGlkIjoiMjc5IiwiQ29sb3IiOnsiJGlkIjoiMjgw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gxIiwiTGluZUNvbG9yIjpudWxsLCJMaW5lV2VpZ2h0IjowLjAsIkxpbmVUeXBlIjowLCJQYXJlbnRTdHlsZSI6bnVsbH0sIlBhcmVudFN0eWxlIjpudWxsfSwiRHVyYXRpb25TdHlsZSI6eyIkaWQiOiIyODIiLCJGb250U2V0dGluZ3MiOnsiJGlkIjoiMjgzIiwiRm9udFNpemUiOjksIkZvbnROYW1lIjoiQXJpYWwiLCJJc0JvbGQiOmZhbHNlLCJJc0l0YWxpYyI6ZmFsc2UsIklzVW5kZXJsaW5lZCI6ZmFsc2UsIlBhcmVudFN0eWxlIjpudWxsfSwiQXV0b1NpemUiOjAsIkZvcmVncm91bmQiOnsiJGlkIjoiMjg0IiwiQ29sb3IiOnsiJGlkIjoiMjg1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ODYiLCJMaW5lQ29sb3IiOm51bGwsIkxpbmVXZWlnaHQiOjAuMCwiTGluZVR5cGUiOjAsIlBhcmVudFN0eWxlIjpudWxsfSwiUGFyZW50U3R5bGUiOm51bGx9LCJIb3Jpem9udGFsQ29ubmVjdG9yU3R5bGUiOnsiJGlkIjoiMjg3IiwiTGluZUNvbG9yIjp7IiRyZWYiOiI2NiJ9LCJMaW5lV2VpZ2h0IjoxLjAsIkxpbmVUeXBlIjowLCJQYXJlbnRTdHlsZSI6bnVsbH0sIlZlcnRpY2FsQ29ubmVjdG9yU3R5bGUiOnsiJGlkIjoiMjg4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4OSIsIk1hcmdpbiI6eyIkcmVmIjoiNzIifSwiUGFkZGluZyI6eyIkcmVmIjoiNzMifSwiQmFja2dyb3VuZCI6eyIkaWQiOiIyOTAiLCJDb2xvciI6eyIkaWQiOiIyOTEiLCJBIjoyNTUsIlIiOjg4LCJHIjoxNTQsIkIiOjIxNX19LCJJc1Zpc2libGUiOnRydWUsIldpZHRoIjowLjAsIkhlaWdodCI6MTYuMCwiQm9yZGVyU3R5bGUiOnsiJGlkIjoiMjkyIiwiTGluZUNvbG9yIjp7IiRyZWYiOiI3NyJ9LCJMaW5lV2VpZ2h0IjowLjAsIkxpbmVUeXBlIjowLCJQYXJlbnRTdHlsZSI6bnVsbH0sIlBhcmVudFN0eWxlIjpudWxsfSwiVGl0bGVTdHlsZSI6eyIkaWQiOiIyOTMiLCJGb250U2V0dGluZ3MiOnsiJGlkIjoiMjk0IiwiRm9udFNpemUiOjEwLCJGb250TmFtZSI6IkFyaWFsIiwiSXNCb2xkIjp0cnVlLCJJc0l0YWxpYyI6ZmFsc2UsIklzVW5kZXJsaW5lZCI6ZmFsc2UsIlBhcmVudFN0eWxlIjpudWxsfSwiQXV0b1NpemUiOjAsIkZvcmVncm91bmQiOnsiJGlkIjoiMjk1IiwiQ29sb3IiOnsiJGlkIjoiMjk2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OTciLCJMaW5lQ29sb3IiOm51bGwsIkxpbmVXZWlnaHQiOjAuMCwiTGluZVR5cGUiOjAsIlBhcmVudFN0eWxlIjpudWxsfSwiUGFyZW50U3R5bGUiOm51bGx9LCJEYXRlU3R5bGUiOnsiJGlkIjoiMjk4IiwiRm9udFNldHRpbmdzIjp7IiRpZCI6IjI5OSIsIkZvbnRTaXplIjo5LCJGb250TmFtZSI6IkFyaWFsIiwiSXNCb2xkIjpmYWxzZSwiSXNJdGFsaWMiOmZhbHNlLCJJc1VuZGVybGluZWQiOmZhbHNlLCJQYXJlbnRTdHlsZSI6bnVsbH0sIkF1dG9TaXplIjowLCJGb3JlZ3JvdW5kIjp7IiRpZCI6IjMwMCIsIkNvbG9yIjp7IiRpZCI6IjMwMS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zMDIiLCJMaW5lQ29sb3IiOm51bGwsIkxpbmVXZWlnaHQiOjAuMCwiTGluZVR5cGUiOjAsIlBhcmVudFN0eWxlIjpudWxsfSwiUGFyZW50U3R5bGUiOm51bGx9LCJEYXRlRm9ybWF0Ijp7IiRpZCI6IjMwMy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DQiLCJGb3JtYXQiOjAsIklzVmlzaWJsZSI6ZmFsc2UsIkxhc3RLbm93blZpc2liaWxpdHlTdGF0ZSI6ZmFsc2V9LCJJc1Zpc2libGUiOnRydWUsIlBhcmVudFN0eWxlIjpudWxsfSwiSW5kZXgiOjMsIlNtYXJ0RHVyYXRpb25BY3RpdmF0ZWQiOmZhbHNlLCJEYXRlRm9ybWF0Ijp7IiRyZWYiOiIzMDMifSwiV2Vla051bWJlcmluZyI6eyIkaWQiOiIzMDUiLCJGb3JtYXQiOjAsIklzVmlzaWJsZSI6ZmFsc2UsIkxhc3RLbm93blZpc2liaWxpdHlTdGF0ZSI6ZmFsc2V9LCJJZCI6IjMxZmZiYzcxLTczMjEtNGZmNC1hYzc5LWNmODFhN2Q3NTkwZiIsIkltcG9ydElkIjpudWxsLCJUaXRsZSI6IkNvbnN1bHQgb24gUHJvcG9zZWQgUmVnaW9uIG1vZGVsIiwiTm90ZSI6bnVsbCwiSHlwZXJsaW5rIjp7IiRpZCI6IjMwNiIsIkFkZHJlc3MiOiIiLCJTdWJBZGRyZXNzIjoiIn0sIklzQ2hhbmdlZCI6ZmFsc2UsIklzTmV3IjpmYWxzZX19XSwiX21pbGVzdG9uZXMiOltdLCJJZCI6IjQ4YTRlNzYxLTA4NzYtNDEyNS04ZmU3LTAxMjQzNGYzMjg3NCIsIklzU2luZ2xlSXRlbVJvdyI6ZmFsc2V9LHsiJGlkIjoiMzA3IiwiX3Rhc2tzIjpbXSwiX21pbGVzdG9uZXMiOlt7IiRpZCI6IjMwOCIsIklkIjoiOGRlNWY5NDEtZWFkZS00M2IwLWFjZTAtZmIwNTU1MTExYjBkIiwiSW5kZXgiOjgsIkdyb3VwSWQiOm51bGwsIlRpdGxlIjoiRXN0YWJsaXNoIE1vbml0b3IgJiBFdmFsdWF0aW9uIFRlYW0iLCJEYXRlVGltZSI6IjIwMjMtMDEtMDFUMjM6NTk6MDBaIiwiUGVyY2VudGFnZUNvbXBsZXRlIjpudWxsLCJOb3RlIjpudWxsLCJTdHlsZSI6eyIkaWQiOiIzMDkiLCJUaXRsZVBvc2l0aW9uIjoiUmlnaHQiLCJEYXRlUG9zaXRpb24iOiJMZWZ0IiwiU2hhcGVUeXBlIjoxLCJTaGFwZVNpemUiOjEsIlNoYXBlU3R5bGUiOnsiJGlkIjoiMzEwIiwiTWFyZ2luIjp7IiRyZWYiOiI4In0sIlBhZGRpbmciOnsiJHJlZiI6IjkifSwiQmFja2dyb3VuZCI6eyIkaWQiOiIzMTEiLCJDb2xvciI6eyIkaWQiOiIzMTIiLCJBIjoyNTUsIlIiOjQ1LCJHIjo0NSwiQiI6NDV9fSwiSXNWaXNpYmxlIjp0cnVlLCJXaWR0aCI6MTguMCwiSGVpZ2h0IjoyMC4wLCJCb3JkZXJTdHlsZSI6eyIkaWQiOiIzMTMiLCJMaW5lQ29sb3IiOnsiJHJlZiI6IjEzIn0sIkxpbmVXZWlnaHQiOjAuMCwiTGluZVR5cGUiOjAsIlBhcmVudFN0eWxlIjpudWxsfSwiUGFyZW50U3R5bGUiOm51bGx9LCJUaXRsZVN0eWxlIjp7IiRpZCI6IjMxNCIsIkZvbnRTZXR0aW5ncyI6eyIkaWQiOiIzMTU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zMTYiLCJGb250U2V0dGluZ3MiOnsiJGlkIjoiMzE3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0cnVlLCJXaWR0aCI6MC4wLCJIZWlnaHQiOjAuMCwiQm9yZGVyU3R5bGUiOm51bGwsIlBhcmVudFN0eWxlIjpudWxsfSwiRGF0ZUZvcm1hdCI6eyIkaWQiOiIzMTgiLCJGb3JtYXRTdHJpbmciOiJkIE1NTSIsIlNlcGFyYXRvciI6Ii8iLCJVc2VJbnRlcm5hdGlvbmFsRGF0ZUZvcm1hdCI6dHJ1ZSwiRGF0ZUlzVmlzaWJsZSI6dHJ1ZSwiVGltZUlzVmlzaWJsZSI6ZmFsc2UsIkhvdXJEaWdpdHMiOjAsIkFtUG1EZXNpZ25hdG9yIjowLCJUcmltMDBNaW51dGVzIjpmYWxzZSwiTGFzdEtub3duVmlzaWJpbGl0eVN0YXRlIjpudWxsfSwiV2Vla051bWJlcmluZyI6eyIkaWQiOiIzMTkiLCJGb3JtYXQiOjAsIklzVmlzaWJsZSI6ZmFsc2UsIkxhc3RLbm93blZpc2liaWxpdHlTdGF0ZSI6ZmFsc2V9LCJJc1Zpc2libGUiOmZhbHNlLCJQYXJlbnRTdHlsZSI6bnVsbH0sIkh5cGVybGluayI6bnVsbCwiSW1wb3J0SWQiOm51bGx9XSwiSWQiOiI2OTRlNGYxMC00YmUwLTRmNmUtODljMC0xM2Y0NTlkMjczZWUiLCJJc1NpbmdsZUl0ZW1Sb3ciOmZhbHNlfSx7IiRpZCI6IjMyMCIsIl90YXNrcyI6W10sIl9taWxlc3RvbmVzIjpbeyIkaWQiOiIzMjEiLCJJZCI6ImEzYjUwODgwLTFiMzQtNDUwNi1hYzFlLWVlYTdhZTY2ODc2NyIsIkluZGV4IjozLCJHcm91cElkIjpudWxsLCJUaXRsZSI6IlJJIEJvYXJkIG9mIERpcmVjdG9ycyBBcHByb3ZlIEltcGxlbWVudGF0aW9uIENvc3RzIiwiRGF0ZVRpbWUiOiIyMDIzLTAxLTE4VDIzOjU5OjAwWiIsIlBlcmNlbnRhZ2VDb21wbGV0ZSI6bnVsbCwiTm90ZSI6bnVsbCwiU3R5bGUiOnsiJGlkIjoiMzIyIiwiVGl0bGVQb3NpdGlvbiI6IlJpZ2h0IiwiRGF0ZVBvc2l0aW9uIjoiTGVmdCIsIlNoYXBlVHlwZSI6MSwiU2hhcGVTaXplIjoxLCJTaGFwZVN0eWxlIjp7IiRpZCI6IjMyMyIsIk1hcmdpbiI6eyIkcmVmIjoiOCJ9LCJQYWRkaW5nIjp7IiRyZWYiOiI5In0sIkJhY2tncm91bmQiOnsiJGlkIjoiMzI0IiwiQ29sb3IiOnsiJGlkIjoiMzI1IiwiQSI6MjU1LCJSIjo0NSwiRyI6NDUsIkIiOjQ1fX0sIklzVmlzaWJsZSI6dHJ1ZSwiV2lkdGgiOjE4LjAsIkhlaWdodCI6MjAuMCwiQm9yZGVyU3R5bGUiOnsiJGlkIjoiMzI2IiwiTGluZUNvbG9yIjp7IiRyZWYiOiIxMyJ9LCJMaW5lV2VpZ2h0IjowLjAsIkxpbmVUeXBlIjowLCJQYXJlbnRTdHlsZSI6bnVsbH0sIlBhcmVudFN0eWxlIjpudWxsfSwiVGl0bGVTdHlsZSI6eyIkaWQiOiIzMjciLCJGb250U2V0dGluZ3MiOnsiJGlkIjoiMzI4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MzI5IiwiRm9udFNldHRpbmdzIjp7IiRpZCI6IjMzMC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Mz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zIiLCJGb3JtYXQiOjAsIklzVmlzaWJsZSI6ZmFsc2UsIkxhc3RLbm93blZpc2liaWxpdHlTdGF0ZSI6ZmFsc2V9LCJJc1Zpc2libGUiOnRydWUsIlBhcmVudFN0eWxlIjpudWxsfSwiSHlwZXJsaW5rIjpudWxsLCJJbXBvcnRJZCI6bnVsbH1dLCJJZCI6ImUzMzM5NDNjLWU3N2UtNDgxMC05YWE1LWYzNDk5NjM4YzVmNCIsIklzU2luZ2xlSXRlbVJvdyI6ZmFsc2V9XSwiSW5kZXgiOjAsIklkIjoiMTdjMTE0MTUtMGU3Ni00OTk0LTlhNGMtZTg0NTkyNTkxYTgwIiwiSGVhZGVyVGV4dCI6bnVsbCwiSXNEZWZhdWx0Ijp0cnVlLCJTdHlsZSI6eyIkaWQiOiIzMzMiLCJIZWFkZXJTdHlsZSI6eyIkaWQiOiIzMzQiLCJUZXh0U3R5bGUiOnsiJGlkIjoiMzM1IiwiRm9udFNldHRpbmdzIjp7IiRpZCI6IjMzNiIsIkZvbnRTaXplIjoxMSwiRm9udE5hbWUiOiJDYWxpYnJpIiwiSXNCb2xkIjpmYWxzZSwiSXNJdGFsaWMiOmZhbHNlLCJJc1VuZGVybGluZWQiOmZhbHNlLCJQYXJlbnRTdHlsZSI6bnVsbH0sIkF1dG9TaXplIjoyLCJGb3JlZ3JvdW5kIjp7IiRpZCI6IjMzNyIsIkNvbG9yIjp7IiRpZCI6IjMzOC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MzOSIsIlRvcCI6MC4wLCJMZWZ0IjowLjAsIlJpZ2h0IjowLjAsIkJvdHRvbSI6MC4wfSwiUGFkZGluZyI6eyIkaWQiOiIzNDAiLCJUb3AiOjAuMCwiTGVmdCI6MC4wLCJSaWdodCI6MC4wLCJCb3R0b20iOjAuMH0sIkJhY2tncm91bmQiOm51bGwsIklzVmlzaWJsZSI6dHJ1ZSwiV2lkdGgiOjAuMCwiSGVpZ2h0IjowLjAsIkJvcmRlclN0eWxlIjpudWxsLCJQYXJlbnRTdHlsZSI6bnVsbH0sIlJlY3RhbmdsZVN0eWxlIjp7IiRpZCI6IjM0MSIsIk1hcmdpbiI6eyIkaWQiOiIzNDIiLCJUb3AiOjAuMCwiTGVmdCI6MC4wLCJSaWdodCI6MC4wLCJCb3R0b20iOjAuMH0sIlBhZGRpbmciOnsiJGlkIjoiMzQzIiwiVG9wIjowLjAsIkxlZnQiOjAuMCwiUmlnaHQiOjAuMCwiQm90dG9tIjowLjB9LCJCYWNrZ3JvdW5kIjp7IiRpZCI6IjM0NCIsIkNvbG9yIjp7IiRpZCI6IjM0NSIsIkEiOjYzLCJSIjo2OCwiRyI6MTE0LCJCIjoxOTZ9fSwiSXNWaXNpYmxlIjp0cnVlLCJXaWR0aCI6MC4wLCJIZWlnaHQiOjAuMCwiQm9yZGVyU3R5bGUiOnsiJGlkIjoiMzQ2IiwiTGluZUNvbG9yIjp7IiRpZCI6IjM0NyIsIiR0eXBlIjoiTkxSRS5Db21tb24uRG9tLlNvbGlkQ29sb3JCcnVzaCwgTkxSRS5Db21tb24iLCJDb2xvciI6eyIkaWQiOiIzNDgiLCJBIjoyNTUsIlIiOjI1NSwiRyI6MCwiQiI6MH19LCJMaW5lV2VpZ2h0IjowLjAsIkxpbmVUeXBlIjowLCJQYXJlbnRTdHlsZSI6bnVsbH0sIlBhcmVudFN0eWxlIjpudWxsfSwiTWFyZ2luIjp7IiRpZCI6IjM0OSIsIlRvcCI6MC4wLCJMZWZ0IjowLjAsIlJpZ2h0IjowLjAsIkJvdHRvbSI6MC4wfSwiUGFkZGluZyI6eyIkaWQiOiIzNTAiLCJUb3AiOjAuMCwiTGVmdCI6MC4wLCJSaWdodCI6MC4wLCJCb3R0b20iOjAuMH0sIkJhY2tncm91bmQiOm51bGwsIklzVmlzaWJsZSI6dHJ1ZSwiV2lkdGgiOjAuMCwiSGVpZ2h0IjowLjAsIkJvcmRlclN0eWxlIjpudWxsLCJQYXJlbnRTdHlsZSI6bnVsbH0sIkJhY2tncm91bmRTdHlsZSI6eyIkaWQiOiIzNTEiLCJNYXJnaW4iOnsiJGlkIjoiMzUyIiwiVG9wIjowLjAsIkxlZnQiOjAuMCwiUmlnaHQiOjAuMCwiQm90dG9tIjowLjB9LCJQYWRkaW5nIjp7IiRpZCI6IjM1MyIsIlRvcCI6MC4wLCJMZWZ0IjowLjAsIlJpZ2h0IjowLjAsIkJvdHRvbSI6MC4wfSwiQmFja2dyb3VuZCI6eyIkaWQiOiIzNTQiLCJDb2xvciI6eyIkaWQiOiIzNTUiLCJBIjo1MSwiUiI6MTU1LCJHIjoxODcsIkIiOjg5fX0sIklzVmlzaWJsZSI6dHJ1ZSwiV2lkdGgiOjAuMCwiSGVpZ2h0IjowLjAsIkJvcmRlclN0eWxlIjp7IiRpZCI6IjM1NiIsIkxpbmVDb2xvciI6eyIkaWQiOiIzNTciLCIkdHlwZSI6Ik5MUkUuQ29tbW9uLkRvbS5Tb2xpZENvbG9yQnJ1c2gsIE5MUkUuQ29tbW9uIiwiQ29sb3IiOnsiJGlkIjoiMzU4IiwiQSI6MjU1LCJSIjoyNTUsIkciOjAsIkIiOjB9fSwiTGluZVdlaWdodCI6MC4wLCJMaW5lVHlwZSI6MCwiUGFyZW50U3R5bGUiOm51bGx9LCJQYXJlbnRTdHlsZSI6bnVsbH0sIk1hcmdpbiI6eyIkaWQiOiIzNTkiLCJUb3AiOjAuMCwiTGVmdCI6MC4wLCJSaWdodCI6MC4wLCJCb3R0b20iOjAuMH0sIlBhZGRpbmciOnsiJGlkIjoiMzYwIiwiVG9wIjowLjAsIkxlZnQiOjAuMCwiUmlnaHQiOjAuMCwiQm90dG9tIjowLjB9LCJJc1Zpc2libGUiOnRydWUsIldpZHRoIjowLjAsIkhlaWdodCI6MC4wLCJCb3JkZXJTdHlsZSI6bnVsbCwiUGFyZW50U3R5bGUiOm51bGx9fV0sIklkIjoiYzA4NzA3ZDgtMDRkOC00OWY5LTllM2MtZTIwMDNjZDhkYTFlIiwiSW5kZXgiOjIsIkhlYWRlclRleHQiOiJTdGFnZSAyIiwiU3R5bGUiOnsiJGlkIjoiMzYxIiwiSGVhZGVyU3R5bGUiOnsiJGlkIjoiMzYyIiwiVGV4dElzVmVydGljYWwiOmZhbHNlLCJUZXh0U3R5bGUiOnsiJGlkIjoiMzYzIiwiRm9udFNldHRpbmdzIjp7IiRpZCI6IjM2NCIsIkZvbnRTaXplIjoxMiwiRm9udE5hbWUiOiJBcmlhbCIsIklzQm9sZCI6ZmFsc2UsIklzSXRhbGljIjpmYWxzZSwiSXNVbmRlcmxpbmVkIjpmYWxzZSwiUGFyZW50U3R5bGUiOm51bGx9LCJBdXRvU2l6ZSI6MiwiRm9yZWdyb3VuZCI6eyIkaWQiOiIzNjUiLCJDb2xvciI6eyIkaWQiOiIzNjY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zNjciLCJUb3AiOjAuMCwiTGVmdCI6MC4wLCJSaWdodCI6MC4wLCJCb3R0b20iOjAuMH0sIlBhZGRpbmciOnsiJGlkIjoiMzY4IiwiVG9wIjowLjAsIkxlZnQiOjAuMCwiUmlnaHQiOjAuMCwiQm90dG9tIjowLjB9LCJCYWNrZ3JvdW5kIjpudWxsLCJJc1Zpc2libGUiOnRydWUsIldpZHRoIjowLjAsIkhlaWdodCI6MC4wLCJCb3JkZXJTdHlsZSI6bnVsbCwiUGFyZW50U3R5bGUiOm51bGx9LCJSZWN0YW5nbGVTdHlsZSI6eyIkaWQiOiIzNjkiLCJNYXJnaW4iOnsiJGlkIjoiMzcwIiwiVG9wIjowLjAsIkxlZnQiOjAuMCwiUmlnaHQiOjAuMCwiQm90dG9tIjowLjB9LCJQYWRkaW5nIjp7IiRpZCI6IjM3MSIsIlRvcCI6MC4wLCJMZWZ0IjowLjAsIlJpZ2h0IjowLjAsIkJvdHRvbSI6MC4wfSwiQmFja2dyb3VuZCI6eyIkaWQiOiIzNzIiLCJDb2xvciI6eyIkaWQiOiIzNzMiLCJBIjoyNTUsIlIiOjI1NSwiRyI6MTkxLCJCIjo0fX0sIklzVmlzaWJsZSI6dHJ1ZSwiV2lkdGgiOjAuMCwiSGVpZ2h0IjowLjAsIkJvcmRlclN0eWxlIjp7IiRpZCI6IjM3NCIsIkxpbmVDb2xvciI6eyIkaWQiOiIzNzUiLCIkdHlwZSI6Ik5MUkUuQ29tbW9uLkRvbS5Tb2xpZENvbG9yQnJ1c2gsIE5MUkUuQ29tbW9uIiwiQ29sb3IiOnsiJGlkIjoiMzc2IiwiQSI6MjU1LCJSIjoyNTUsIkciOjAsIkIiOjB9fSwiTGluZVdlaWdodCI6MC4wLCJMaW5lVHlwZSI6MCwiUGFyZW50U3R5bGUiOm51bGx9LCJQYXJlbnRTdHlsZSI6bnVsbH0sIk1hcmdpbiI6eyIkaWQiOiIzNzciLCJUb3AiOjAuMCwiTGVmdCI6MC4wLCJSaWdodCI6MC4wLCJCb3R0b20iOjAuMH0sIlBhZGRpbmciOnsiJGlkIjoiMzc4IiwiVG9wIjowLjAsIkxlZnQiOjAuMCwiUmlnaHQiOjAuMCwiQm90dG9tIjowLjB9LCJCYWNrZ3JvdW5kIjpudWxsLCJJc1Zpc2libGUiOnRydWUsIldpZHRoIjowLjAsIkhlaWdodCI6MC4wLCJCb3JkZXJTdHlsZSI6bnVsbCwiUGFyZW50U3R5bGUiOm51bGx9LCJCYWNrZ3JvdW5kU3R5bGUiOnsiJGlkIjoiMzc5IiwiTWFyZ2luIjp7IiRpZCI6IjM4MCIsIlRvcCI6MC4wLCJMZWZ0IjowLjAsIlJpZ2h0IjowLjAsIkJvdHRvbSI6MC4wfSwiUGFkZGluZyI6eyIkaWQiOiIzODEiLCJUb3AiOjAuMCwiTGVmdCI6MC4wLCJSaWdodCI6MC4wLCJCb3R0b20iOjAuMH0sIkJhY2tncm91bmQiOnsiJGlkIjoiMzgyIiwiQ29sb3IiOnsiJGlkIjoiMzgzIiwiQSI6NTEsIlIiOjE2NSwiRyI6MTY1LCJCIjoxNjV9fSwiSXNWaXNpYmxlIjp0cnVlLCJXaWR0aCI6MC4wLCJIZWlnaHQiOjAuMCwiQm9yZGVyU3R5bGUiOnsiJGlkIjoiMzg0IiwiTGluZUNvbG9yIjp7IiRpZCI6IjM4NSIsIiR0eXBlIjoiTkxSRS5Db21tb24uRG9tLlNvbGlkQ29sb3JCcnVzaCwgTkxSRS5Db21tb24iLCJDb2xvciI6eyIkaWQiOiIzODYiLCJBIjoyNTUsIlIiOjI1NSwiRyI6MCwiQiI6MH19LCJMaW5lV2VpZ2h0IjowLjAsIkxpbmVUeXBlIjowLCJQYXJlbnRTdHlsZSI6bnVsbH0sIlBhcmVudFN0eWxlIjpudWxsfSwiSXNBYm92ZVRpbWViYW5kIjpmYWxzZSwiTWFyZ2luIjp7IiRpZCI6IjM4NyIsIlRvcCI6MC4wLCJMZWZ0IjowLjAsIlJpZ2h0IjowLjAsIkJvdHRvbSI6MC4wfSwiUGFkZGluZyI6eyIkaWQiOiIzODgiLCJUb3AiOjAuMCwiTGVmdCI6MC4wLCJSaWdodCI6MC4wLCJCb3R0b20iOjAuMH0sIklzVmlzaWJsZSI6dHJ1ZSwiV2lkdGgiOjAuMCwiSGVpZ2h0IjowLjAsIkJvcmRlclN0eWxlIjp7IiRpZCI6IjM4OSIsIkxpbmVDb2xvciI6bnVsbCwiTGluZVdlaWdodCI6MC4wLCJMaW5lVHlwZSI6MCwiUGFyZW50U3R5bGUiOm51bGx9LCJQYXJlbnRTdHlsZSI6bnVsbH19LHsiJGlkIjoiMzkwIiwiX2FjdGl2aXRpZXMiOlt7IiRpZCI6IjM5MSIsIl9yb3dzIjpbeyIkaWQiOiIzOTIiLCJfdGFza3MiOlt7IiRpZCI6IjM5MyIsIl9hdHRhY2hlZE1pbGVzdG9uZXMiOltdLCJUYXNrRGVmaW5pdGlvbiI6eyIkaWQiOiIzOTQiLCJHcm91cE5hbWUiOm51bGwsIlN0YXJ0RGF0ZSI6IjIwMjMtMDEtMDFUMDA6MDA6MDBaIiwiRW5kRGF0ZSI6IjIwMjMtMTItMzFUMjM6NTk6NTkuOTk5WiIsIlBlcmNlbnRhZ2VDb21wbGV0ZSI6MC4wLCJTdHlsZSI6eyIkaWQiOiIzOTUiLCJTaGFwZSI6MiwiU2hhcGVUaGlja25lc3MiOjEsIkR1cmF0aW9uRm9ybWF0IjowLCJJbmNsdWRlTm9uV29ya2luZ0RheXNJbkR1cmF0aW9uIjpmYWxzZSwiUGVyY2VudGFnZUNvbXBsZXRlU3R5bGUiOnsiJGlkIjoiMzk2IiwiRm9udFNldHRpbmdzIjp7IiRpZCI6IjM5NyIsIkZvbnRTaXplIjo5LCJGb250TmFtZSI6IkFyaWFsIiwiSXNCb2xkIjpmYWxzZSwiSXNJdGFsaWMiOmZhbHNlLCJJc1VuZGVybGluZWQiOmZhbHNlLCJQYXJlbnRTdHlsZSI6bnVsbH0sIkF1dG9TaXplIjowLCJGb3JlZ3JvdW5kIjp7IiRpZCI6IjM5OCIsIkNvbG9yIjp7IiRpZCI6IjM5OS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QwMCIsIkxpbmVDb2xvciI6bnVsbCwiTGluZVdlaWdodCI6MC4wLCJMaW5lVHlwZSI6MCwiUGFyZW50U3R5bGUiOm51bGx9LCJQYXJlbnRTdHlsZSI6bnVsbH0sIkR1cmF0aW9uU3R5bGUiOnsiJGlkIjoiNDAxIiwiRm9udFNldHRpbmdzIjp7IiRpZCI6IjQwMiIsIkZvbnRTaXplIjo5LCJGb250TmFtZSI6IkFyaWFsIiwiSXNCb2xkIjpmYWxzZSwiSXNJdGFsaWMiOmZhbHNlLCJJc1VuZGVybGluZWQiOmZhbHNlLCJQYXJlbnRTdHlsZSI6bnVsbH0sIkF1dG9TaXplIjowLCJGb3JlZ3JvdW5kIjp7IiRpZCI6IjQwMyIsIkNvbG9yIjp7IiRpZCI6IjQwN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NDA1IiwiTGluZUNvbG9yIjpudWxsLCJMaW5lV2VpZ2h0IjowLjAsIkxpbmVUeXBlIjowLCJQYXJlbnRTdHlsZSI6bnVsbH0sIlBhcmVudFN0eWxlIjpudWxsfSwiSG9yaXpvbnRhbENvbm5lY3RvclN0eWxlIjp7IiRpZCI6IjQwNiIsIkxpbmVDb2xvciI6eyIkcmVmIjoiNjYifSwiTGluZVdlaWdodCI6MS4wLCJMaW5lVHlwZSI6MCwiUGFyZW50U3R5bGUiOm51bGx9LCJWZXJ0aWNhbENvbm5lY3RvclN0eWxlIjp7IiRpZCI6IjQwNy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0MDgiLCJNYXJnaW4iOnsiJHJlZiI6IjcyIn0sIlBhZGRpbmciOnsiJHJlZiI6IjczIn0sIkJhY2tncm91bmQiOnsiJGlkIjoiNDA5IiwiQ29sb3IiOnsiJGlkIjoiNDEwIiwiQSI6MjU1LCJSIjo4OCwiRyI6MTU0LCJCIjoyMTV9fSwiSXNWaXNpYmxlIjp0cnVlLCJXaWR0aCI6MC4wLCJIZWlnaHQiOjE2LjAsIkJvcmRlclN0eWxlIjp7IiRpZCI6IjQxMSIsIkxpbmVDb2xvciI6eyIkcmVmIjoiNzcifSwiTGluZVdlaWdodCI6MC4wLCJMaW5lVHlwZSI6MCwiUGFyZW50U3R5bGUiOm51bGx9LCJQYXJlbnRTdHlsZSI6bnVsbH0sIlRpdGxlU3R5bGUiOnsiJGlkIjoiNDEyIiwiRm9udFNldHRpbmdzIjp7IiRpZCI6IjQxMyIsIkZvbnRTaXplIjoxMCwiRm9udE5hbWUiOiJBcmlhbCIsIklzQm9sZCI6dHJ1ZSwiSXNJdGFsaWMiOmZhbHNlLCJJc1VuZGVybGluZWQiOmZhbHNlLCJQYXJlbnRTdHlsZSI6bnVsbH0sIkF1dG9TaXplIjowLCJGb3JlZ3JvdW5kIjp7IiRpZCI6IjQxNCIsIkNvbG9yIjp7IiRpZCI6IjQxNS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NDE2IiwiTGluZUNvbG9yIjpudWxsLCJMaW5lV2VpZ2h0IjowLjAsIkxpbmVUeXBlIjowLCJQYXJlbnRTdHlsZSI6bnVsbH0sIlBhcmVudFN0eWxlIjpudWxsfSwiRGF0ZVN0eWxlIjp7IiRpZCI6IjQxNyIsIkZvbnRTZXR0aW5ncyI6eyIkaWQiOiI0MTgiLCJGb250U2l6ZSI6OSwiRm9udE5hbWUiOiJBcmlhbCIsIklzQm9sZCI6ZmFsc2UsIklzSXRhbGljIjpmYWxzZSwiSXNVbmRlcmxpbmVkIjpmYWxzZSwiUGFyZW50U3R5bGUiOm51bGx9LCJBdXRvU2l6ZSI6MCwiRm9yZWdyb3VuZCI6eyIkaWQiOiI0MTkiLCJDb2xvciI6eyIkaWQiOiI0MjA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NDIxIiwiTGluZUNvbG9yIjpudWxsLCJMaW5lV2VpZ2h0IjowLjAsIkxpbmVUeXBlIjowLCJQYXJlbnRTdHlsZSI6bnVsbH0sIlBhcmVudFN0eWxlIjpudWxsfSwiRGF0ZUZvcm1hdCI6eyIkaWQiOiI0MjI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DIzIiwiRm9ybWF0IjowLCJJc1Zpc2libGUiOmZhbHNlLCJMYXN0S25vd25WaXNpYmlsaXR5U3RhdGUiOmZhbHNlfSwiSXNWaXNpYmxlIjp0cnVlLCJQYXJlbnRTdHlsZSI6bnVsbH0sIkluZGV4IjoxLCJTbWFydER1cmF0aW9uQWN0aXZhdGVkIjpmYWxzZSwiRGF0ZUZvcm1hdCI6eyIkcmVmIjoiNDIyIn0sIldlZWtOdW1iZXJpbmciOnsiJGlkIjoiNDI0IiwiRm9ybWF0IjowLCJJc1Zpc2libGUiOmZhbHNlLCJMYXN0S25vd25WaXNpYmlsaXR5U3RhdGUiOmZhbHNlfSwiSWQiOiJjMTBiYjA5Ny0zMmQ3LTRiOGYtYmE3Yi0wNDFkZjVkMTUxYmMiLCJJbXBvcnRJZCI6bnVsbCwiVGl0bGUiOiJEaXN0cmljdHMgQ29udGludWU6IFByZXBhcmUgVHJhbnNpdGlvbiBvZiBTb21lIEZ1bmN0aW9ucyB0byBSZWdpb25hbCBDb3VuY2lsIiwiTm90ZSI6bnVsbCwiSHlwZXJsaW5rIjp7IiRpZCI6IjQyNSIsIkFkZHJlc3MiOiIiLCJTdWJBZGRyZXNzIjoiIn0sIklzQ2hhbmdlZCI6ZmFsc2UsIklzTmV3IjpmYWxzZX19XSwiX21pbGVzdG9uZXMiOltdLCJJZCI6ImRkZDZjNmJhLWU4MDYtNDRlYy05M2U5LTczMzJiOWZlZTAyMiIsIklzU2luZ2xlSXRlbVJvdyI6ZmFsc2V9LHsiJGlkIjoiNDI2IiwiX3Rhc2tzIjpbeyIkaWQiOiI0MjciLCJfYXR0YWNoZWRNaWxlc3RvbmVzIjpbXSwiVGFza0RlZmluaXRpb24iOnsiJGlkIjoiNDI4IiwiR3JvdXBOYW1lIjpudWxsLCJTdGFydERhdGUiOiIyMDIyLTExLTAxVDAwOjAwOjAwWiIsIkVuZERhdGUiOiIyMDIzLTEyLTMxVDIzOjU5OjU5Ljk5OVoiLCJQZXJjZW50YWdlQ29tcGxldGUiOjAuMCwiU3R5bGUiOnsiJGlkIjoiNDI5IiwiU2hhcGUiOjIsIlNoYXBlVGhpY2tuZXNzIjoxLCJEdXJhdGlvbkZvcm1hdCI6MCwiSW5jbHVkZU5vbldvcmtpbmdEYXlzSW5EdXJhdGlvbiI6ZmFsc2UsIlBlcmNlbnRhZ2VDb21wbGV0ZVN0eWxlIjp7IiRpZCI6IjQzMCIsIkZvbnRTZXR0aW5ncyI6eyIkaWQiOiI0MzEiLCJGb250U2l6ZSI6OSwiRm9udE5hbWUiOiJBcmlhbCIsIklzQm9sZCI6ZmFsc2UsIklzSXRhbGljIjpmYWxzZSwiSXNVbmRlcmxpbmVkIjpmYWxzZSwiUGFyZW50U3R5bGUiOm51bGx9LCJBdXRvU2l6ZSI6MCwiRm9yZWdyb3VuZCI6eyIkaWQiOiI0MzIiLCJDb2xvciI6eyIkaWQiOiI0MzM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0MzQiLCJMaW5lQ29sb3IiOm51bGwsIkxpbmVXZWlnaHQiOjAuMCwiTGluZVR5cGUiOjAsIlBhcmVudFN0eWxlIjpudWxsfSwiUGFyZW50U3R5bGUiOm51bGx9LCJEdXJhdGlvblN0eWxlIjp7IiRpZCI6IjQzNSIsIkZvbnRTZXR0aW5ncyI6eyIkaWQiOiI0MzYiLCJGb250U2l6ZSI6OSwiRm9udE5hbWUiOiJBcmlhbCIsIklzQm9sZCI6ZmFsc2UsIklzSXRhbGljIjpmYWxzZSwiSXNVbmRlcmxpbmVkIjpmYWxzZSwiUGFyZW50U3R5bGUiOm51bGx9LCJBdXRvU2l6ZSI6MCwiRm9yZWdyb3VuZCI6eyIkaWQiOiI0MzciLCJDb2xvciI6eyIkaWQiOiI0Mzg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QzOSIsIkxpbmVDb2xvciI6bnVsbCwiTGluZVdlaWdodCI6MC4wLCJMaW5lVHlwZSI6MCwiUGFyZW50U3R5bGUiOm51bGx9LCJQYXJlbnRTdHlsZSI6bnVsbH0sIkhvcml6b250YWxDb25uZWN0b3JTdHlsZSI6eyIkaWQiOiI0NDAiLCJMaW5lQ29sb3IiOnsiJHJlZiI6IjY2In0sIkxpbmVXZWlnaHQiOjEuMCwiTGluZVR5cGUiOjAsIlBhcmVudFN0eWxlIjpudWxsfSwiVmVydGljYWxDb25uZWN0b3JTdHlsZSI6eyIkaWQiOiI0NDE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DQyIiwiTWFyZ2luIjp7IiRyZWYiOiI3MiJ9LCJQYWRkaW5nIjp7IiRyZWYiOiI3MyJ9LCJCYWNrZ3JvdW5kIjp7IiRpZCI6IjQ0MyIsIkNvbG9yIjp7IiRpZCI6IjQ0NCIsIkEiOjI1NSwiUiI6ODgsIkciOjE1NCwiQiI6MjE1fX0sIklzVmlzaWJsZSI6dHJ1ZSwiV2lkdGgiOjAuMCwiSGVpZ2h0IjoxNi4wLCJCb3JkZXJTdHlsZSI6eyIkaWQiOiI0NDUiLCJMaW5lQ29sb3IiOnsiJHJlZiI6Ijc3In0sIkxpbmVXZWlnaHQiOjAuMCwiTGluZVR5cGUiOjAsIlBhcmVudFN0eWxlIjpudWxsfSwiUGFyZW50U3R5bGUiOm51bGx9LCJUaXRsZVN0eWxlIjp7IiRpZCI6IjQ0NiIsIkZvbnRTZXR0aW5ncyI6eyIkaWQiOiI0NDciLCJGb250U2l6ZSI6MTAsIkZvbnROYW1lIjoiQXJpYWwiLCJJc0JvbGQiOnRydWUsIklzSXRhbGljIjpmYWxzZSwiSXNVbmRlcmxpbmVkIjpmYWxzZSwiUGFyZW50U3R5bGUiOm51bGx9LCJBdXRvU2l6ZSI6MCwiRm9yZWdyb3VuZCI6eyIkaWQiOiI0NDgiLCJDb2xvciI6eyIkaWQiOiI0NDk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Q1MCIsIkxpbmVDb2xvciI6bnVsbCwiTGluZVdlaWdodCI6MC4wLCJMaW5lVHlwZSI6MCwiUGFyZW50U3R5bGUiOm51bGx9LCJQYXJlbnRTdHlsZSI6bnVsbH0sIkRhdGVTdHlsZSI6eyIkaWQiOiI0NTEiLCJGb250U2V0dGluZ3MiOnsiJGlkIjoiNDUyIiwiRm9udFNpemUiOjEwLCJGb250TmFtZSI6IkFyaWFsIiwiSXNCb2xkIjpmYWxzZSwiSXNJdGFsaWMiOmZhbHNlLCJJc1VuZGVybGluZWQiOmZhbHNlLCJQYXJlbnRTdHlsZSI6bnVsbH0sIkF1dG9TaXplIjowLCJGb3JlZ3JvdW5kIjp7IiRpZCI6IjQ1MyIsIkNvbG9yIjp7IiRpZCI6IjQ1N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0NTUiLCJMaW5lQ29sb3IiOm51bGwsIkxpbmVXZWlnaHQiOjAuMCwiTGluZVR5cGUiOjAsIlBhcmVudFN0eWxlIjpudWxsfSwiUGFyZW50U3R5bGUiOm51bGx9LCJEYXRlRm9ybWF0Ijp7IiRpZCI6IjQ1N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NTciLCJGb3JtYXQiOjAsIklzVmlzaWJsZSI6ZmFsc2UsIkxhc3RLbm93blZpc2liaWxpdHlTdGF0ZSI6ZmFsc2V9LCJJc1Zpc2libGUiOnRydWUsIlBhcmVudFN0eWxlIjpudWxsfSwiSW5kZXgiOjEsIlNtYXJ0RHVyYXRpb25BY3RpdmF0ZWQiOmZhbHNlLCJEYXRlRm9ybWF0Ijp7IiRyZWYiOiI0NTYifSwiV2Vla051bWJlcmluZyI6eyIkaWQiOiI0NTgiLCJGb3JtYXQiOjAsIklzVmlzaWJsZSI6ZmFsc2UsIkxhc3RLbm93blZpc2liaWxpdHlTdGF0ZSI6ZmFsc2V9LCJJZCI6IjQ2Nzg4MjQ2LTdjZDMtNGU3Yi04NDMzLTcyOTBhMzFmZjBkYiIsIkltcG9ydElkIjpudWxsLCJUaXRsZSI6IkltcGxlbWVudGF0aW9uIFRhc2sgRm9yY2UgTWFuYWdlcyBTdGFydC1VcCIsIk5vdGUiOm51bGwsIkh5cGVybGluayI6eyIkaWQiOiI0NTkiLCJBZGRyZXNzIjoiIiwiU3ViQWRkcmVzcyI6IiJ9LCJJc0NoYW5nZWQiOmZhbHNlLCJJc05ldyI6ZmFsc2V9fV0sIl9taWxlc3RvbmVzIjpbXSwiSWQiOiI5ZDljMzgyYy02ZTI1LTQyY2YtYmEwNC1hZjZhYzcyZDQ1MzIiLCJJc1NpbmdsZUl0ZW1Sb3ciOmZhbHNlfSx7IiRpZCI6IjQ2MCIsIl90YXNrcyI6W3siJGlkIjoiNDYxIiwiX2F0dGFjaGVkTWlsZXN0b25lcyI6W10sIlRhc2tEZWZpbml0aW9uIjp7IiRpZCI6IjQ2MiIsIkdyb3VwTmFtZSI6bnVsbCwiU3RhcnREYXRlIjoiMjAyMy0wMi0wMVQwMDowMDowMFoiLCJFbmREYXRlIjoiMjAyMy0wNS0wMVQyMzo1OTo1OS45OTlaIiwiUGVyY2VudGFnZUNvbXBsZXRlIjowLjAsIlN0eWxlIjp7IiRpZCI6IjQ2MyIsIlNoYXBlIjoyLCJTaGFwZVRoaWNrbmVzcyI6MSwiRHVyYXRpb25Gb3JtYXQiOjAsIkluY2x1ZGVOb25Xb3JraW5nRGF5c0luRHVyYXRpb24iOmZhbHNlLCJQZXJjZW50YWdlQ29tcGxldGVTdHlsZSI6eyIkaWQiOiI0NjQiLCJGb250U2V0dGluZ3MiOnsiJGlkIjoiNDY1IiwiRm9udFNpemUiOjksIkZvbnROYW1lIjoiQXJpYWwiLCJJc0JvbGQiOmZhbHNlLCJJc0l0YWxpYyI6ZmFsc2UsIklzVW5kZXJsaW5lZCI6ZmFsc2UsIlBhcmVudFN0eWxlIjpudWxsfSwiQXV0b1NpemUiOjAsIkZvcmVncm91bmQiOnsiJGlkIjoiNDY2IiwiQ29sb3IiOnsiJGlkIjoiNDY3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DY4IiwiTGluZUNvbG9yIjpudWxsLCJMaW5lV2VpZ2h0IjowLjAsIkxpbmVUeXBlIjowLCJQYXJlbnRTdHlsZSI6bnVsbH0sIlBhcmVudFN0eWxlIjpudWxsfSwiRHVyYXRpb25TdHlsZSI6eyIkaWQiOiI0NjkiLCJGb250U2V0dGluZ3MiOnsiJGlkIjoiNDcwIiwiRm9udFNpemUiOjksIkZvbnROYW1lIjoiQXJpYWwiLCJJc0JvbGQiOmZhbHNlLCJJc0l0YWxpYyI6ZmFsc2UsIklzVW5kZXJsaW5lZCI6ZmFsc2UsIlBhcmVudFN0eWxlIjpudWxsfSwiQXV0b1NpemUiOjAsIkZvcmVncm91bmQiOnsiJGlkIjoiNDcxIiwiQ29sb3IiOnsiJGlkIjoiNDcy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0NzMiLCJMaW5lQ29sb3IiOm51bGwsIkxpbmVXZWlnaHQiOjAuMCwiTGluZVR5cGUiOjAsIlBhcmVudFN0eWxlIjpudWxsfSwiUGFyZW50U3R5bGUiOm51bGx9LCJIb3Jpem9udGFsQ29ubmVjdG9yU3R5bGUiOnsiJGlkIjoiNDc0IiwiTGluZUNvbG9yIjp7IiRyZWYiOiI2NiJ9LCJMaW5lV2VpZ2h0IjoxLjAsIkxpbmVUeXBlIjowLCJQYXJlbnRTdHlsZSI6bnVsbH0sIlZlcnRpY2FsQ29ubmVjdG9yU3R5bGUiOnsiJGlkIjoiNDc1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Q3NiIsIk1hcmdpbiI6eyIkcmVmIjoiNzIifSwiUGFkZGluZyI6eyIkcmVmIjoiNzMifSwiQmFja2dyb3VuZCI6eyIkaWQiOiI0NzciLCJDb2xvciI6eyIkaWQiOiI0NzgiLCJBIjoyNTUsIlIiOjg4LCJHIjoxNTQsIkIiOjIxNX19LCJJc1Zpc2libGUiOnRydWUsIldpZHRoIjowLjAsIkhlaWdodCI6MTYuMCwiQm9yZGVyU3R5bGUiOnsiJGlkIjoiNDc5IiwiTGluZUNvbG9yIjp7IiRyZWYiOiI3NyJ9LCJMaW5lV2VpZ2h0IjowLjAsIkxpbmVUeXBlIjowLCJQYXJlbnRTdHlsZSI6bnVsbH0sIlBhcmVudFN0eWxlIjpudWxsfSwiVGl0bGVTdHlsZSI6eyIkaWQiOiI0ODAiLCJGb250U2V0dGluZ3MiOnsiJGlkIjoiNDgxIiwiRm9udFNpemUiOjEwLCJGb250TmFtZSI6IkFyaWFsIiwiSXNCb2xkIjp0cnVlLCJJc0l0YWxpYyI6ZmFsc2UsIklzVW5kZXJsaW5lZCI6ZmFsc2UsIlBhcmVudFN0eWxlIjpudWxsfSwiQXV0b1NpemUiOjAsIkZvcmVncm91bmQiOnsiJGlkIjoiNDgyIiwiQ29sb3IiOnsiJGlkIjoiNDgz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0ODQiLCJMaW5lQ29sb3IiOm51bGwsIkxpbmVXZWlnaHQiOjAuMCwiTGluZVR5cGUiOjAsIlBhcmVudFN0eWxlIjpudWxsfSwiUGFyZW50U3R5bGUiOm51bGx9LCJEYXRlU3R5bGUiOnsiJGlkIjoiNDg1IiwiRm9udFNldHRpbmdzIjp7IiRpZCI6IjQ4NiIsIkZvbnRTaXplIjo5LCJGb250TmFtZSI6IkFyaWFsIiwiSXNCb2xkIjpmYWxzZSwiSXNJdGFsaWMiOmZhbHNlLCJJc1VuZGVybGluZWQiOmZhbHNlLCJQYXJlbnRTdHlsZSI6bnVsbH0sIkF1dG9TaXplIjowLCJGb3JlZ3JvdW5kIjp7IiRpZCI6IjQ4NyIsIkNvbG9yIjp7IiRpZCI6IjQ4OC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0ODkiLCJMaW5lQ29sb3IiOm51bGwsIkxpbmVXZWlnaHQiOjAuMCwiTGluZVR5cGUiOjAsIlBhcmVudFN0eWxlIjpudWxsfSwiUGFyZW50U3R5bGUiOm51bGx9LCJEYXRlRm9ybWF0Ijp7IiRpZCI6IjQ5M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OTEiLCJGb3JtYXQiOjAsIklzVmlzaWJsZSI6ZmFsc2UsIkxhc3RLbm93blZpc2liaWxpdHlTdGF0ZSI6ZmFsc2V9LCJJc1Zpc2libGUiOmZhbHNlLCJQYXJlbnRTdHlsZSI6bnVsbH0sIkluZGV4IjoyLCJTbWFydER1cmF0aW9uQWN0aXZhdGVkIjpmYWxzZSwiRGF0ZUZvcm1hdCI6eyIkcmVmIjoiNDkwIn0sIldlZWtOdW1iZXJpbmciOnsiJGlkIjoiNDkyIiwiRm9ybWF0IjowLCJJc1Zpc2libGUiOmZhbHNlLCJMYXN0S25vd25WaXNpYmlsaXR5U3RhdGUiOmZhbHNlfSwiSWQiOiJlYjJkN2EzZi03MjZmLTRlZjgtOGE2OC1lYjk5YWRlNDEyMDAiLCJJbXBvcnRJZCI6bnVsbCwiVGl0bGUiOiJJZGVudGlmeSBDb21tdW5pdHkgTGVhZGVyIENsdWIgR3JvdXBzIiwiTm90ZSI6bnVsbCwiSHlwZXJsaW5rIjp7IiRpZCI6IjQ5MyIsIkFkZHJlc3MiOiIiLCJTdWJBZGRyZXNzIjoiIn0sIklzQ2hhbmdlZCI6ZmFsc2UsIklzTmV3IjpmYWxzZX19XSwiX21pbGVzdG9uZXMiOltdLCJJZCI6IjE1ZjQ1ODUyLWQ3NDctNDczYy04OWFhLTM3Y2IyZTFjYjUxNiIsIklzU2luZ2xlSXRlbVJvdyI6ZmFsc2V9LHsiJGlkIjoiNDk0IiwiX3Rhc2tzIjpbeyIkaWQiOiI0OTUiLCJfYXR0YWNoZWRNaWxlc3RvbmVzIjpbXSwiVGFza0RlZmluaXRpb24iOnsiJGlkIjoiNDk2IiwiR3JvdXBOYW1lIjpudWxsLCJTdGFydERhdGUiOiIyMDIyLTExLTAxVDAwOjAwOjAwWiIsIkVuZERhdGUiOiIyMDIzLTAyLTI4VDIzOjU5OjU5Ljk5OVoiLCJQZXJjZW50YWdlQ29tcGxldGUiOjAuMCwiU3R5bGUiOnsiJGlkIjoiNDk3IiwiU2hhcGUiOjIsIlNoYXBlVGhpY2tuZXNzIjoxLCJEdXJhdGlvbkZvcm1hdCI6MCwiSW5jbHVkZU5vbldvcmtpbmdEYXlzSW5EdXJhdGlvbiI6ZmFsc2UsIlBlcmNlbnRhZ2VDb21wbGV0ZVN0eWxlIjp7IiRpZCI6IjQ5OCIsIkZvbnRTZXR0aW5ncyI6eyIkaWQiOiI0OTkiLCJGb250U2l6ZSI6OSwiRm9udE5hbWUiOiJBcmlhbCIsIklzQm9sZCI6ZmFsc2UsIklzSXRhbGljIjpmYWxzZSwiSXNVbmRlcmxpbmVkIjpmYWxzZSwiUGFyZW50U3R5bGUiOm51bGx9LCJBdXRvU2l6ZSI6MCwiRm9yZWdyb3VuZCI6eyIkaWQiOiI1MDAiLCJDb2xvciI6eyIkaWQiOiI1MDE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1MDIiLCJMaW5lQ29sb3IiOm51bGwsIkxpbmVXZWlnaHQiOjAuMCwiTGluZVR5cGUiOjAsIlBhcmVudFN0eWxlIjpudWxsfSwiUGFyZW50U3R5bGUiOm51bGx9LCJEdXJhdGlvblN0eWxlIjp7IiRpZCI6IjUwMyIsIkZvbnRTZXR0aW5ncyI6eyIkaWQiOiI1MDQiLCJGb250U2l6ZSI6OSwiRm9udE5hbWUiOiJBcmlhbCIsIklzQm9sZCI6ZmFsc2UsIklzSXRhbGljIjpmYWxzZSwiSXNVbmRlcmxpbmVkIjpmYWxzZSwiUGFyZW50U3R5bGUiOm51bGx9LCJBdXRvU2l6ZSI6MCwiRm9yZWdyb3VuZCI6eyIkaWQiOiI1MDUiLCJDb2xvciI6eyIkaWQiOiI1MDY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UwNyIsIkxpbmVDb2xvciI6bnVsbCwiTGluZVdlaWdodCI6MC4wLCJMaW5lVHlwZSI6MCwiUGFyZW50U3R5bGUiOm51bGx9LCJQYXJlbnRTdHlsZSI6bnVsbH0sIkhvcml6b250YWxDb25uZWN0b3JTdHlsZSI6eyIkaWQiOiI1MDgiLCJMaW5lQ29sb3IiOnsiJHJlZiI6IjY2In0sIkxpbmVXZWlnaHQiOjEuMCwiTGluZVR5cGUiOjAsIlBhcmVudFN0eWxlIjpudWxsfSwiVmVydGljYWxDb25uZWN0b3JTdHlsZSI6eyIkaWQiOiI1MDk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TEwIiwiTWFyZ2luIjp7IiRyZWYiOiI3MiJ9LCJQYWRkaW5nIjp7IiRyZWYiOiI3MyJ9LCJCYWNrZ3JvdW5kIjp7IiRpZCI6IjUxMSIsIkNvbG9yIjp7IiRpZCI6IjUxMiIsIkEiOjI1NSwiUiI6ODgsIkciOjE1NCwiQiI6MjE1fX0sIklzVmlzaWJsZSI6dHJ1ZSwiV2lkdGgiOjAuMCwiSGVpZ2h0IjoxNi4wLCJCb3JkZXJTdHlsZSI6eyIkaWQiOiI1MTMiLCJMaW5lQ29sb3IiOnsiJHJlZiI6Ijc3In0sIkxpbmVXZWlnaHQiOjAuMCwiTGluZVR5cGUiOjAsIlBhcmVudFN0eWxlIjpudWxsfSwiUGFyZW50U3R5bGUiOm51bGx9LCJUaXRsZVN0eWxlIjp7IiRpZCI6IjUxNCIsIkZvbnRTZXR0aW5ncyI6eyIkaWQiOiI1MTUiLCJGb250U2l6ZSI6MTAsIkZvbnROYW1lIjoiQXJpYWwiLCJJc0JvbGQiOnRydWUsIklzSXRhbGljIjpmYWxzZSwiSXNVbmRlcmxpbmVkIjpmYWxzZSwiUGFyZW50U3R5bGUiOm51bGx9LCJBdXRvU2l6ZSI6MCwiRm9yZWdyb3VuZCI6eyIkaWQiOiI1MTYiLCJDb2xvciI6eyIkaWQiOiI1MTc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UxOCIsIkxpbmVDb2xvciI6bnVsbCwiTGluZVdlaWdodCI6MC4wLCJMaW5lVHlwZSI6MCwiUGFyZW50U3R5bGUiOm51bGx9LCJQYXJlbnRTdHlsZSI6bnVsbH0sIkRhdGVTdHlsZSI6eyIkaWQiOiI1MTkiLCJGb250U2V0dGluZ3MiOnsiJGlkIjoiNTIwIiwiRm9udFNpemUiOjksIkZvbnROYW1lIjoiQXJpYWwiLCJJc0JvbGQiOmZhbHNlLCJJc0l0YWxpYyI6ZmFsc2UsIklzVW5kZXJsaW5lZCI6ZmFsc2UsIlBhcmVudFN0eWxlIjpudWxsfSwiQXV0b1NpemUiOjAsIkZvcmVncm91bmQiOnsiJGlkIjoiNTIxIiwiQ29sb3IiOnsiJGlkIjoiNTIy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UyMyIsIkxpbmVDb2xvciI6bnVsbCwiTGluZVdlaWdodCI6MC4wLCJMaW5lVHlwZSI6MCwiUGFyZW50U3R5bGUiOm51bGx9LCJQYXJlbnRTdHlsZSI6bnVsbH0sIkRhdGVGb3JtYXQiOnsiJGlkIjoiNTI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UyNSIsIkZvcm1hdCI6MCwiSXNWaXNpYmxlIjpmYWxzZSwiTGFzdEtub3duVmlzaWJpbGl0eVN0YXRlIjpmYWxzZX0sIklzVmlzaWJsZSI6dHJ1ZSwiUGFyZW50U3R5bGUiOm51bGx9LCJJbmRleCI6MSwiU21hcnREdXJhdGlvbkFjdGl2YXRlZCI6ZmFsc2UsIkRhdGVGb3JtYXQiOnsiJHJlZiI6IjUyNCJ9LCJXZWVrTnVtYmVyaW5nIjp7IiRpZCI6IjUyNiIsIkZvcm1hdCI6MCwiSXNWaXNpYmxlIjpmYWxzZSwiTGFzdEtub3duVmlzaWJpbGl0eVN0YXRlIjpmYWxzZX0sIklkIjoiYjBlMTcwN2UtZDNjYi00YWRlLWFmMTEtMjViN2I5NzdlMTQ2IiwiSW1wb3J0SWQiOm51bGwsIlRpdGxlIjoiRGVmaW5lIFJlZ2lvbmFsIENvdW5jaWwgU2VsZWN0aW9uIC8gRWxlY3Rpb24gUHJvY2VzcyIsIk5vdGUiOm51bGwsIkh5cGVybGluayI6eyIkaWQiOiI1MjciLCJBZGRyZXNzIjoiIiwiU3ViQWRkcmVzcyI6IiJ9LCJJc0NoYW5nZWQiOmZhbHNlLCJJc05ldyI6ZmFsc2V9fV0sIl9taWxlc3RvbmVzIjpbXSwiSWQiOiIyNzM1Y2Q5YS02MTMzLTRlNmYtYWFmNS1mNzU2YmJjN2FlZGQiLCJJc1NpbmdsZUl0ZW1Sb3ciOmZhbHNlfV0sIkluZGV4IjowLCJJZCI6Ijc4MGNlMjk2LTk0ZTYtNGE4Mi1hMzFmLWRjOWEwNjE4NWY2MyIsIkhlYWRlclRleHQiOm51bGwsIklzRGVmYXVsdCI6dHJ1ZSwiU3R5bGUiOnsiJGlkIjoiNTI4IiwiSGVhZGVyU3R5bGUiOnsiJGlkIjoiNTI5IiwiVGV4dFN0eWxlIjp7IiRpZCI6IjUzMCIsIkZvbnRTZXR0aW5ncyI6eyIkaWQiOiI1MzEiLCJGb250U2l6ZSI6MTEsIkZvbnROYW1lIjoiQ2FsaWJyaSIsIklzQm9sZCI6ZmFsc2UsIklzSXRhbGljIjpmYWxzZSwiSXNVbmRlcmxpbmVkIjpmYWxzZSwiUGFyZW50U3R5bGUiOm51bGx9LCJBdXRvU2l6ZSI6MiwiRm9yZWdyb3VuZCI6eyIkaWQiOiI1MzIiLCJDb2xvciI6eyIkaWQiOiI1MzM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1MzQiLCJUb3AiOjAuMCwiTGVmdCI6MC4wLCJSaWdodCI6MC4wLCJCb3R0b20iOjAuMH0sIlBhZGRpbmciOnsiJGlkIjoiNTM1IiwiVG9wIjowLjAsIkxlZnQiOjAuMCwiUmlnaHQiOjAuMCwiQm90dG9tIjowLjB9LCJCYWNrZ3JvdW5kIjpudWxsLCJJc1Zpc2libGUiOnRydWUsIldpZHRoIjowLjAsIkhlaWdodCI6MC4wLCJCb3JkZXJTdHlsZSI6bnVsbCwiUGFyZW50U3R5bGUiOm51bGx9LCJSZWN0YW5nbGVTdHlsZSI6eyIkaWQiOiI1MzYiLCJNYXJnaW4iOnsiJGlkIjoiNTM3IiwiVG9wIjowLjAsIkxlZnQiOjAuMCwiUmlnaHQiOjAuMCwiQm90dG9tIjowLjB9LCJQYWRkaW5nIjp7IiRpZCI6IjUzOCIsIlRvcCI6MC4wLCJMZWZ0IjowLjAsIlJpZ2h0IjowLjAsIkJvdHRvbSI6MC4wfSwiQmFja2dyb3VuZCI6eyIkaWQiOiI1MzkiLCJDb2xvciI6eyIkaWQiOiI1NDAiLCJBIjo2MywiUiI6NjgsIkciOjExNCwiQiI6MTk2fX0sIklzVmlzaWJsZSI6dHJ1ZSwiV2lkdGgiOjAuMCwiSGVpZ2h0IjowLjAsIkJvcmRlclN0eWxlIjp7IiRpZCI6IjU0MSIsIkxpbmVDb2xvciI6eyIkaWQiOiI1NDIiLCIkdHlwZSI6Ik5MUkUuQ29tbW9uLkRvbS5Tb2xpZENvbG9yQnJ1c2gsIE5MUkUuQ29tbW9uIiwiQ29sb3IiOnsiJGlkIjoiNTQzIiwiQSI6MjU1LCJSIjoyNTUsIkciOjAsIkIiOjB9fSwiTGluZVdlaWdodCI6MC4wLCJMaW5lVHlwZSI6MCwiUGFyZW50U3R5bGUiOm51bGx9LCJQYXJlbnRTdHlsZSI6bnVsbH0sIk1hcmdpbiI6eyIkaWQiOiI1NDQiLCJUb3AiOjAuMCwiTGVmdCI6MC4wLCJSaWdodCI6MC4wLCJCb3R0b20iOjAuMH0sIlBhZGRpbmciOnsiJGlkIjoiNTQ1IiwiVG9wIjowLjAsIkxlZnQiOjAuMCwiUmlnaHQiOjAuMCwiQm90dG9tIjowLjB9LCJCYWNrZ3JvdW5kIjpudWxsLCJJc1Zpc2libGUiOnRydWUsIldpZHRoIjowLjAsIkhlaWdodCI6MC4wLCJCb3JkZXJTdHlsZSI6bnVsbCwiUGFyZW50U3R5bGUiOm51bGx9LCJCYWNrZ3JvdW5kU3R5bGUiOnsiJGlkIjoiNTQ2IiwiTWFyZ2luIjp7IiRpZCI6IjU0NyIsIlRvcCI6MC4wLCJMZWZ0IjowLjAsIlJpZ2h0IjowLjAsIkJvdHRvbSI6MC4wfSwiUGFkZGluZyI6eyIkaWQiOiI1NDgiLCJUb3AiOjAuMCwiTGVmdCI6MC4wLCJSaWdodCI6MC4wLCJCb3R0b20iOjAuMH0sIkJhY2tncm91bmQiOnsiJGlkIjoiNTQ5IiwiQ29sb3IiOnsiJGlkIjoiNTUwIiwiQSI6NTEsIlIiOjE1NSwiRyI6MTg3LCJCIjo4OX19LCJJc1Zpc2libGUiOnRydWUsIldpZHRoIjowLjAsIkhlaWdodCI6MC4wLCJCb3JkZXJTdHlsZSI6eyIkaWQiOiI1NTEiLCJMaW5lQ29sb3IiOnsiJGlkIjoiNTUyIiwiJHR5cGUiOiJOTFJFLkNvbW1vbi5Eb20uU29saWRDb2xvckJydXNoLCBOTFJFLkNvbW1vbiIsIkNvbG9yIjp7IiRpZCI6IjU1MyIsIkEiOjI1NSwiUiI6MjU1LCJHIjowLCJCIjowfX0sIkxpbmVXZWlnaHQiOjAuMCwiTGluZVR5cGUiOjAsIlBhcmVudFN0eWxlIjpudWxsfSwiUGFyZW50U3R5bGUiOm51bGx9LCJNYXJnaW4iOnsiJGlkIjoiNTU0IiwiVG9wIjowLjAsIkxlZnQiOjAuMCwiUmlnaHQiOjAuMCwiQm90dG9tIjowLjB9LCJQYWRkaW5nIjp7IiRpZCI6IjU1NSIsIlRvcCI6MC4wLCJMZWZ0IjowLjAsIlJpZ2h0IjowLjAsIkJvdHRvbSI6MC4wfSwiSXNWaXNpYmxlIjp0cnVlLCJXaWR0aCI6MC4wLCJIZWlnaHQiOjAuMCwiQm9yZGVyU3R5bGUiOm51bGwsIlBhcmVudFN0eWxlIjpudWxsfX1dLCJJZCI6IjQzZGU3MTA5LWQ4NGYtNDUyMi1hYmI1LTU1ZWQxMDdhMTJjNCIsIkluZGV4IjozLCJIZWFkZXJUZXh0IjoiU3RhZ2UgMyIsIlN0eWxlIjp7IiRpZCI6IjU1NiIsIkhlYWRlclN0eWxlIjp7IiRpZCI6IjU1NyIsIlRleHRJc1ZlcnRpY2FsIjpmYWxzZSwiVGV4dFN0eWxlIjp7IiRpZCI6IjU1OCIsIkZvbnRTZXR0aW5ncyI6eyIkaWQiOiI1NTkiLCJGb250U2l6ZSI6MTIsIkZvbnROYW1lIjoiQXJpYWwiLCJJc0JvbGQiOmZhbHNlLCJJc0l0YWxpYyI6ZmFsc2UsIklzVW5kZXJsaW5lZCI6ZmFsc2UsIlBhcmVudFN0eWxlIjpudWxsfSwiQXV0b1NpemUiOjIsIkZvcmVncm91bmQiOnsiJGlkIjoiNTYwIiwiQ29sb3IiOnsiJGlkIjoiNTY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TYyIiwiVG9wIjowLjAsIkxlZnQiOjAuMCwiUmlnaHQiOjAuMCwiQm90dG9tIjowLjB9LCJQYWRkaW5nIjp7IiRpZCI6IjU2MyIsIlRvcCI6MC4wLCJMZWZ0IjowLjAsIlJpZ2h0IjowLjAsIkJvdHRvbSI6MC4wfSwiQmFja2dyb3VuZCI6bnVsbCwiSXNWaXNpYmxlIjp0cnVlLCJXaWR0aCI6MC4wLCJIZWlnaHQiOjAuMCwiQm9yZGVyU3R5bGUiOm51bGwsIlBhcmVudFN0eWxlIjpudWxsfSwiUmVjdGFuZ2xlU3R5bGUiOnsiJGlkIjoiNTY0IiwiTWFyZ2luIjp7IiRpZCI6IjU2NSIsIlRvcCI6MC4wLCJMZWZ0IjowLjAsIlJpZ2h0IjowLjAsIkJvdHRvbSI6MC4wfSwiUGFkZGluZyI6eyIkaWQiOiI1NjYiLCJUb3AiOjAuMCwiTGVmdCI6MC4wLCJSaWdodCI6MC4wLCJCb3R0b20iOjAuMH0sIkJhY2tncm91bmQiOnsiJGlkIjoiNTY3IiwiQ29sb3IiOnsiJGlkIjoiNTY4IiwiQSI6MjU1LCJSIjo0OCwiRyI6ODQsIkIiOjE1MH19LCJJc1Zpc2libGUiOnRydWUsIldpZHRoIjowLjAsIkhlaWdodCI6MC4wLCJCb3JkZXJTdHlsZSI6eyIkaWQiOiI1NjkiLCJMaW5lQ29sb3IiOnsiJGlkIjoiNTcwIiwiJHR5cGUiOiJOTFJFLkNvbW1vbi5Eb20uU29saWRDb2xvckJydXNoLCBOTFJFLkNvbW1vbiIsIkNvbG9yIjp7IiRpZCI6IjU3MSIsIkEiOjI1NSwiUiI6MjU1LCJHIjowLCJCIjowfX0sIkxpbmVXZWlnaHQiOjAuMCwiTGluZVR5cGUiOjAsIlBhcmVudFN0eWxlIjpudWxsfSwiUGFyZW50U3R5bGUiOm51bGx9LCJNYXJnaW4iOnsiJGlkIjoiNTcyIiwiVG9wIjowLjAsIkxlZnQiOjAuMCwiUmlnaHQiOjAuMCwiQm90dG9tIjowLjB9LCJQYWRkaW5nIjp7IiRpZCI6IjU3MyIsIlRvcCI6MC4wLCJMZWZ0IjowLjAsIlJpZ2h0IjowLjAsIkJvdHRvbSI6MC4wfSwiQmFja2dyb3VuZCI6bnVsbCwiSXNWaXNpYmxlIjp0cnVlLCJXaWR0aCI6MC4wLCJIZWlnaHQiOjAuMCwiQm9yZGVyU3R5bGUiOm51bGwsIlBhcmVudFN0eWxlIjpudWxsfSwiQmFja2dyb3VuZFN0eWxlIjp7IiRpZCI6IjU3NCIsIk1hcmdpbiI6eyIkaWQiOiI1NzUiLCJUb3AiOjAuMCwiTGVmdCI6MC4wLCJSaWdodCI6MC4wLCJCb3R0b20iOjAuMH0sIlBhZGRpbmciOnsiJGlkIjoiNTc2IiwiVG9wIjowLjAsIkxlZnQiOjAuMCwiUmlnaHQiOjAuMCwiQm90dG9tIjowLjB9LCJCYWNrZ3JvdW5kIjp7IiRpZCI6IjU3NyIsIkNvbG9yIjp7IiRpZCI6IjU3OCIsIkEiOjUxLCJSIjoxNjUsIkciOjE2NSwiQiI6MTY1fX0sIklzVmlzaWJsZSI6dHJ1ZSwiV2lkdGgiOjAuMCwiSGVpZ2h0IjowLjAsIkJvcmRlclN0eWxlIjp7IiRpZCI6IjU3OSIsIkxpbmVDb2xvciI6eyIkaWQiOiI1ODAiLCIkdHlwZSI6Ik5MUkUuQ29tbW9uLkRvbS5Tb2xpZENvbG9yQnJ1c2gsIE5MUkUuQ29tbW9uIiwiQ29sb3IiOnsiJGlkIjoiNTgxIiwiQSI6MjU1LCJSIjoyNTUsIkciOjAsIkIiOjB9fSwiTGluZVdlaWdodCI6MC4wLCJMaW5lVHlwZSI6MCwiUGFyZW50U3R5bGUiOm51bGx9LCJQYXJlbnRTdHlsZSI6bnVsbH0sIklzQWJvdmVUaW1lYmFuZCI6ZmFsc2UsIk1hcmdpbiI6eyIkaWQiOiI1ODIiLCJUb3AiOjAuMCwiTGVmdCI6MC4wLCJSaWdodCI6MC4wLCJCb3R0b20iOjAuMH0sIlBhZGRpbmciOnsiJGlkIjoiNTgzIiwiVG9wIjowLjAsIkxlZnQiOjAuMCwiUmlnaHQiOjAuMCwiQm90dG9tIjowLjB9LCJJc1Zpc2libGUiOnRydWUsIldpZHRoIjowLjAsIkhlaWdodCI6MC4wLCJCb3JkZXJTdHlsZSI6eyIkaWQiOiI1ODQiLCJMaW5lQ29sb3IiOm51bGwsIkxpbmVXZWlnaHQiOjAuMCwiTGluZVR5cGUiOjAsIlBhcmVudFN0eWxlIjpudWxsfSwiUGFyZW50U3R5bGUiOm51bGx9fSx7IiRpZCI6IjU4NSIsIl9hY3Rpdml0aWVzIjpbeyIkaWQiOiI1ODYiLCJfcm93cyI6W3siJGlkIjoiNTg3IiwiX3Rhc2tzIjpbXSwiX21pbGVzdG9uZXMiOlt7IiRpZCI6IjU4OCIsIklkIjoiNDNmMTAxMmEtYzQ5Ny00Yjg2LTgwNGQtOGIzYzFmMjE1MmRiIiwiSW5kZXgiOjIsIkdyb3VwSWQiOm51bGwsIlRpdGxlIjoiUGlsb3QgRXZhbHVhdGlvbiAmIEFzc2Vzc21lbnQgQmVnaW5zIiwiRGF0ZVRpbWUiOiIyMDI0LTAxLTAxVDIzOjU5OjAwWiIsIlBlcmNlbnRhZ2VDb21wbGV0ZSI6bnVsbCwiTm90ZSI6bnVsbCwiU3R5bGUiOnsiJGlkIjoiNTg5IiwiVGl0bGVQb3NpdGlvbiI6IlJpZ2h0IiwiRGF0ZVBvc2l0aW9uIjoiTGVmdCIsIlNoYXBlVHlwZSI6MSwiU2hhcGVTaXplIjoxLCJTaGFwZVN0eWxlIjp7IiRpZCI6IjU5MCIsIk1hcmdpbiI6eyIkcmVmIjoiOCJ9LCJQYWRkaW5nIjp7IiRyZWYiOiI5In0sIkJhY2tncm91bmQiOnsiJGlkIjoiNTkxIiwiQ29sb3IiOnsiJGlkIjoiNTkyIiwiQSI6MjU1LCJSIjo0NSwiRyI6NDUsIkIiOjQ1fX0sIklzVmlzaWJsZSI6dHJ1ZSwiV2lkdGgiOjE4LjAsIkhlaWdodCI6MjAuMCwiQm9yZGVyU3R5bGUiOnsiJGlkIjoiNTkzIiwiTGluZUNvbG9yIjp7IiRyZWYiOiIxMyJ9LCJMaW5lV2VpZ2h0IjowLjAsIkxpbmVUeXBlIjowLCJQYXJlbnRTdHlsZSI6bnVsbH0sIlBhcmVudFN0eWxlIjpudWxsfSwiVGl0bGVTdHlsZSI6eyIkaWQiOiI1OTQiLCJGb250U2V0dGluZ3MiOnsiJGlkIjoiNTk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NTk2IiwiRm9udFNldHRpbmdzIjp7IiRpZCI6IjU5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U5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1OTkiLCJGb3JtYXQiOjAsIklzVmlzaWJsZSI6ZmFsc2UsIkxhc3RLbm93blZpc2liaWxpdHlTdGF0ZSI6ZmFsc2V9LCJJc1Zpc2libGUiOmZhbHNlLCJQYXJlbnRTdHlsZSI6bnVsbH0sIkh5cGVybGluayI6bnVsbCwiSW1wb3J0SWQiOm51bGx9XSwiSWQiOiJiNWY1M2Y3My00MWQwLTQ3ZjEtOTFlMi00NzRmYzZhYzE1ODEiLCJJc1NpbmdsZUl0ZW1Sb3ciOmZhbHNlfSx7IiRpZCI6IjYwMCIsIl90YXNrcyI6W10sIl9taWxlc3RvbmVzIjpbXSwiSWQiOiIxMjQ3ZjI2NS1kNWYyLTQxMjgtYmQ4MS02NGIyMmQ5NzQyMmQiLCJJc1NpbmdsZUl0ZW1Sb3ciOmZhbHNlfSx7IiRpZCI6IjYwMSIsIl90YXNrcyI6W3siJGlkIjoiNjAyIiwiX2F0dGFjaGVkTWlsZXN0b25lcyI6W10sIlRhc2tEZWZpbml0aW9uIjp7IiRpZCI6IjYwMyIsIkdyb3VwTmFtZSI6bnVsbCwiU3RhcnREYXRlIjoiMjAyNC0wNy0wMVQwMDowMDowMFoiLCJFbmREYXRlIjoiMjAyNS0wNi0zMFQyMzo1OTo1OS45OTlaIiwiUGVyY2VudGFnZUNvbXBsZXRlIjowLjAsIlN0eWxlIjp7IiRpZCI6IjYwNCIsIlNoYXBlIjoyLCJTaGFwZVRoaWNrbmVzcyI6MSwiRHVyYXRpb25Gb3JtYXQiOjAsIkluY2x1ZGVOb25Xb3JraW5nRGF5c0luRHVyYXRpb24iOmZhbHNlLCJQZXJjZW50YWdlQ29tcGxldGVTdHlsZSI6eyIkaWQiOiI2MDUiLCJGb250U2V0dGluZ3MiOnsiJGlkIjoiNjA2IiwiRm9udFNpemUiOjksIkZvbnROYW1lIjoiQXJpYWwiLCJJc0JvbGQiOmZhbHNlLCJJc0l0YWxpYyI6ZmFsc2UsIklzVW5kZXJsaW5lZCI6ZmFsc2UsIlBhcmVudFN0eWxlIjpudWxsfSwiQXV0b1NpemUiOjAsIkZvcmVncm91bmQiOnsiJGlkIjoiNjA3IiwiQ29sb3IiOnsiJGlkIjoiNjA4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jA5IiwiTGluZUNvbG9yIjpudWxsLCJMaW5lV2VpZ2h0IjowLjAsIkxpbmVUeXBlIjowLCJQYXJlbnRTdHlsZSI6bnVsbH0sIlBhcmVudFN0eWxlIjpudWxsfSwiRHVyYXRpb25TdHlsZSI6eyIkaWQiOiI2MTAiLCJGb250U2V0dGluZ3MiOnsiJGlkIjoiNjExIiwiRm9udFNpemUiOjksIkZvbnROYW1lIjoiQXJpYWwiLCJJc0JvbGQiOmZhbHNlLCJJc0l0YWxpYyI6ZmFsc2UsIklzVW5kZXJsaW5lZCI6ZmFsc2UsIlBhcmVudFN0eWxlIjpudWxsfSwiQXV0b1NpemUiOjAsIkZvcmVncm91bmQiOnsiJGlkIjoiNjEyIiwiQ29sb3IiOnsiJGlkIjoiNjEz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eyIkaWQiOiI2MTQiLCJMaW5lQ29sb3IiOm51bGwsIkxpbmVXZWlnaHQiOjAuMCwiTGluZVR5cGUiOjAsIlBhcmVudFN0eWxlIjpudWxsfSwiUGFyZW50U3R5bGUiOm51bGx9LCJIb3Jpem9udGFsQ29ubmVjdG9yU3R5bGUiOnsiJGlkIjoiNjE1IiwiTGluZUNvbG9yIjp7IiRyZWYiOiI2NiJ9LCJMaW5lV2VpZ2h0IjoxLjAsIkxpbmVUeXBlIjowLCJQYXJlbnRTdHlsZSI6bnVsbH0sIlZlcnRpY2FsQ29ubmVjdG9yU3R5bGUiOnsiJGlkIjoiNjE2IiwiTGluZUNvbG9yIjp7IiRyZWYiOiI2OSJ9LCJMaW5lV2VpZ2h0Ijox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YxNyIsIk1hcmdpbiI6eyIkcmVmIjoiNzIifSwiUGFkZGluZyI6eyIkcmVmIjoiNzMifSwiQmFja2dyb3VuZCI6eyIkaWQiOiI2MTgiLCJDb2xvciI6eyIkaWQiOiI2MTkiLCJBIjoyNTUsIlIiOjg4LCJHIjoxNTQsIkIiOjIxNX19LCJJc1Zpc2libGUiOnRydWUsIldpZHRoIjowLjAsIkhlaWdodCI6MTYuMCwiQm9yZGVyU3R5bGUiOnsiJGlkIjoiNjIwIiwiTGluZUNvbG9yIjp7IiRyZWYiOiI3NyJ9LCJMaW5lV2VpZ2h0IjowLjAsIkxpbmVUeXBlIjowLCJQYXJlbnRTdHlsZSI6bnVsbH0sIlBhcmVudFN0eWxlIjpudWxsfSwiVGl0bGVTdHlsZSI6eyIkaWQiOiI2MjEiLCJGb250U2V0dGluZ3MiOnsiJGlkIjoiNjIyIiwiRm9udFNpemUiOjEwLCJGb250TmFtZSI6IkFyaWFsIiwiSXNCb2xkIjp0cnVlLCJJc0l0YWxpYyI6ZmFsc2UsIklzVW5kZXJsaW5lZCI6ZmFsc2UsIlBhcmVudFN0eWxlIjpudWxsfSwiQXV0b1NpemUiOjAsIkZvcmVncm91bmQiOnsiJGlkIjoiNjIzIiwiQ29sb3IiOnsiJGlkIjoiNjI0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2MjUiLCJMaW5lQ29sb3IiOm51bGwsIkxpbmVXZWlnaHQiOjAuMCwiTGluZVR5cGUiOjAsIlBhcmVudFN0eWxlIjpudWxsfSwiUGFyZW50U3R5bGUiOm51bGx9LCJEYXRlU3R5bGUiOnsiJGlkIjoiNjI2IiwiRm9udFNldHRpbmdzIjp7IiRpZCI6IjYyNyIsIkZvbnRTaXplIjoxMCwiRm9udE5hbWUiOiJBcmlhbCIsIklzQm9sZCI6ZmFsc2UsIklzSXRhbGljIjpmYWxzZSwiSXNVbmRlcmxpbmVkIjpmYWxzZSwiUGFyZW50U3R5bGUiOm51bGx9LCJBdXRvU2l6ZSI6MCwiRm9yZWdyb3VuZCI6eyIkaWQiOiI2MjgiLCJDb2xvciI6eyIkaWQiOiI2Mjk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NjMwIiwiTGluZUNvbG9yIjpudWxsLCJMaW5lV2VpZ2h0IjowLjAsIkxpbmVUeXBlIjowLCJQYXJlbnRTdHlsZSI6bnVsbH0sIlBhcmVudFN0eWxlIjpudWxsfSwiRGF0ZUZvcm1hdCI6eyIkaWQiOiI2MzE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jMyIiwiRm9ybWF0IjowLCJJc1Zpc2libGUiOmZhbHNlLCJMYXN0S25vd25WaXNpYmlsaXR5U3RhdGUiOmZhbHNlfSwiSXNWaXNpYmxlIjp0cnVlLCJQYXJlbnRTdHlsZSI6bnVsbH0sIkluZGV4IjowLCJTbWFydER1cmF0aW9uQWN0aXZhdGVkIjpmYWxzZSwiRGF0ZUZvcm1hdCI6eyIkcmVmIjoiNjMxIn0sIldlZWtOdW1iZXJpbmciOnsiJGlkIjoiNjMzIiwiRm9ybWF0IjowLCJJc1Zpc2libGUiOmZhbHNlLCJMYXN0S25vd25WaXNpYmlsaXR5U3RhdGUiOmZhbHNlfSwiSWQiOiI1YjllMjM1NC1lM2ZlLTRkZTAtOTU4Zi03ZjE1ZTllZjA1MGIiLCJJbXBvcnRJZCI6bnVsbCwiVGl0bGUiOiJEaXN0cmljdHMgQ29udGludWU6IEluaXRpYWwgVHJhbnNpdGlvbiBvZiBTb21lIEZ1bmN0aW9ucyB0byBSZWdpb25hbCBDb3VuY2lsIiwiTm90ZSI6bnVsbCwiSHlwZXJsaW5rIjp7IiRpZCI6IjYzNCIsIkFkZHJlc3MiOiIiLCJTdWJBZGRyZXNzIjoiIn0sIklzQ2hhbmdlZCI6ZmFsc2UsIklzTmV3IjpmYWxzZX19XSwiX21pbGVzdG9uZXMiOltdLCJJZCI6IjY0YzI1OWE4LTg2YmItNGNhZS05NTA4LWFjYjZjMjAzNmUwYyIsIklzU2luZ2xlSXRlbVJvdyI6ZmFsc2V9LHsiJGlkIjoiNjM1IiwiX3Rhc2tzIjpbeyIkaWQiOiI2MzYiLCJfYXR0YWNoZWRNaWxlc3RvbmVzIjpbXSwiVGFza0RlZmluaXRpb24iOnsiJGlkIjoiNjM3IiwiR3JvdXBOYW1lIjpudWxsLCJTdGFydERhdGUiOiIyMDIzLTA2LTAxVDAwOjAwOjAwWiIsIkVuZERhdGUiOiIyMDIzLTA5LTMwVDIzOjU5OjU5Ljk5OVoiLCJQZXJjZW50YWdlQ29tcGxldGUiOjAuMCwiU3R5bGUiOnsiJGlkIjoiNjM4IiwiU2hhcGUiOjIsIlNoYXBlVGhpY2tuZXNzIjoxLCJEdXJhdGlvbkZvcm1hdCI6MCwiSW5jbHVkZU5vbldvcmtpbmdEYXlzSW5EdXJhdGlvbiI6ZmFsc2UsIlBlcmNlbnRhZ2VDb21wbGV0ZVN0eWxlIjp7IiRpZCI6IjYzOSIsIkZvbnRTZXR0aW5ncyI6eyIkaWQiOiI2NDAiLCJGb250U2l6ZSI6OSwiRm9udE5hbWUiOiJBcmlhbCIsIklzQm9sZCI6ZmFsc2UsIklzSXRhbGljIjpmYWxzZSwiSXNVbmRlcmxpbmVkIjpmYWxzZSwiUGFyZW50U3R5bGUiOm51bGx9LCJBdXRvU2l6ZSI6MCwiRm9yZWdyb3VuZCI6eyIkaWQiOiI2NDEiLCJDb2xvciI6eyIkaWQiOiI2ND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DMiLCJMaW5lQ29sb3IiOm51bGwsIkxpbmVXZWlnaHQiOjAuMCwiTGluZVR5cGUiOjAsIlBhcmVudFN0eWxlIjpudWxsfSwiUGFyZW50U3R5bGUiOm51bGx9LCJEdXJhdGlvblN0eWxlIjp7IiRpZCI6IjY0NCIsIkZvbnRTZXR0aW5ncyI6eyIkaWQiOiI2NDUiLCJGb250U2l6ZSI6OSwiRm9udE5hbWUiOiJBcmlhbCIsIklzQm9sZCI6ZmFsc2UsIklzSXRhbGljIjpmYWxzZSwiSXNVbmRlcmxpbmVkIjpmYWxzZSwiUGFyZW50U3R5bGUiOm51bGx9LCJBdXRvU2l6ZSI6MCwiRm9yZWdyb3VuZCI6eyIkaWQiOiI2NDYiLCJDb2xvciI6eyIkaWQiOiI2NDc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Y0OCIsIkxpbmVDb2xvciI6bnVsbCwiTGluZVdlaWdodCI6MC4wLCJMaW5lVHlwZSI6MCwiUGFyZW50U3R5bGUiOm51bGx9LCJQYXJlbnRTdHlsZSI6bnVsbH0sIkhvcml6b250YWxDb25uZWN0b3JTdHlsZSI6eyIkaWQiOiI2NDkiLCJMaW5lQ29sb3IiOnsiJHJlZiI6IjY2In0sIkxpbmVXZWlnaHQiOjEuMCwiTGluZVR5cGUiOjAsIlBhcmVudFN0eWxlIjpudWxsfSwiVmVydGljYWxDb25uZWN0b3JTdHlsZSI6eyIkaWQiOiI2NT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jUxIiwiTWFyZ2luIjp7IiRyZWYiOiI3MiJ9LCJQYWRkaW5nIjp7IiRyZWYiOiI3MyJ9LCJCYWNrZ3JvdW5kIjp7IiRpZCI6IjY1MiIsIkNvbG9yIjp7IiRpZCI6IjY1MyIsIkEiOjI1NSwiUiI6ODgsIkciOjE1NCwiQiI6MjE1fX0sIklzVmlzaWJsZSI6dHJ1ZSwiV2lkdGgiOjAuMCwiSGVpZ2h0IjoxNi4wLCJCb3JkZXJTdHlsZSI6eyIkaWQiOiI2NTQiLCJMaW5lQ29sb3IiOnsiJHJlZiI6Ijc3In0sIkxpbmVXZWlnaHQiOjAuMCwiTGluZVR5cGUiOjAsIlBhcmVudFN0eWxlIjpudWxsfSwiUGFyZW50U3R5bGUiOm51bGx9LCJUaXRsZVN0eWxlIjp7IiRpZCI6IjY1NSIsIkZvbnRTZXR0aW5ncyI6eyIkaWQiOiI2NTYiLCJGb250U2l6ZSI6MTAsIkZvbnROYW1lIjoiQXJpYWwiLCJJc0JvbGQiOnRydWUsIklzSXRhbGljIjpmYWxzZSwiSXNVbmRlcmxpbmVkIjpmYWxzZSwiUGFyZW50U3R5bGUiOm51bGx9LCJBdXRvU2l6ZSI6MCwiRm9yZWdyb3VuZCI6eyIkaWQiOiI2NTciLCJDb2xvciI6eyIkaWQiOiI2NT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1OSIsIkxpbmVDb2xvciI6bnVsbCwiTGluZVdlaWdodCI6MC4wLCJMaW5lVHlwZSI6MCwiUGFyZW50U3R5bGUiOm51bGx9LCJQYXJlbnRTdHlsZSI6bnVsbH0sIkRhdGVTdHlsZSI6eyIkaWQiOiI2NjAiLCJGb250U2V0dGluZ3MiOnsiJGlkIjoiNjYxIiwiRm9udFNpemUiOjksIkZvbnROYW1lIjoiQXJpYWwiLCJJc0JvbGQiOmZhbHNlLCJJc0l0YWxpYyI6ZmFsc2UsIklzVW5kZXJsaW5lZCI6ZmFsc2UsIlBhcmVudFN0eWxlIjpudWxsfSwiQXV0b1NpemUiOjAsIkZvcmVncm91bmQiOnsiJGlkIjoiNjYyIiwiQ29sb3IiOnsiJGlkIjoiNjYz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Y2NCIsIkxpbmVDb2xvciI6bnVsbCwiTGluZVdlaWdodCI6MC4wLCJMaW5lVHlwZSI6MCwiUGFyZW50U3R5bGUiOm51bGx9LCJQYXJlbnRTdHlsZSI6bnVsbH0sIkRhdGVGb3JtYXQiOnsiJGlkIjoiNjY1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Y2NiIsIkZvcm1hdCI6MCwiSXNWaXNpYmxlIjpmYWxzZSwiTGFzdEtub3duVmlzaWJpbGl0eVN0YXRlIjpmYWxzZX0sIklzVmlzaWJsZSI6dHJ1ZSwiUGFyZW50U3R5bGUiOm51bGx9LCJJbmRleCI6MSwiU21hcnREdXJhdGlvbkFjdGl2YXRlZCI6ZmFsc2UsIkRhdGVGb3JtYXQiOnsiJHJlZiI6IjY2NSJ9LCJXZWVrTnVtYmVyaW5nIjp7IiRpZCI6IjY2NyIsIkZvcm1hdCI6MCwiSXNWaXNpYmxlIjpmYWxzZSwiTGFzdEtub3duVmlzaWJpbGl0eVN0YXRlIjpmYWxzZX0sIklkIjoiYTAxNzBkMzYtZjNjZS00YjgyLWEzMGItMTJkMWVmMGViYjJlIiwiSW1wb3J0SWQiOm51bGwsIlRpdGxlIjoiU2VsZWN0aW9uIC8gRWxlY3Rpb24gQWxsIFJlZ2lvbmFsIFJvbGVzIiwiTm90ZSI6bnVsbCwiSHlwZXJsaW5rIjp7IiRpZCI6IjY2OCIsIkFkZHJlc3MiOiIiLCJTdWJBZGRyZXNzIjoiIn0sIklzQ2hhbmdlZCI6ZmFsc2UsIklzTmV3IjpmYWxzZX19XSwiX21pbGVzdG9uZXMiOltdLCJJZCI6Ijg0MTkzNDlmLTViNTgtNGY1Yy1iY2FhLTE4OTU2ZWJkYmZiYyIsIklzU2luZ2xlSXRlbVJvdyI6ZmFsc2V9LHsiJGlkIjoiNjY5IiwiX3Rhc2tzIjpbeyIkaWQiOiI2NzAiLCJfYXR0YWNoZWRNaWxlc3RvbmVzIjpbXSwiVGFza0RlZmluaXRpb24iOnsiJGlkIjoiNjcxIiwiR3JvdXBOYW1lIjpudWxsLCJTdGFydERhdGUiOiIyMDIzLTA5LTAxVDAwOjAwOjAwWiIsIkVuZERhdGUiOiIyMDIzLTExLTMwVDIzOjU5OjU5Ljk5OVoiLCJQZXJjZW50YWdlQ29tcGxldGUiOjAuMCwiU3R5bGUiOnsiJGlkIjoiNjcyIiwiU2hhcGUiOjIsIlNoYXBlVGhpY2tuZXNzIjoxLCJEdXJhdGlvbkZvcm1hdCI6MCwiSW5jbHVkZU5vbldvcmtpbmdEYXlzSW5EdXJhdGlvbiI6ZmFsc2UsIlBlcmNlbnRhZ2VDb21wbGV0ZVN0eWxlIjp7IiRpZCI6IjY3MyIsIkZvbnRTZXR0aW5ncyI6eyIkaWQiOiI2NzQiLCJGb250U2l6ZSI6OSwiRm9udE5hbWUiOiJBcmlhbCIsIklzQm9sZCI6ZmFsc2UsIklzSXRhbGljIjpmYWxzZSwiSXNVbmRlcmxpbmVkIjpmYWxzZSwiUGFyZW50U3R5bGUiOm51bGx9LCJBdXRvU2l6ZSI6MCwiRm9yZWdyb3VuZCI6eyIkaWQiOiI2NzUiLCJDb2xvciI6eyIkaWQiOiI2NzY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zciLCJMaW5lQ29sb3IiOm51bGwsIkxpbmVXZWlnaHQiOjAuMCwiTGluZVR5cGUiOjAsIlBhcmVudFN0eWxlIjpudWxsfSwiUGFyZW50U3R5bGUiOm51bGx9LCJEdXJhdGlvblN0eWxlIjp7IiRpZCI6IjY3OCIsIkZvbnRTZXR0aW5ncyI6eyIkaWQiOiI2NzkiLCJGb250U2l6ZSI6OSwiRm9udE5hbWUiOiJBcmlhbCIsIklzQm9sZCI6ZmFsc2UsIklzSXRhbGljIjpmYWxzZSwiSXNVbmRlcmxpbmVkIjpmYWxzZSwiUGFyZW50U3R5bGUiOm51bGx9LCJBdXRvU2l6ZSI6MCwiRm9yZWdyb3VuZCI6eyIkaWQiOiI2ODAiLCJDb2xvciI6eyIkaWQiOiI2ODE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Y4MiIsIkxpbmVDb2xvciI6bnVsbCwiTGluZVdlaWdodCI6MC4wLCJMaW5lVHlwZSI6MCwiUGFyZW50U3R5bGUiOm51bGx9LCJQYXJlbnRTdHlsZSI6bnVsbH0sIkhvcml6b250YWxDb25uZWN0b3JTdHlsZSI6eyIkaWQiOiI2ODMiLCJMaW5lQ29sb3IiOnsiJHJlZiI6IjY2In0sIkxpbmVXZWlnaHQiOjEuMCwiTGluZVR5cGUiOjAsIlBhcmVudFN0eWxlIjpudWxsfSwiVmVydGljYWxDb25uZWN0b3JTdHlsZSI6eyIkaWQiOiI2ODQ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jg1IiwiTWFyZ2luIjp7IiRyZWYiOiI3MiJ9LCJQYWRkaW5nIjp7IiRyZWYiOiI3MyJ9LCJCYWNrZ3JvdW5kIjp7IiRpZCI6IjY4NiIsIkNvbG9yIjp7IiRpZCI6IjY4NyIsIkEiOjI1NSwiUiI6ODgsIkciOjE1NCwiQiI6MjE1fX0sIklzVmlzaWJsZSI6dHJ1ZSwiV2lkdGgiOjAuMCwiSGVpZ2h0IjoxNi4wLCJCb3JkZXJTdHlsZSI6eyIkaWQiOiI2ODgiLCJMaW5lQ29sb3IiOnsiJHJlZiI6Ijc3In0sIkxpbmVXZWlnaHQiOjAuMCwiTGluZVR5cGUiOjAsIlBhcmVudFN0eWxlIjpudWxsfSwiUGFyZW50U3R5bGUiOm51bGx9LCJUaXRsZVN0eWxlIjp7IiRpZCI6IjY4OSIsIkZvbnRTZXR0aW5ncyI6eyIkaWQiOiI2OTAiLCJGb250U2l6ZSI6MTAsIkZvbnROYW1lIjoiQXJpYWwiLCJJc0JvbGQiOnRydWUsIklzSXRhbGljIjpmYWxzZSwiSXNVbmRlcmxpbmVkIjpmYWxzZSwiUGFyZW50U3R5bGUiOm51bGx9LCJBdXRvU2l6ZSI6MCwiRm9yZWdyb3VuZCI6eyIkaWQiOiI2OTEiLCJDb2xvciI6eyIkaWQiOiI2OTI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5MyIsIkxpbmVDb2xvciI6bnVsbCwiTGluZVdlaWdodCI6MC4wLCJMaW5lVHlwZSI6MCwiUGFyZW50U3R5bGUiOm51bGx9LCJQYXJlbnRTdHlsZSI6bnVsbH0sIkRhdGVTdHlsZSI6eyIkaWQiOiI2OTQiLCJGb250U2V0dGluZ3MiOnsiJGlkIjoiNjk1IiwiRm9udFNpemUiOjEwLCJGb250TmFtZSI6IkFyaWFsIiwiSXNCb2xkIjpmYWxzZSwiSXNJdGFsaWMiOmZhbHNlLCJJc1VuZGVybGluZWQiOmZhbHNlLCJQYXJlbnRTdHlsZSI6bnVsbH0sIkF1dG9TaXplIjowLCJGb3JlZ3JvdW5kIjp7IiRpZCI6IjY5NiIsIkNvbG9yIjp7IiRpZCI6IjY5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2OTgiLCJMaW5lQ29sb3IiOm51bGwsIkxpbmVXZWlnaHQiOjAuMCwiTGluZVR5cGUiOjAsIlBhcmVudFN0eWxlIjpudWxsfSwiUGFyZW50U3R5bGUiOm51bGx9LCJEYXRlRm9ybWF0Ijp7IiRpZCI6IjY5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MDAiLCJGb3JtYXQiOjAsIklzVmlzaWJsZSI6ZmFsc2UsIkxhc3RLbm93blZpc2liaWxpdHlTdGF0ZSI6ZmFsc2V9LCJJc1Zpc2libGUiOnRydWUsIlBhcmVudFN0eWxlIjpudWxsfSwiSW5kZXgiOjEsIlNtYXJ0RHVyYXRpb25BY3RpdmF0ZWQiOmZhbHNlLCJEYXRlRm9ybWF0Ijp7IiRyZWYiOiI2OTkifSwiV2Vla051bWJlcmluZyI6eyIkaWQiOiI3MDEiLCJGb3JtYXQiOjAsIklzVmlzaWJsZSI6ZmFsc2UsIkxhc3RLbm93blZpc2liaWxpdHlTdGF0ZSI6ZmFsc2V9LCJJZCI6Ijc5NDMwYjQ4LWQ2NTktNDQyNS04OTBmLWZiZWQ0OGFkMjdhNCIsIkltcG9ydElkIjpudWxsLCJUaXRsZSI6IlRyYWluIEFsbCBSZWdpb25hbCBSb2xlcyIsIk5vdGUiOm51bGwsIkh5cGVybGluayI6eyIkaWQiOiI3MDIiLCJBZGRyZXNzIjoiIiwiU3ViQWRkcmVzcyI6IiJ9LCJJc0NoYW5nZWQiOmZhbHNlLCJJc05ldyI6ZmFsc2V9fV0sIl9taWxlc3RvbmVzIjpbXSwiSWQiOiIxZTE5YTYxYi0wNTM5LTRkZWQtOGE5Ni1hNzZkNTIxYWNjMDAiLCJJc1NpbmdsZUl0ZW1Sb3ciOmZhbHNlfV0sIkluZGV4IjowLCJJZCI6IjgwYTA2ZTFjLWMwZTgtNDU4Ni04MGE2LTAzODFmZmQzNWIyMCIsIkhlYWRlclRleHQiOm51bGwsIklzRGVmYXVsdCI6dHJ1ZSwiU3R5bGUiOnsiJGlkIjoiNzAzIiwiSGVhZGVyU3R5bGUiOnsiJGlkIjoiNzA0IiwiVGV4dFN0eWxlIjp7IiRpZCI6IjcwNSIsIkZvbnRTZXR0aW5ncyI6eyIkaWQiOiI3MDYiLCJGb250U2l6ZSI6MTEsIkZvbnROYW1lIjoiQ2FsaWJyaSIsIklzQm9sZCI6ZmFsc2UsIklzSXRhbGljIjpmYWxzZSwiSXNVbmRlcmxpbmVkIjpmYWxzZSwiUGFyZW50U3R5bGUiOm51bGx9LCJBdXRvU2l6ZSI6MiwiRm9yZWdyb3VuZCI6eyIkaWQiOiI3MDciLCJDb2xvciI6eyIkaWQiOiI3MDg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3MDkiLCJUb3AiOjAuMCwiTGVmdCI6MC4wLCJSaWdodCI6MC4wLCJCb3R0b20iOjAuMH0sIlBhZGRpbmciOnsiJGlkIjoiNzEwIiwiVG9wIjowLjAsIkxlZnQiOjAuMCwiUmlnaHQiOjAuMCwiQm90dG9tIjowLjB9LCJCYWNrZ3JvdW5kIjpudWxsLCJJc1Zpc2libGUiOnRydWUsIldpZHRoIjowLjAsIkhlaWdodCI6MC4wLCJCb3JkZXJTdHlsZSI6bnVsbCwiUGFyZW50U3R5bGUiOm51bGx9LCJSZWN0YW5nbGVTdHlsZSI6eyIkaWQiOiI3MTEiLCJNYXJnaW4iOnsiJGlkIjoiNzEyIiwiVG9wIjowLjAsIkxlZnQiOjAuMCwiUmlnaHQiOjAuMCwiQm90dG9tIjowLjB9LCJQYWRkaW5nIjp7IiRpZCI6IjcxMyIsIlRvcCI6MC4wLCJMZWZ0IjowLjAsIlJpZ2h0IjowLjAsIkJvdHRvbSI6MC4wfSwiQmFja2dyb3VuZCI6eyIkaWQiOiI3MTQiLCJDb2xvciI6eyIkaWQiOiI3MTUiLCJBIjo2MywiUiI6NjgsIkciOjExNCwiQiI6MTk2fX0sIklzVmlzaWJsZSI6dHJ1ZSwiV2lkdGgiOjAuMCwiSGVpZ2h0IjowLjAsIkJvcmRlclN0eWxlIjp7IiRpZCI6IjcxNiIsIkxpbmVDb2xvciI6eyIkaWQiOiI3MTciLCIkdHlwZSI6Ik5MUkUuQ29tbW9uLkRvbS5Tb2xpZENvbG9yQnJ1c2gsIE5MUkUuQ29tbW9uIiwiQ29sb3IiOnsiJGlkIjoiNzE4IiwiQSI6MjU1LCJSIjoyNTUsIkciOjAsIkIiOjB9fSwiTGluZVdlaWdodCI6MC4wLCJMaW5lVHlwZSI6MCwiUGFyZW50U3R5bGUiOm51bGx9LCJQYXJlbnRTdHlsZSI6bnVsbH0sIk1hcmdpbiI6eyIkaWQiOiI3MTkiLCJUb3AiOjAuMCwiTGVmdCI6MC4wLCJSaWdodCI6MC4wLCJCb3R0b20iOjAuMH0sIlBhZGRpbmciOnsiJGlkIjoiNzIwIiwiVG9wIjowLjAsIkxlZnQiOjAuMCwiUmlnaHQiOjAuMCwiQm90dG9tIjowLjB9LCJCYWNrZ3JvdW5kIjpudWxsLCJJc1Zpc2libGUiOnRydWUsIldpZHRoIjowLjAsIkhlaWdodCI6MC4wLCJCb3JkZXJTdHlsZSI6bnVsbCwiUGFyZW50U3R5bGUiOm51bGx9LCJCYWNrZ3JvdW5kU3R5bGUiOnsiJGlkIjoiNzIxIiwiTWFyZ2luIjp7IiRpZCI6IjcyMiIsIlRvcCI6MC4wLCJMZWZ0IjowLjAsIlJpZ2h0IjowLjAsIkJvdHRvbSI6MC4wfSwiUGFkZGluZyI6eyIkaWQiOiI3MjMiLCJUb3AiOjAuMCwiTGVmdCI6MC4wLCJSaWdodCI6MC4wLCJCb3R0b20iOjAuMH0sIkJhY2tncm91bmQiOnsiJGlkIjoiNzI0IiwiQ29sb3IiOnsiJGlkIjoiNzI1IiwiQSI6NTEsIlIiOjE1NSwiRyI6MTg3LCJCIjo4OX19LCJJc1Zpc2libGUiOnRydWUsIldpZHRoIjowLjAsIkhlaWdodCI6MC4wLCJCb3JkZXJTdHlsZSI6eyIkaWQiOiI3MjYiLCJMaW5lQ29sb3IiOnsiJGlkIjoiNzI3IiwiJHR5cGUiOiJOTFJFLkNvbW1vbi5Eb20uU29saWRDb2xvckJydXNoLCBOTFJFLkNvbW1vbiIsIkNvbG9yIjp7IiRpZCI6IjcyOCIsIkEiOjI1NSwiUiI6MjU1LCJHIjowLCJCIjowfX0sIkxpbmVXZWlnaHQiOjAuMCwiTGluZVR5cGUiOjAsIlBhcmVudFN0eWxlIjpudWxsfSwiUGFyZW50U3R5bGUiOm51bGx9LCJNYXJnaW4iOnsiJGlkIjoiNzI5IiwiVG9wIjowLjAsIkxlZnQiOjAuMCwiUmlnaHQiOjAuMCwiQm90dG9tIjowLjB9LCJQYWRkaW5nIjp7IiRpZCI6IjczMCIsIlRvcCI6MC4wLCJMZWZ0IjowLjAsIlJpZ2h0IjowLjAsIkJvdHRvbSI6MC4wfSwiSXNWaXNpYmxlIjp0cnVlLCJXaWR0aCI6MC4wLCJIZWlnaHQiOjAuMCwiQm9yZGVyU3R5bGUiOm51bGwsIlBhcmVudFN0eWxlIjpudWxsfX1dLCJJZCI6ImM5MjYwOTZmLTZjMmItNDc0OS1iY2ZkLTNkZDZhMGM5ZjVjNSIsIkluZGV4Ijo0LCJIZWFkZXJUZXh0IjoiU3RhZ2UgNCIsIlN0eWxlIjp7IiRpZCI6IjczMSIsIkhlYWRlclN0eWxlIjp7IiRpZCI6IjczMiIsIlRleHRJc1ZlcnRpY2FsIjpmYWxzZSwiVGV4dFN0eWxlIjp7IiRpZCI6IjczMyIsIkZvbnRTZXR0aW5ncyI6eyIkaWQiOiI3MzQiLCJGb250U2l6ZSI6MTIsIkZvbnROYW1lIjoiQXJpYWwiLCJJc0JvbGQiOmZhbHNlLCJJc0l0YWxpYyI6ZmFsc2UsIklzVW5kZXJsaW5lZCI6ZmFsc2UsIlBhcmVudFN0eWxlIjpudWxsfSwiQXV0b1NpemUiOjIsIkZvcmVncm91bmQiOnsiJGlkIjoiNzM1IiwiQ29sb3IiOnsiJGlkIjoiNzM2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zM3IiwiVG9wIjowLjAsIkxlZnQiOjAuMCwiUmlnaHQiOjAuMCwiQm90dG9tIjowLjB9LCJQYWRkaW5nIjp7IiRpZCI6IjczOCIsIlRvcCI6MC4wLCJMZWZ0IjowLjAsIlJpZ2h0IjowLjAsIkJvdHRvbSI6MC4wfSwiQmFja2dyb3VuZCI6bnVsbCwiSXNWaXNpYmxlIjp0cnVlLCJXaWR0aCI6MC4wLCJIZWlnaHQiOjAuMCwiQm9yZGVyU3R5bGUiOm51bGwsIlBhcmVudFN0eWxlIjpudWxsfSwiUmVjdGFuZ2xlU3R5bGUiOnsiJGlkIjoiNzM5IiwiTWFyZ2luIjp7IiRpZCI6Ijc0MCIsIlRvcCI6MC4wLCJMZWZ0IjowLjAsIlJpZ2h0IjowLjAsIkJvdHRvbSI6MC4wfSwiUGFkZGluZyI6eyIkaWQiOiI3NDEiLCJUb3AiOjAuMCwiTGVmdCI6MC4wLCJSaWdodCI6MC4wLCJCb3R0b20iOjAuMH0sIkJhY2tncm91bmQiOnsiJGlkIjoiNzQyIiwiQ29sb3IiOnsiJGlkIjoiNzQzIiwiQSI6MjU1LCJSIjoyNTUsIkciOjE5MSwiQiI6NH19LCJJc1Zpc2libGUiOnRydWUsIldpZHRoIjowLjAsIkhlaWdodCI6MC4wLCJCb3JkZXJTdHlsZSI6eyIkaWQiOiI3NDQiLCJMaW5lQ29sb3IiOnsiJGlkIjoiNzQ1IiwiJHR5cGUiOiJOTFJFLkNvbW1vbi5Eb20uU29saWRDb2xvckJydXNoLCBOTFJFLkNvbW1vbiIsIkNvbG9yIjp7IiRpZCI6Ijc0NiIsIkEiOjI1NSwiUiI6MjU1LCJHIjowLCJCIjowfX0sIkxpbmVXZWlnaHQiOjAuMCwiTGluZVR5cGUiOjAsIlBhcmVudFN0eWxlIjpudWxsfSwiUGFyZW50U3R5bGUiOm51bGx9LCJNYXJnaW4iOnsiJGlkIjoiNzQ3IiwiVG9wIjowLjAsIkxlZnQiOjAuMCwiUmlnaHQiOjAuMCwiQm90dG9tIjowLjB9LCJQYWRkaW5nIjp7IiRpZCI6Ijc0OCIsIlRvcCI6MC4wLCJMZWZ0IjowLjAsIlJpZ2h0IjowLjAsIkJvdHRvbSI6MC4wfSwiQmFja2dyb3VuZCI6bnVsbCwiSXNWaXNpYmxlIjp0cnVlLCJXaWR0aCI6MC4wLCJIZWlnaHQiOjAuMCwiQm9yZGVyU3R5bGUiOm51bGwsIlBhcmVudFN0eWxlIjpudWxsfSwiQmFja2dyb3VuZFN0eWxlIjp7IiRpZCI6Ijc0OSIsIk1hcmdpbiI6eyIkaWQiOiI3NTAiLCJUb3AiOjAuMCwiTGVmdCI6MC4wLCJSaWdodCI6MC4wLCJCb3R0b20iOjAuMH0sIlBhZGRpbmciOnsiJGlkIjoiNzUxIiwiVG9wIjowLjAsIkxlZnQiOjAuMCwiUmlnaHQiOjAuMCwiQm90dG9tIjowLjB9LCJCYWNrZ3JvdW5kIjp7IiRpZCI6Ijc1MiIsIkNvbG9yIjp7IiRpZCI6Ijc1MyIsIkEiOjUxLCJSIjoxNjUsIkciOjE2NSwiQiI6MTY1fX0sIklzVmlzaWJsZSI6dHJ1ZSwiV2lkdGgiOjAuMCwiSGVpZ2h0IjowLjAsIkJvcmRlclN0eWxlIjp7IiRpZCI6Ijc1NCIsIkxpbmVDb2xvciI6eyIkaWQiOiI3NTUiLCIkdHlwZSI6Ik5MUkUuQ29tbW9uLkRvbS5Tb2xpZENvbG9yQnJ1c2gsIE5MUkUuQ29tbW9uIiwiQ29sb3IiOnsiJGlkIjoiNzU2IiwiQSI6MjU1LCJSIjoyNTUsIkciOjAsIkIiOjB9fSwiTGluZVdlaWdodCI6MC4wLCJMaW5lVHlwZSI6MCwiUGFyZW50U3R5bGUiOm51bGx9LCJQYXJlbnRTdHlsZSI6bnVsbH0sIklzQWJvdmVUaW1lYmFuZCI6ZmFsc2UsIk1hcmdpbiI6eyIkaWQiOiI3NTciLCJUb3AiOjAuMCwiTGVmdCI6MC4wLCJSaWdodCI6MC4wLCJCb3R0b20iOjAuMH0sIlBhZGRpbmciOnsiJGlkIjoiNzU4IiwiVG9wIjowLjAsIkxlZnQiOjAuMCwiUmlnaHQiOjAuMCwiQm90dG9tIjowLjB9LCJJc1Zpc2libGUiOnRydWUsIldpZHRoIjowLjAsIkhlaWdodCI6MC4wLCJCb3JkZXJTdHlsZSI6eyIkaWQiOiI3NTkiLCJMaW5lQ29sb3IiOm51bGwsIkxpbmVXZWlnaHQiOjAuMCwiTGluZVR5cGUiOjAsIlBhcmVudFN0eWxlIjpudWxsfSwiUGFyZW50U3R5bGUiOm51bGx9fSx7IiRpZCI6Ijc2MCIsIl9hY3Rpdml0aWVzIjpbeyIkaWQiOiI3NjEiLCJfcm93cyI6W3siJGlkIjoiNzYyIiwiX3Rhc2tzIjpbeyIkaWQiOiI3NjMiLCJfYXR0YWNoZWRNaWxlc3RvbmVzIjpbXSwiVGFza0RlZmluaXRpb24iOnsiJGlkIjoiNzY0IiwiR3JvdXBOYW1lIjpudWxsLCJTdGFydERhdGUiOiIyMDI0LTAxLTAxVDAwOjAwOjAwWiIsIkVuZERhdGUiOiIyMDI2LTA2LTMwVDIzOjU5OjU5Ljk5OVoiLCJQZXJjZW50YWdlQ29tcGxldGUiOjAuMCwiU3R5bGUiOnsiJGlkIjoiNzY1IiwiU2hhcGUiOjIsIlNoYXBlVGhpY2tuZXNzIjoxLCJEdXJhdGlvbkZvcm1hdCI6MCwiSW5jbHVkZU5vbldvcmtpbmdEYXlzSW5EdXJhdGlvbiI6ZmFsc2UsIlBlcmNlbnRhZ2VDb21wbGV0ZVN0eWxlIjp7IiRpZCI6Ijc2NiIsIkZvbnRTZXR0aW5ncyI6eyIkaWQiOiI3NjciLCJGb250U2l6ZSI6OSwiRm9udE5hbWUiOiJBcmlhbCIsIklzQm9sZCI6ZmFsc2UsIklzSXRhbGljIjpmYWxzZSwiSXNVbmRlcmxpbmVkIjpmYWxzZSwiUGFyZW50U3R5bGUiOm51bGx9LCJBdXRvU2l6ZSI6MCwiRm9yZWdyb3VuZCI6eyIkaWQiOiI3NjgiLCJDb2xvciI6eyIkaWQiOiI3Njk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3NzAiLCJMaW5lQ29sb3IiOm51bGwsIkxpbmVXZWlnaHQiOjAuMCwiTGluZVR5cGUiOjAsIlBhcmVudFN0eWxlIjpudWxsfSwiUGFyZW50U3R5bGUiOm51bGx9LCJEdXJhdGlvblN0eWxlIjp7IiRpZCI6Ijc3MSIsIkZvbnRTZXR0aW5ncyI6eyIkaWQiOiI3NzIiLCJGb250U2l6ZSI6OSwiRm9udE5hbWUiOiJBcmlhbCIsIklzQm9sZCI6ZmFsc2UsIklzSXRhbGljIjpmYWxzZSwiSXNVbmRlcmxpbmVkIjpmYWxzZSwiUGFyZW50U3R5bGUiOm51bGx9LCJBdXRvU2l6ZSI6MCwiRm9yZWdyb3VuZCI6eyIkaWQiOiI3NzMiLCJDb2xvciI6eyIkaWQiOiI3NzQ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c3NSIsIkxpbmVDb2xvciI6bnVsbCwiTGluZVdlaWdodCI6MC4wLCJMaW5lVHlwZSI6MCwiUGFyZW50U3R5bGUiOm51bGx9LCJQYXJlbnRTdHlsZSI6bnVsbH0sIkhvcml6b250YWxDb25uZWN0b3JTdHlsZSI6eyIkaWQiOiI3NzYiLCJMaW5lQ29sb3IiOnsiJHJlZiI6IjY2In0sIkxpbmVXZWlnaHQiOjEuMCwiTGluZVR5cGUiOjAsIlBhcmVudFN0eWxlIjpudWxsfSwiVmVydGljYWxDb25uZWN0b3JTdHlsZSI6eyIkaWQiOiI3Nzc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zc4IiwiTWFyZ2luIjp7IiRyZWYiOiI3MiJ9LCJQYWRkaW5nIjp7IiRyZWYiOiI3MyJ9LCJCYWNrZ3JvdW5kIjp7IiRpZCI6Ijc3OSIsIkNvbG9yIjp7IiRpZCI6Ijc4MCIsIkEiOjI1NSwiUiI6ODgsIkciOjE1NCwiQiI6MjE1fX0sIklzVmlzaWJsZSI6dHJ1ZSwiV2lkdGgiOjAuMCwiSGVpZ2h0IjoxNi4wLCJCb3JkZXJTdHlsZSI6eyIkaWQiOiI3ODEiLCJMaW5lQ29sb3IiOnsiJHJlZiI6Ijc3In0sIkxpbmVXZWlnaHQiOjAuMCwiTGluZVR5cGUiOjAsIlBhcmVudFN0eWxlIjpudWxsfSwiUGFyZW50U3R5bGUiOm51bGx9LCJUaXRsZVN0eWxlIjp7IiRpZCI6Ijc4MiIsIkZvbnRTZXR0aW5ncyI6eyIkaWQiOiI3ODMiLCJGb250U2l6ZSI6MTAsIkZvbnROYW1lIjoiQXJpYWwiLCJJc0JvbGQiOnRydWUsIklzSXRhbGljIjpmYWxzZSwiSXNVbmRlcmxpbmVkIjpmYWxzZSwiUGFyZW50U3R5bGUiOm51bGx9LCJBdXRvU2l6ZSI6MCwiRm9yZWdyb3VuZCI6eyIkaWQiOiI3ODQiLCJDb2xvciI6eyIkaWQiOiI3ODU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c4NiIsIkxpbmVDb2xvciI6bnVsbCwiTGluZVdlaWdodCI6MC4wLCJMaW5lVHlwZSI6MCwiUGFyZW50U3R5bGUiOm51bGx9LCJQYXJlbnRTdHlsZSI6bnVsbH0sIkRhdGVTdHlsZSI6eyIkaWQiOiI3ODciLCJGb250U2V0dGluZ3MiOnsiJGlkIjoiNzg4IiwiRm9udFNpemUiOjEwLCJGb250TmFtZSI6IkFyaWFsIiwiSXNCb2xkIjpmYWxzZSwiSXNJdGFsaWMiOmZhbHNlLCJJc1VuZGVybGluZWQiOmZhbHNlLCJQYXJlbnRTdHlsZSI6bnVsbH0sIkF1dG9TaXplIjowLCJGb3JlZ3JvdW5kIjp7IiRpZCI6Ijc4OSIsIkNvbG9yIjp7IiRpZCI6Ijc5M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3OTEiLCJMaW5lQ29sb3IiOm51bGwsIkxpbmVXZWlnaHQiOjAuMCwiTGluZVR5cGUiOjAsIlBhcmVudFN0eWxlIjpudWxsfSwiUGFyZW50U3R5bGUiOm51bGx9LCJEYXRlRm9ybWF0Ijp7IiRpZCI6Ijc5M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OTMiLCJGb3JtYXQiOjAsIklzVmlzaWJsZSI6ZmFsc2UsIkxhc3RLbm93blZpc2liaWxpdHlTdGF0ZSI6ZmFsc2V9LCJJc1Zpc2libGUiOnRydWUsIlBhcmVudFN0eWxlIjpudWxsfSwiSW5kZXgiOjAsIlNtYXJ0RHVyYXRpb25BY3RpdmF0ZWQiOmZhbHNlLCJEYXRlRm9ybWF0Ijp7IiRyZWYiOiI3OTIifSwiV2Vla051bWJlcmluZyI6eyIkaWQiOiI3OTQiLCJGb3JtYXQiOjAsIklzVmlzaWJsZSI6ZmFsc2UsIkxhc3RLbm93blZpc2liaWxpdHlTdGF0ZSI6ZmFsc2V9LCJJZCI6ImMxYjAxMjUwLWFmOGUtNGM1MC05NjY0LWY1MzNjNTE0NWQ3NiIsIkltcG9ydElkIjpudWxsLCJUaXRsZSI6IkRpc3RyaWN0cyBDb250aW51ZTogU3VwcG9ydCBSZWdpb25hbCBUcmFuc2l0aW9uIiwiTm90ZSI6bnVsbCwiSHlwZXJsaW5rIjp7IiRpZCI6Ijc5NSIsIkFkZHJlc3MiOiIiLCJTdWJBZGRyZXNzIjoiIn0sIklzQ2hhbmdlZCI6ZmFsc2UsIklzTmV3IjpmYWxzZX19XSwiX21pbGVzdG9uZXMiOltdLCJJZCI6IjBmNWQzYzJjLTk3NTAtNGFkZS1hODFhLTEzNzdjYjFiOTlmNyIsIklzU2luZ2xlSXRlbVJvdyI6ZmFsc2V9LHsiJGlkIjoiNzk2IiwiX3Rhc2tzIjpbXSwiX21pbGVzdG9uZXMiOltdLCJJZCI6ImZjZTM3NDI2LWFjNjAtNDhkZi04NmNiLWU5NDNjOGQyYzg1YSIsIklzU2luZ2xlSXRlbVJvdyI6ZmFsc2V9LHsiJGlkIjoiNzk3IiwiX3Rhc2tzIjpbXSwiX21pbGVzdG9uZXMiOlt7IiRpZCI6Ijc5OCIsIklkIjoiYmRlZTM3ODctNDVhYy00YjBjLWE4ZTctYWE3MTQ1ZmZjN2EwIiwiSW5kZXgiOjEsIkdyb3VwSWQiOm51bGwsIlRpdGxlIjoiRnVsbCBSZWdpb25hbCBQaWxvdCBPcGVyYXRpb25hbCIsIkRhdGVUaW1lIjoiMjAyNS0wNy0wMVQyMzo1OTowMFoiLCJQZXJjZW50YWdlQ29tcGxldGUiOm51bGwsIk5vdGUiOm51bGwsIlN0eWxlIjp7IiRpZCI6Ijc5OSIsIlRpdGxlUG9zaXRpb24iOiJSaWdodCIsIkRhdGVQb3NpdGlvbiI6IkxlZnQiLCJTaGFwZVR5cGUiOjEsIlNoYXBlU2l6ZSI6MSwiU2hhcGVTdHlsZSI6eyIkaWQiOiI4MDAiLCJNYXJnaW4iOnsiJHJlZiI6IjgifSwiUGFkZGluZyI6eyIkcmVmIjoiOSJ9LCJCYWNrZ3JvdW5kIjp7IiRpZCI6IjgwMSIsIkNvbG9yIjp7IiRpZCI6IjgwMiIsIkEiOjI1NSwiUiI6NDUsIkciOjQ1LCJCIjo0NX19LCJJc1Zpc2libGUiOnRydWUsIldpZHRoIjoxOC4wLCJIZWlnaHQiOjIwLjAsIkJvcmRlclN0eWxlIjp7IiRpZCI6IjgwMyIsIkxpbmVDb2xvciI6eyIkcmVmIjoiMTMifSwiTGluZVdlaWdodCI6MC4wLCJMaW5lVHlwZSI6MCwiUGFyZW50U3R5bGUiOm51bGx9LCJQYXJlbnRTdHlsZSI6bnVsbH0sIlRpdGxlU3R5bGUiOnsiJGlkIjoiODA0IiwiRm9udFNldHRpbmdzIjp7IiRpZCI6IjgwNSIsIkZvbnRTaXplIjoxMCwiRm9udE5hbWUiOiJBcmlhbCIsIklzQm9sZCI6dHJ1ZSwiSXNJdGFsaWMiOmZhbHNlLCJJc1VuZGVybGluZWQiOmZhbHNlLCJQYXJlbnRTdHlsZSI6bnVsbH0sIkF1dG9TaXplIjowLCJGb3JlZ3JvdW5kIjp7IiRyZWYiOiIxNyJ9LCJNYXhXaWR0aCI6OTY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gwNiIsIkZvbnRTZXR0aW5ncyI6eyIkaWQiOiI4MDciLCJGb250U2l6ZSI6MTAsIkZvbnROYW1lIjoiQXJpYWwiLCJJc0JvbGQiOmZhbHNlLCJJc0l0YWxpYyI6ZmFsc2UsIklzVW5kZXJsaW5lZCI6ZmFsc2UsIlBhcmVudFN0eWxlIjpudWxsfSwiQXV0b1NpemUiOjAsIkZvcmVncm91bmQiOnsiJHJlZiI6IjI1In0sIk1heFdpZHRoIjo5NjAuMCwiTWF4SGVpZ2h0IjoiSW5maW5pdHkiLCJTbWFydEZvcmVncm91bmRJc0FjdGl2ZSI6ZmFsc2UsIkhvcml6b250YWxBbGlnbm1lbnQiOjEsIlZlcnRpY2FsQWxpZ25tZW50IjowLCJTbWFydEZvcmVncm91bmQiOm51bGwsIkJhY2tncm91bmRGaWxsVHlwZSI6MCwiTWFyZ2luIjp7IiRyZWYiOiIyNyJ9LCJQYWRkaW5nIjp7IiRyZWYiOiIyOCJ9LCJCYWNrZ3JvdW5kIjp7IiRyZWYiOiIyOSJ9LCJJc1Zpc2libGUiOmZhbHNlLCJXaWR0aCI6MC4wLCJIZWlnaHQiOjAuMCwiQm9yZGVyU3R5bGUiOm51bGwsIlBhcmVudFN0eWxlIjpudWxsfSwiRGF0ZUZvcm1hdCI6eyIkaWQiOiI4MDg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A5IiwiRm9ybWF0IjowLCJJc1Zpc2libGUiOmZhbHNlLCJMYXN0S25vd25WaXNpYmlsaXR5U3RhdGUiOmZhbHNlfSwiSXNWaXNpYmxlIjpmYWxzZSwiUGFyZW50U3R5bGUiOm51bGx9LCJIeXBlcmxpbmsiOm51bGwsIkltcG9ydElkIjpudWxsfV0sIklkIjoiY2ZmYWMyMzMtNmU5Yy00NjkwLWFiMzMtZjVmYWFhZDRhNDRjIiwiSXNTaW5nbGVJdGVtUm93IjpmYWxzZX0seyIkaWQiOiI4MTAiLCJfdGFza3MiOlt7IiRpZCI6IjgxMSIsIl9hdHRhY2hlZE1pbGVzdG9uZXMiOltdLCJUYXNrRGVmaW5pdGlvbiI6eyIkaWQiOiI4MTIiLCJHcm91cE5hbWUiOm51bGwsIlN0YXJ0RGF0ZSI6IjIwMjQtMDEtMDFUMDA6MDA6MDBaIiwiRW5kRGF0ZSI6IjIwMjYtMDYtMzBUMjM6NTk6NTkuOTk5WiIsIlBlcmNlbnRhZ2VDb21wbGV0ZSI6MC4wLCJTdHlsZSI6eyIkaWQiOiI4MTMiLCJTaGFwZSI6MiwiU2hhcGVUaGlja25lc3MiOjEsIkR1cmF0aW9uRm9ybWF0IjowLCJJbmNsdWRlTm9uV29ya2luZ0RheXNJbkR1cmF0aW9uIjpmYWxzZSwiUGVyY2VudGFnZUNvbXBsZXRlU3R5bGUiOnsiJGlkIjoiODE0IiwiRm9udFNldHRpbmdzIjp7IiRpZCI6IjgxNSIsIkZvbnRTaXplIjo5LCJGb250TmFtZSI6IkFyaWFsIiwiSXNCb2xkIjpmYWxzZSwiSXNJdGFsaWMiOmZhbHNlLCJJc1VuZGVybGluZWQiOmZhbHNlLCJQYXJlbnRTdHlsZSI6bnVsbH0sIkF1dG9TaXplIjowLCJGb3JlZ3JvdW5kIjp7IiRpZCI6IjgxNiIsIkNvbG9yIjp7IiRpZCI6IjgxNy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gxOCIsIkxpbmVDb2xvciI6bnVsbCwiTGluZVdlaWdodCI6MC4wLCJMaW5lVHlwZSI6MCwiUGFyZW50U3R5bGUiOm51bGx9LCJQYXJlbnRTdHlsZSI6bnVsbH0sIkR1cmF0aW9uU3R5bGUiOnsiJGlkIjoiODE5IiwiRm9udFNldHRpbmdzIjp7IiRpZCI6IjgyMCIsIkZvbnRTaXplIjo5LCJGb250TmFtZSI6IkFyaWFsIiwiSXNCb2xkIjpmYWxzZSwiSXNJdGFsaWMiOmZhbHNlLCJJc1VuZGVybGluZWQiOmZhbHNlLCJQYXJlbnRTdHlsZSI6bnVsbH0sIkF1dG9TaXplIjowLCJGb3JlZ3JvdW5kIjp7IiRpZCI6IjgyMSIsIkNvbG9yIjp7IiRpZCI6IjgyMi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ODIzIiwiTGluZUNvbG9yIjpudWxsLCJMaW5lV2VpZ2h0IjowLjAsIkxpbmVUeXBlIjowLCJQYXJlbnRTdHlsZSI6bnVsbH0sIlBhcmVudFN0eWxlIjpudWxsfSwiSG9yaXpvbnRhbENvbm5lY3RvclN0eWxlIjp7IiRpZCI6IjgyNCIsIkxpbmVDb2xvciI6eyIkcmVmIjoiNjYifSwiTGluZVdlaWdodCI6MS4wLCJMaW5lVHlwZSI6MCwiUGFyZW50U3R5bGUiOm51bGx9LCJWZXJ0aWNhbENvbm5lY3RvclN0eWxlIjp7IiRpZCI6IjgyNS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UsIklzQmVsb3dUaW1lYmFuZCI6dHJ1ZSwiUGVyY2VudGFnZUNvbXBsZXRlU2hhcGVPcGFjaXR5IjozNSwiU2hhcGVTdHlsZSI6eyIkaWQiOiI4MjYiLCJNYXJnaW4iOnsiJHJlZiI6IjcyIn0sIlBhZGRpbmciOnsiJHJlZiI6IjczIn0sIkJhY2tncm91bmQiOnsiJGlkIjoiODI3IiwiQ29sb3IiOnsiJGlkIjoiODI4IiwiQSI6MjU1LCJSIjo4OCwiRyI6MTU0LCJCIjoyMTV9fSwiSXNWaXNpYmxlIjp0cnVlLCJXaWR0aCI6MC4wLCJIZWlnaHQiOjE2LjAsIkJvcmRlclN0eWxlIjp7IiRpZCI6IjgyOSIsIkxpbmVDb2xvciI6eyIkcmVmIjoiNzcifSwiTGluZVdlaWdodCI6MC4wLCJMaW5lVHlwZSI6MCwiUGFyZW50U3R5bGUiOm51bGx9LCJQYXJlbnRTdHlsZSI6bnVsbH0sIlRpdGxlU3R5bGUiOnsiJGlkIjoiODMwIiwiRm9udFNldHRpbmdzIjp7IiRpZCI6IjgzMSIsIkZvbnRTaXplIjoxMCwiRm9udE5hbWUiOiJBcmlhbCIsIklzQm9sZCI6dHJ1ZSwiSXNJdGFsaWMiOmZhbHNlLCJJc1VuZGVybGluZWQiOmZhbHNlLCJQYXJlbnRTdHlsZSI6bnVsbH0sIkF1dG9TaXplIjowLCJGb3JlZ3JvdW5kIjp7IiRpZCI6IjgzMiIsIkNvbG9yIjp7IiRpZCI6IjgzMy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DM0IiwiTGluZUNvbG9yIjpudWxsLCJMaW5lV2VpZ2h0IjowLjAsIkxpbmVUeXBlIjowLCJQYXJlbnRTdHlsZSI6bnVsbH0sIlBhcmVudFN0eWxlIjpudWxsfSwiRGF0ZVN0eWxlIjp7IiRpZCI6IjgzNSIsIkZvbnRTZXR0aW5ncyI6eyIkaWQiOiI4MzYiLCJGb250U2l6ZSI6OSwiRm9udE5hbWUiOiJBcmlhbCIsIklzQm9sZCI6ZmFsc2UsIklzSXRhbGljIjpmYWxzZSwiSXNVbmRlcmxpbmVkIjpmYWxzZSwiUGFyZW50U3R5bGUiOm51bGx9LCJBdXRvU2l6ZSI6MCwiRm9yZWdyb3VuZCI6eyIkaWQiOiI4MzciLCJDb2xvciI6eyIkaWQiOiI4Mzg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ODM5IiwiTGluZUNvbG9yIjpudWxsLCJMaW5lV2VpZ2h0IjowLjAsIkxpbmVUeXBlIjowLCJQYXJlbnRTdHlsZSI6bnVsbH0sIlBhcmVudFN0eWxlIjpudWxsfSwiRGF0ZUZvcm1hdCI6eyIkaWQiOiI4ND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QxIiwiRm9ybWF0IjowLCJJc1Zpc2libGUiOmZhbHNlLCJMYXN0S25vd25WaXNpYmlsaXR5U3RhdGUiOmZhbHNlfSwiSXNWaXNpYmxlIjp0cnVlLCJQYXJlbnRTdHlsZSI6bnVsbH0sIkluZGV4IjoyLCJTbWFydER1cmF0aW9uQWN0aXZhdGVkIjpmYWxzZSwiRGF0ZUZvcm1hdCI6eyIkcmVmIjoiODQwIn0sIldlZWtOdW1iZXJpbmciOnsiJGlkIjoiODQyIiwiRm9ybWF0IjowLCJJc1Zpc2libGUiOmZhbHNlLCJMYXN0S25vd25WaXNpYmlsaXR5U3RhdGUiOmZhbHNlfSwiSWQiOiI2MTQzY2Y5YS0wMTRmLTQ1YjAtYWFlOC1mZWI4MWNkN2I4MDIiLCJJbXBvcnRJZCI6bnVsbCwiVGl0bGUiOiJSZWdpb25hbCBDb3VuY2lsIFJvbGVzIE9wZXJhdGlvbmFsIiwiTm90ZSI6bnVsbCwiSHlwZXJsaW5rIjp7IiRpZCI6Ijg0MyIsIkFkZHJlc3MiOiIiLCJTdWJBZGRyZXNzIjoiIn0sIklzQ2hhbmdlZCI6ZmFsc2UsIklzTmV3IjpmYWxzZX19XSwiX21pbGVzdG9uZXMiOltdLCJJZCI6IjliZjRhNTYzLThjNTktNDczZi1hYzc2LTgzYzIxYTg5MjU3MyIsIklzU2luZ2xlSXRlbVJvdyI6ZmFsc2V9XSwiSW5kZXgiOjAsIklkIjoiNDFiMTllNTQtODBjNC00NzAzLTg3NjktYThhMDhhMTBmNjFlIiwiSGVhZGVyVGV4dCI6bnVsbCwiSXNEZWZhdWx0Ijp0cnVlLCJTdHlsZSI6eyIkaWQiOiI4NDQiLCJIZWFkZXJTdHlsZSI6eyIkaWQiOiI4NDUiLCJUZXh0U3R5bGUiOnsiJGlkIjoiODQ2IiwiRm9udFNldHRpbmdzIjp7IiRpZCI6Ijg0NyIsIkZvbnRTaXplIjoxMSwiRm9udE5hbWUiOiJDYWxpYnJpIiwiSXNCb2xkIjpmYWxzZSwiSXNJdGFsaWMiOmZhbHNlLCJJc1VuZGVybGluZWQiOmZhbHNlLCJQYXJlbnRTdHlsZSI6bnVsbH0sIkF1dG9TaXplIjoyLCJGb3JlZ3JvdW5kIjp7IiRpZCI6Ijg0OCIsIkNvbG9yIjp7IiRpZCI6Ijg0OS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g1MCIsIlRvcCI6MC4wLCJMZWZ0IjowLjAsIlJpZ2h0IjowLjAsIkJvdHRvbSI6MC4wfSwiUGFkZGluZyI6eyIkaWQiOiI4NTEiLCJUb3AiOjAuMCwiTGVmdCI6MC4wLCJSaWdodCI6MC4wLCJCb3R0b20iOjAuMH0sIkJhY2tncm91bmQiOm51bGwsIklzVmlzaWJsZSI6dHJ1ZSwiV2lkdGgiOjAuMCwiSGVpZ2h0IjowLjAsIkJvcmRlclN0eWxlIjpudWxsLCJQYXJlbnRTdHlsZSI6bnVsbH0sIlJlY3RhbmdsZVN0eWxlIjp7IiRpZCI6Ijg1MiIsIk1hcmdpbiI6eyIkaWQiOiI4NTMiLCJUb3AiOjAuMCwiTGVmdCI6MC4wLCJSaWdodCI6MC4wLCJCb3R0b20iOjAuMH0sIlBhZGRpbmciOnsiJGlkIjoiODU0IiwiVG9wIjowLjAsIkxlZnQiOjAuMCwiUmlnaHQiOjAuMCwiQm90dG9tIjowLjB9LCJCYWNrZ3JvdW5kIjp7IiRpZCI6Ijg1NSIsIkNvbG9yIjp7IiRpZCI6Ijg1NiIsIkEiOjYzLCJSIjo2OCwiRyI6MTE0LCJCIjoxOTZ9fSwiSXNWaXNpYmxlIjp0cnVlLCJXaWR0aCI6MC4wLCJIZWlnaHQiOjAuMCwiQm9yZGVyU3R5bGUiOnsiJGlkIjoiODU3IiwiTGluZUNvbG9yIjp7IiRpZCI6Ijg1OCIsIiR0eXBlIjoiTkxSRS5Db21tb24uRG9tLlNvbGlkQ29sb3JCcnVzaCwgTkxSRS5Db21tb24iLCJDb2xvciI6eyIkaWQiOiI4NTkiLCJBIjoyNTUsIlIiOjI1NSwiRyI6MCwiQiI6MH19LCJMaW5lV2VpZ2h0IjowLjAsIkxpbmVUeXBlIjowLCJQYXJlbnRTdHlsZSI6bnVsbH0sIlBhcmVudFN0eWxlIjpudWxsfSwiTWFyZ2luIjp7IiRpZCI6Ijg2MCIsIlRvcCI6MC4wLCJMZWZ0IjowLjAsIlJpZ2h0IjowLjAsIkJvdHRvbSI6MC4wfSwiUGFkZGluZyI6eyIkaWQiOiI4NjEiLCJUb3AiOjAuMCwiTGVmdCI6MC4wLCJSaWdodCI6MC4wLCJCb3R0b20iOjAuMH0sIkJhY2tncm91bmQiOm51bGwsIklzVmlzaWJsZSI6dHJ1ZSwiV2lkdGgiOjAuMCwiSGVpZ2h0IjowLjAsIkJvcmRlclN0eWxlIjpudWxsLCJQYXJlbnRTdHlsZSI6bnVsbH0sIkJhY2tncm91bmRTdHlsZSI6eyIkaWQiOiI4NjIiLCJNYXJnaW4iOnsiJGlkIjoiODYzIiwiVG9wIjowLjAsIkxlZnQiOjAuMCwiUmlnaHQiOjAuMCwiQm90dG9tIjowLjB9LCJQYWRkaW5nIjp7IiRpZCI6Ijg2NCIsIlRvcCI6MC4wLCJMZWZ0IjowLjAsIlJpZ2h0IjowLjAsIkJvdHRvbSI6MC4wfSwiQmFja2dyb3VuZCI6eyIkaWQiOiI4NjUiLCJDb2xvciI6eyIkaWQiOiI4NjYiLCJBIjo1MSwiUiI6MTU1LCJHIjoxODcsIkIiOjg5fX0sIklzVmlzaWJsZSI6dHJ1ZSwiV2lkdGgiOjAuMCwiSGVpZ2h0IjowLjAsIkJvcmRlclN0eWxlIjp7IiRpZCI6Ijg2NyIsIkxpbmVDb2xvciI6eyIkaWQiOiI4NjgiLCIkdHlwZSI6Ik5MUkUuQ29tbW9uLkRvbS5Tb2xpZENvbG9yQnJ1c2gsIE5MUkUuQ29tbW9uIiwiQ29sb3IiOnsiJGlkIjoiODY5IiwiQSI6MjU1LCJSIjoyNTUsIkciOjAsIkIiOjB9fSwiTGluZVdlaWdodCI6MC4wLCJMaW5lVHlwZSI6MCwiUGFyZW50U3R5bGUiOm51bGx9LCJQYXJlbnRTdHlsZSI6bnVsbH0sIk1hcmdpbiI6eyIkaWQiOiI4NzAiLCJUb3AiOjAuMCwiTGVmdCI6MC4wLCJSaWdodCI6MC4wLCJCb3R0b20iOjAuMH0sIlBhZGRpbmciOnsiJGlkIjoiODcxIiwiVG9wIjowLjAsIkxlZnQiOjAuMCwiUmlnaHQiOjAuMCwiQm90dG9tIjowLjB9LCJJc1Zpc2libGUiOnRydWUsIldpZHRoIjowLjAsIkhlaWdodCI6MC4wLCJCb3JkZXJTdHlsZSI6bnVsbCwiUGFyZW50U3R5bGUiOm51bGx9fV0sIklkIjoiMWQ5MzBiYTctOTJjMC00MjZmLWE5MDktOThlZTAwYjAwYzExIiwiSW5kZXgiOjUsIkhlYWRlclRleHQiOiJTdGFnZSA1IiwiU3R5bGUiOnsiJGlkIjoiODcyIiwiSGVhZGVyU3R5bGUiOnsiJGlkIjoiODczIiwiVGV4dElzVmVydGljYWwiOmZhbHNlLCJUZXh0U3R5bGUiOnsiJGlkIjoiODc0IiwiRm9udFNldHRpbmdzIjp7IiRpZCI6Ijg3NSIsIkZvbnRTaXplIjoxMiwiRm9udE5hbWUiOiJBcmlhbCIsIklzQm9sZCI6ZmFsc2UsIklzSXRhbGljIjpmYWxzZSwiSXNVbmRlcmxpbmVkIjpmYWxzZSwiUGFyZW50U3R5bGUiOm51bGx9LCJBdXRvU2l6ZSI6MiwiRm9yZWdyb3VuZCI6eyIkaWQiOiI4NzYiLCJDb2xvciI6eyIkaWQiOiI4Nzc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4NzgiLCJUb3AiOjAuMCwiTGVmdCI6MC4wLCJSaWdodCI6MC4wLCJCb3R0b20iOjAuMH0sIlBhZGRpbmciOnsiJGlkIjoiODc5IiwiVG9wIjowLjAsIkxlZnQiOjAuMCwiUmlnaHQiOjAuMCwiQm90dG9tIjowLjB9LCJCYWNrZ3JvdW5kIjpudWxsLCJJc1Zpc2libGUiOnRydWUsIldpZHRoIjowLjAsIkhlaWdodCI6MC4wLCJCb3JkZXJTdHlsZSI6bnVsbCwiUGFyZW50U3R5bGUiOm51bGx9LCJSZWN0YW5nbGVTdHlsZSI6eyIkaWQiOiI4ODAiLCJNYXJnaW4iOnsiJGlkIjoiODgxIiwiVG9wIjowLjAsIkxlZnQiOjAuMCwiUmlnaHQiOjAuMCwiQm90dG9tIjowLjB9LCJQYWRkaW5nIjp7IiRpZCI6Ijg4MiIsIlRvcCI6MC4wLCJMZWZ0IjowLjAsIlJpZ2h0IjowLjAsIkJvdHRvbSI6MC4wfSwiQmFja2dyb3VuZCI6eyIkaWQiOiI4ODMiLCJDb2xvciI6eyIkaWQiOiI4ODQiLCJBIjoyNTUsIlIiOjQ4LCJHIjo4NCwiQiI6MTUwfX0sIklzVmlzaWJsZSI6dHJ1ZSwiV2lkdGgiOjAuMCwiSGVpZ2h0IjowLjAsIkJvcmRlclN0eWxlIjp7IiRpZCI6Ijg4NSIsIkxpbmVDb2xvciI6eyIkaWQiOiI4ODYiLCIkdHlwZSI6Ik5MUkUuQ29tbW9uLkRvbS5Tb2xpZENvbG9yQnJ1c2gsIE5MUkUuQ29tbW9uIiwiQ29sb3IiOnsiJGlkIjoiODg3IiwiQSI6MjU1LCJSIjoyNTUsIkciOjAsIkIiOjB9fSwiTGluZVdlaWdodCI6MC4wLCJMaW5lVHlwZSI6MCwiUGFyZW50U3R5bGUiOm51bGx9LCJQYXJlbnRTdHlsZSI6bnVsbH0sIk1hcmdpbiI6eyIkaWQiOiI4ODgiLCJUb3AiOjAuMCwiTGVmdCI6MC4wLCJSaWdodCI6MC4wLCJCb3R0b20iOjAuMH0sIlBhZGRpbmciOnsiJGlkIjoiODg5IiwiVG9wIjowLjAsIkxlZnQiOjAuMCwiUmlnaHQiOjAuMCwiQm90dG9tIjowLjB9LCJCYWNrZ3JvdW5kIjpudWxsLCJJc1Zpc2libGUiOnRydWUsIldpZHRoIjowLjAsIkhlaWdodCI6MC4wLCJCb3JkZXJTdHlsZSI6bnVsbCwiUGFyZW50U3R5bGUiOm51bGx9LCJCYWNrZ3JvdW5kU3R5bGUiOnsiJGlkIjoiODkwIiwiTWFyZ2luIjp7IiRpZCI6Ijg5MSIsIlRvcCI6MC4wLCJMZWZ0IjowLjAsIlJpZ2h0IjowLjAsIkJvdHRvbSI6MC4wfSwiUGFkZGluZyI6eyIkaWQiOiI4OTIiLCJUb3AiOjAuMCwiTGVmdCI6MC4wLCJSaWdodCI6MC4wLCJCb3R0b20iOjAuMH0sIkJhY2tncm91bmQiOnsiJGlkIjoiODkzIiwiQ29sb3IiOnsiJGlkIjoiODk0IiwiQSI6NTEsIlIiOjE2NSwiRyI6MTY1LCJCIjoxNjV9fSwiSXNWaXNpYmxlIjp0cnVlLCJXaWR0aCI6MC4wLCJIZWlnaHQiOjAuMCwiQm9yZGVyU3R5bGUiOnsiJGlkIjoiODk1IiwiTGluZUNvbG9yIjp7IiRpZCI6Ijg5NiIsIiR0eXBlIjoiTkxSRS5Db21tb24uRG9tLlNvbGlkQ29sb3JCcnVzaCwgTkxSRS5Db21tb24iLCJDb2xvciI6eyIkaWQiOiI4OTciLCJBIjoyNTUsIlIiOjI1NSwiRyI6MCwiQiI6MH19LCJMaW5lV2VpZ2h0IjowLjAsIkxpbmVUeXBlIjowLCJQYXJlbnRTdHlsZSI6bnVsbH0sIlBhcmVudFN0eWxlIjpudWxsfSwiSXNBYm92ZVRpbWViYW5kIjpmYWxzZSwiTWFyZ2luIjp7IiRpZCI6Ijg5OCIsIlRvcCI6MC4wLCJMZWZ0IjowLjAsIlJpZ2h0IjowLjAsIkJvdHRvbSI6MC4wfSwiUGFkZGluZyI6eyIkaWQiOiI4OTkiLCJUb3AiOjAuMCwiTGVmdCI6MC4wLCJSaWdodCI6MC4wLCJCb3R0b20iOjAuMH0sIklzVmlzaWJsZSI6dHJ1ZSwiV2lkdGgiOjAuMCwiSGVpZ2h0IjowLjAsIkJvcmRlclN0eWxlIjp7IiRpZCI6IjkwMCIsIkxpbmVDb2xvciI6bnVsbCwiTGluZVdlaWdodCI6MC4wLCJMaW5lVHlwZSI6MCwiUGFyZW50U3R5bGUiOm51bGx9LCJQYXJlbnRTdHlsZSI6bnVsbH19LHsiJGlkIjoiOTAxIiwiX2FjdGl2aXRpZXMiOlt7IiRpZCI6IjkwMiIsIl9yb3dzIjpbeyIkaWQiOiI5MDMiLCJfdGFza3MiOlt7IiRpZCI6IjkwNCIsIl9hdHRhY2hlZE1pbGVzdG9uZXMiOltdLCJUYXNrRGVmaW5pdGlvbiI6eyIkaWQiOiI5MDUiLCJHcm91cE5hbWUiOm51bGwsIlN0YXJ0RGF0ZSI6IjIwMjUtMTAtMDFUMDA6MDA6MDBaIiwiRW5kRGF0ZSI6IjIwMjYtMDQtMzBUMjM6NTk6NTkuOTk5WiIsIlBlcmNlbnRhZ2VDb21wbGV0ZSI6MC4wLCJTdHlsZSI6eyIkaWQiOiI5MDYiLCJTaGFwZSI6MiwiU2hhcGVUaGlja25lc3MiOjEsIkR1cmF0aW9uRm9ybWF0IjowLCJJbmNsdWRlTm9uV29ya2luZ0RheXNJbkR1cmF0aW9uIjpmYWxzZSwiUGVyY2VudGFnZUNvbXBsZXRlU3R5bGUiOnsiJGlkIjoiOTA3IiwiRm9udFNldHRpbmdzIjp7IiRpZCI6IjkwOCIsIkZvbnRTaXplIjo5LCJGb250TmFtZSI6IkFyaWFsIiwiSXNCb2xkIjpmYWxzZSwiSXNJdGFsaWMiOmZhbHNlLCJJc1VuZGVybGluZWQiOmZhbHNlLCJQYXJlbnRTdHlsZSI6bnVsbH0sIkF1dG9TaXplIjowLCJGb3JlZ3JvdW5kIjp7IiRpZCI6IjkwOSIsIkNvbG9yIjp7IiRpZCI6IjkxMC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kxMSIsIkxpbmVDb2xvciI6bnVsbCwiTGluZVdlaWdodCI6MC4wLCJMaW5lVHlwZSI6MCwiUGFyZW50U3R5bGUiOm51bGx9LCJQYXJlbnRTdHlsZSI6bnVsbH0sIkR1cmF0aW9uU3R5bGUiOnsiJGlkIjoiOTEyIiwiRm9udFNldHRpbmdzIjp7IiRpZCI6IjkxMyIsIkZvbnRTaXplIjo5LCJGb250TmFtZSI6IkFyaWFsIiwiSXNCb2xkIjpmYWxzZSwiSXNJdGFsaWMiOmZhbHNlLCJJc1VuZGVybGluZWQiOmZhbHNlLCJQYXJlbnRTdHlsZSI6bnVsbH0sIkF1dG9TaXplIjowLCJGb3JlZ3JvdW5kIjp7IiRpZCI6IjkxNCIsIkNvbG9yIjp7IiRpZCI6IjkxNSIsIkEiOjI1NSwiUiI6MjM3LCJHIjoxMjUsIkIiOjQ5fX0sIk1heFdpZHRoIjo5NjAuMCwiTWF4SGVpZ2h0IjoiSW5maW5pdHkiLCJTbWFydEZvcmVncm91bmRJc0FjdGl2ZSI6ZmFsc2UsIkhvcml6b250YWxBbGlnbm1lbnQiOjAsIlZlcnRpY2FsQWxpZ25tZW50IjowLCJTbWFydEZvcmVncm91bmQiOm51bGwsIkJhY2tncm91bmRGaWxsVHlwZSI6MCwiTWFyZ2luIjp7IiRyZWYiOiI2MSJ9LCJQYWRkaW5nIjp7IiRyZWYiOiI2MiJ9LCJCYWNrZ3JvdW5kIjp7IiRyZWYiOiI2MyJ9LCJJc1Zpc2libGUiOmZhbHNlLCJXaWR0aCI6MC4wLCJIZWlnaHQiOjAuMCwiQm9yZGVyU3R5bGUiOnsiJGlkIjoiOTE2IiwiTGluZUNvbG9yIjpudWxsLCJMaW5lV2VpZ2h0IjowLjAsIkxpbmVUeXBlIjowLCJQYXJlbnRTdHlsZSI6bnVsbH0sIlBhcmVudFN0eWxlIjpudWxsfSwiSG9yaXpvbnRhbENvbm5lY3RvclN0eWxlIjp7IiRpZCI6IjkxNyIsIkxpbmVDb2xvciI6eyIkcmVmIjoiNjYifSwiTGluZVdlaWdodCI6MS4wLCJMaW5lVHlwZSI6MCwiUGFyZW50U3R5bGUiOm51bGx9LCJWZXJ0aWNhbENvbm5lY3RvclN0eWxlIjp7IiRpZCI6IjkxOC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5MTkiLCJNYXJnaW4iOnsiJHJlZiI6IjcyIn0sIlBhZGRpbmciOnsiJHJlZiI6IjczIn0sIkJhY2tncm91bmQiOnsiJGlkIjoiOTIwIiwiQ29sb3IiOnsiJGlkIjoiOTIxIiwiQSI6MjU1LCJSIjo4OCwiRyI6MTU0LCJCIjoyMTV9fSwiSXNWaXNpYmxlIjp0cnVlLCJXaWR0aCI6MC4wLCJIZWlnaHQiOjE2LjAsIkJvcmRlclN0eWxlIjp7IiRpZCI6IjkyMiIsIkxpbmVDb2xvciI6eyIkcmVmIjoiNzcifSwiTGluZVdlaWdodCI6MC4wLCJMaW5lVHlwZSI6MCwiUGFyZW50U3R5bGUiOm51bGx9LCJQYXJlbnRTdHlsZSI6bnVsbH0sIlRpdGxlU3R5bGUiOnsiJGlkIjoiOTIzIiwiRm9udFNldHRpbmdzIjp7IiRpZCI6IjkyNCIsIkZvbnRTaXplIjoxMCwiRm9udE5hbWUiOiJBcmlhbCIsIklzQm9sZCI6dHJ1ZSwiSXNJdGFsaWMiOmZhbHNlLCJJc1VuZGVybGluZWQiOmZhbHNlLCJQYXJlbnRTdHlsZSI6bnVsbH0sIkF1dG9TaXplIjowLCJGb3JlZ3JvdW5kIjp7IiRpZCI6IjkyNSIsIkNvbG9yIjp7IiRpZCI6IjkyN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TI3IiwiTGluZUNvbG9yIjpudWxsLCJMaW5lV2VpZ2h0IjowLjAsIkxpbmVUeXBlIjowLCJQYXJlbnRTdHlsZSI6bnVsbH0sIlBhcmVudFN0eWxlIjpudWxsfSwiRGF0ZVN0eWxlIjp7IiRpZCI6IjkyOCIsIkZvbnRTZXR0aW5ncyI6eyIkaWQiOiI5MjkiLCJGb250U2l6ZSI6MTAsIkZvbnROYW1lIjoiQXJpYWwiLCJJc0JvbGQiOmZhbHNlLCJJc0l0YWxpYyI6ZmFsc2UsIklzVW5kZXJsaW5lZCI6ZmFsc2UsIlBhcmVudFN0eWxlIjpudWxsfSwiQXV0b1NpemUiOjAsIkZvcmVncm91bmQiOnsiJGlkIjoiOTMwIiwiQ29sb3IiOnsiJGlkIjoiOTMxIiwiQSI6MjU1LCJSIjo2OCwiRyI6ODQsIkIiOjEwNn19LCJNYXhXaWR0aCI6OTYwLjAsIk1heEhlaWdodCI6IkluZmluaXR5IiwiU21hcnRGb3JlZ3JvdW5kSXNBY3RpdmUiOmZhbHNlLCJIb3Jpem9udGFsQWxpZ25tZW50IjowLCJWZXJ0aWNhbEFsaWdubWVudCI6MCwiU21hcnRGb3JlZ3JvdW5kIjpudWxsLCJCYWNrZ3JvdW5kRmlsbFR5cGUiOjAsIk1hcmdpbiI6eyIkcmVmIjoiOTEifSwiUGFkZGluZyI6eyIkcmVmIjoiOTIifSwiQmFja2dyb3VuZCI6eyIkcmVmIjoiOTMifSwiSXNWaXNpYmxlIjpmYWxzZSwiV2lkdGgiOjAuMCwiSGVpZ2h0IjowLjAsIkJvcmRlclN0eWxlIjp7IiRpZCI6IjkzMiIsIkxpbmVDb2xvciI6bnVsbCwiTGluZVdlaWdodCI6MC4wLCJMaW5lVHlwZSI6MCwiUGFyZW50U3R5bGUiOm51bGx9LCJQYXJlbnRTdHlsZSI6bnVsbH0sIkRhdGVGb3JtYXQiOnsiJGlkIjoiOTM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kzNCIsIkZvcm1hdCI6MCwiSXNWaXNpYmxlIjpmYWxzZSwiTGFzdEtub3duVmlzaWJpbGl0eVN0YXRlIjpmYWxzZX0sIklzVmlzaWJsZSI6dHJ1ZSwiUGFyZW50U3R5bGUiOm51bGx9LCJJbmRleCI6MiwiU21hcnREdXJhdGlvbkFjdGl2YXRlZCI6ZmFsc2UsIkRhdGVGb3JtYXQiOnsiJHJlZiI6IjkzMyJ9LCJXZWVrTnVtYmVyaW5nIjp7IiRpZCI6IjkzNSIsIkZvcm1hdCI6MCwiSXNWaXNpYmxlIjpmYWxzZSwiTGFzdEtub3duVmlzaWJpbGl0eVN0YXRlIjpmYWxzZX0sIklkIjoiOGY5NTc0NTQtODMxNi00NWY0LTk5OGYtOTg4ZmQ5ZWE1NTkzIiwiSW1wb3J0SWQiOm51bGwsIlRpdGxlIjoiUGlsb3QgQXNzZXNzbWVudCIsIk5vdGUiOm51bGwsIkh5cGVybGluayI6eyIkaWQiOiI5MzYiLCJBZGRyZXNzIjoiIiwiU3ViQWRkcmVzcyI6IiJ9LCJJc0NoYW5nZWQiOmZhbHNlLCJJc05ldyI6ZmFsc2V9fV0sIl9taWxlc3RvbmVzIjpbXSwiSWQiOiJmNjRjZWE1Zi1hNmQzLTRiM2EtOGMzOS00ZDlhNmJjZWFlYTUiLCJJc1NpbmdsZUl0ZW1Sb3ciOmZhbHNlfSx7IiRpZCI6IjkzNyIsIl90YXNrcyI6W10sIl9taWxlc3RvbmVzIjpbeyIkaWQiOiI5MzgiLCJJZCI6ImU0YmIxMzg1LTNkYzEtNGNjMC1hZWFjLWYyNGQ4OGVmNmIxZCIsIkluZGV4IjozLCJHcm91cElkIjpudWxsLCJUaXRsZSI6IkNsdWJzIGFuZCBSSSBEZWNpc2lvbiBvbiBIb3cgdG8gUHJvY2VlZCB3aXRoIFJlZ2lvbmFsaXNhdGlvbiIsIkRhdGVUaW1lIjoiMjAyNi0wNy0wMVQyMzo1OTowMFoiLCJQZXJjZW50YWdlQ29tcGxldGUiOm51bGwsIk5vdGUiOm51bGwsIlN0eWxlIjp7IiRpZCI6IjkzOSIsIlRpdGxlUG9zaXRpb24iOiJMZWZ0IiwiRGF0ZVBvc2l0aW9uIjoiTGVmdCIsIlNoYXBlVHlwZSI6MSwiU2hhcGVTaXplIjoxLCJTaGFwZVN0eWxlIjp7IiRpZCI6Ijk0MCIsIk1hcmdpbiI6eyIkcmVmIjoiOCJ9LCJQYWRkaW5nIjp7IiRyZWYiOiI5In0sIkJhY2tncm91bmQiOnsiJGlkIjoiOTQxIiwiQ29sb3IiOnsiJGlkIjoiOTQyIiwiQSI6MjU1LCJSIjowLCJHIjowLCJCIjowfX0sIklzVmlzaWJsZSI6dHJ1ZSwiV2lkdGgiOjE4LjAsIkhlaWdodCI6MjAuMCwiQm9yZGVyU3R5bGUiOnsiJGlkIjoiOTQzIiwiTGluZUNvbG9yIjp7IiRyZWYiOiIxMyJ9LCJMaW5lV2VpZ2h0IjowLjAsIkxpbmVUeXBlIjowLCJQYXJlbnRTdHlsZSI6bnVsbH0sIlBhcmVudFN0eWxlIjpudWxsfSwiVGl0bGVTdHlsZSI6eyIkaWQiOiI5NDQiLCJGb250U2V0dGluZ3MiOnsiJGlkIjoiOTQ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OTQ2IiwiRm9udFNldHRpbmdzIjp7IiRpZCI6Ijk0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k0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DkiLCJGb3JtYXQiOjAsIklzVmlzaWJsZSI6ZmFsc2UsIkxhc3RLbm93blZpc2liaWxpdHlTdGF0ZSI6ZmFsc2V9LCJJc1Zpc2libGUiOnRydWUsIlBhcmVudFN0eWxlIjpudWxsfSwiSHlwZXJsaW5rIjpudWxsLCJJbXBvcnRJZCI6bnVsbH1dLCJJZCI6IjRlZTQ2MDY0LWZmMzMtNDY0Ny1iN2JkLTg3ZWFhODlmYjU0NyIsIklzU2luZ2xlSXRlbVJvdyI6ZmFsc2V9LHsiJGlkIjoiOTUwIiwiX3Rhc2tzIjpbXSwiX21pbGVzdG9uZXMiOltdLCJJZCI6IjQyM2FhMzIwLWE5NWMtNDNlOC1hMDcxLWI5YjQ4ZDlmYjI1YyIsIklzU2luZ2xlSXRlbVJvdyI6ZmFsc2V9LHsiJGlkIjoiOTUxIiwiX3Rhc2tzIjpbeyIkaWQiOiI5NTIiLCJfYXR0YWNoZWRNaWxlc3RvbmVzIjpbXSwiVGFza0RlZmluaXRpb24iOnsiJGlkIjoiOTUzIiwiR3JvdXBOYW1lIjpudWxsLCJTdGFydERhdGUiOiIyMDI0LTAxLTAxVDAwOjAwOjAwWiIsIkVuZERhdGUiOiIyMDI2LTA2LTMwVDIzOjU5OjU5Ljk5OVoiLCJQZXJjZW50YWdlQ29tcGxldGUiOjAuMCwiU3R5bGUiOnsiJGlkIjoiOTU0IiwiU2hhcGUiOjIsIlNoYXBlVGhpY2tuZXNzIjoxLCJEdXJhdGlvbkZvcm1hdCI6MCwiSW5jbHVkZU5vbldvcmtpbmdEYXlzSW5EdXJhdGlvbiI6ZmFsc2UsIlBlcmNlbnRhZ2VDb21wbGV0ZVN0eWxlIjp7IiRpZCI6Ijk1NSIsIkZvbnRTZXR0aW5ncyI6eyIkaWQiOiI5NTYiLCJGb250U2l6ZSI6OSwiRm9udE5hbWUiOiJBcmlhbCIsIklzQm9sZCI6ZmFsc2UsIklzSXRhbGljIjpmYWxzZSwiSXNVbmRlcmxpbmVkIjpmYWxzZSwiUGFyZW50U3R5bGUiOm51bGx9LCJBdXRvU2l6ZSI6MCwiRm9yZWdyb3VuZCI6eyIkaWQiOiI5NTciLCJDb2xvciI6eyIkaWQiOiI5NTg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5NTkiLCJMaW5lQ29sb3IiOm51bGwsIkxpbmVXZWlnaHQiOjAuMCwiTGluZVR5cGUiOjAsIlBhcmVudFN0eWxlIjpudWxsfSwiUGFyZW50U3R5bGUiOm51bGx9LCJEdXJhdGlvblN0eWxlIjp7IiRpZCI6Ijk2MCIsIkZvbnRTZXR0aW5ncyI6eyIkaWQiOiI5NjEiLCJGb250U2l6ZSI6OSwiRm9udE5hbWUiOiJBcmlhbCIsIklzQm9sZCI6ZmFsc2UsIklzSXRhbGljIjpmYWxzZSwiSXNVbmRlcmxpbmVkIjpmYWxzZSwiUGFyZW50U3R5bGUiOm51bGx9LCJBdXRvU2l6ZSI6MCwiRm9yZWdyb3VuZCI6eyIkaWQiOiI5NjIiLCJDb2xvciI6eyIkaWQiOiI5NjM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k2NCIsIkxpbmVDb2xvciI6bnVsbCwiTGluZVdlaWdodCI6MC4wLCJMaW5lVHlwZSI6MCwiUGFyZW50U3R5bGUiOm51bGx9LCJQYXJlbnRTdHlsZSI6bnVsbH0sIkhvcml6b250YWxDb25uZWN0b3JTdHlsZSI6eyIkaWQiOiI5NjUiLCJMaW5lQ29sb3IiOnsiJHJlZiI6IjY2In0sIkxpbmVXZWlnaHQiOjEuMCwiTGluZVR5cGUiOjAsIlBhcmVudFN0eWxlIjpudWxsfSwiVmVydGljYWxDb25uZWN0b3JTdHlsZSI6eyIkaWQiOiI5NjYiLCJMaW5lQ29sb3IiOnsiJHJlZiI6IjY5In0sIkxpbmVXZWlnaHQiOjE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OTY3IiwiTWFyZ2luIjp7IiRyZWYiOiI3MiJ9LCJQYWRkaW5nIjp7IiRyZWYiOiI3MyJ9LCJCYWNrZ3JvdW5kIjp7IiRpZCI6Ijk2OCIsIkNvbG9yIjp7IiRpZCI6Ijk2OSIsIkEiOjI1NSwiUiI6ODgsIkciOjE1NCwiQiI6MjE1fX0sIklzVmlzaWJsZSI6dHJ1ZSwiV2lkdGgiOjAuMCwiSGVpZ2h0IjoxNi4wLCJCb3JkZXJTdHlsZSI6eyIkaWQiOiI5NzAiLCJMaW5lQ29sb3IiOnsiJHJlZiI6Ijc3In0sIkxpbmVXZWlnaHQiOjAuMCwiTGluZVR5cGUiOjAsIlBhcmVudFN0eWxlIjpudWxsfSwiUGFyZW50U3R5bGUiOm51bGx9LCJUaXRsZVN0eWxlIjp7IiRpZCI6Ijk3MSIsIkZvbnRTZXR0aW5ncyI6eyIkaWQiOiI5NzIiLCJGb250U2l6ZSI6MTAsIkZvbnROYW1lIjoiQXJpYWwiLCJJc0JvbGQiOnRydWUsIklzSXRhbGljIjpmYWxzZSwiSXNVbmRlcmxpbmVkIjpmYWxzZSwiUGFyZW50U3R5bGUiOm51bGx9LCJBdXRvU2l6ZSI6MCwiRm9yZWdyb3VuZCI6eyIkaWQiOiI5NzMiLCJDb2xvciI6eyIkaWQiOiI5NzQ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k3NSIsIkxpbmVDb2xvciI6bnVsbCwiTGluZVdlaWdodCI6MC4wLCJMaW5lVHlwZSI6MCwiUGFyZW50U3R5bGUiOm51bGx9LCJQYXJlbnRTdHlsZSI6bnVsbH0sIkRhdGVTdHlsZSI6eyIkaWQiOiI5NzYiLCJGb250U2V0dGluZ3MiOnsiJGlkIjoiOTc3IiwiRm9udFNpemUiOjEwLCJGb250TmFtZSI6IkFyaWFsIiwiSXNCb2xkIjpmYWxzZSwiSXNJdGFsaWMiOmZhbHNlLCJJc1VuZGVybGluZWQiOmZhbHNlLCJQYXJlbnRTdHlsZSI6bnVsbH0sIkF1dG9TaXplIjowLCJGb3JlZ3JvdW5kIjp7IiRpZCI6Ijk3OCIsIkNvbG9yIjp7IiRpZCI6Ijk3OS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5ODAiLCJMaW5lQ29sb3IiOm51bGwsIkxpbmVXZWlnaHQiOjAuMCwiTGluZVR5cGUiOjAsIlBhcmVudFN0eWxlIjpudWxsfSwiUGFyZW50U3R5bGUiOm51bGx9LCJEYXRlRm9ybWF0Ijp7IiRpZCI6Ijk4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ODIiLCJGb3JtYXQiOjAsIklzVmlzaWJsZSI6ZmFsc2UsIkxhc3RLbm93blZpc2liaWxpdHlTdGF0ZSI6ZmFsc2V9LCJJc1Zpc2libGUiOmZhbHNlLCJQYXJlbnRTdHlsZSI6bnVsbH0sIkluZGV4IjowLCJTbWFydER1cmF0aW9uQWN0aXZhdGVkIjpmYWxzZSwiRGF0ZUZvcm1hdCI6eyIkcmVmIjoiOTgxIn0sIldlZWtOdW1iZXJpbmciOnsiJGlkIjoiOTgzIiwiRm9ybWF0IjowLCJJc1Zpc2libGUiOmZhbHNlLCJMYXN0S25vd25WaXNpYmlsaXR5U3RhdGUiOmZhbHNlfSwiSWQiOiI2YzAxYjcyZS05MDQyLTRmODMtOThjMy0zNWJjYjc3MjlkODgiLCJJbXBvcnRJZCI6bnVsbCwiVGl0bGUiOiJPbmdvaW5nIE1vbml0b3IgJiBFdmFsdWF0aW9uIG9mIE91dHB1dHMgJiBPdXRjb21lcyIsIk5vdGUiOm51bGwsIkh5cGVybGluayI6eyIkaWQiOiI5ODQiLCJBZGRyZXNzIjoiIiwiU3ViQWRkcmVzcyI6IiJ9LCJJc0NoYW5nZWQiOmZhbHNlLCJJc05ldyI6ZmFsc2V9fV0sIl9taWxlc3RvbmVzIjpbXSwiSWQiOiIzNjdmOGFjOC05NDkzLTQ5ZGYtYWQ3Yy03OGQwOTI5MzgwZjciLCJJc1NpbmdsZUl0ZW1Sb3ciOmZhbHNlfV0sIkluZGV4IjowLCJJZCI6IjJjOTMzZmIwLTgwNzktNGMyMy05YjdiLTU3YjE5Njc5NWVhZSIsIkhlYWRlclRleHQiOm51bGwsIklzRGVmYXVsdCI6dHJ1ZSwiU3R5bGUiOnsiJGlkIjoiOTg1IiwiSGVhZGVyU3R5bGUiOnsiJGlkIjoiOTg2IiwiVGV4dFN0eWxlIjp7IiRpZCI6Ijk4NyIsIkZvbnRTZXR0aW5ncyI6eyIkaWQiOiI5ODgiLCJGb250U2l6ZSI6MTEsIkZvbnROYW1lIjoiQ2FsaWJyaSIsIklzQm9sZCI6ZmFsc2UsIklzSXRhbGljIjpmYWxzZSwiSXNVbmRlcmxpbmVkIjpmYWxzZSwiUGFyZW50U3R5bGUiOm51bGx9LCJBdXRvU2l6ZSI6MiwiRm9yZWdyb3VuZCI6eyIkaWQiOiI5ODkiLCJDb2xvciI6eyIkaWQiOiI5OTA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5OTEiLCJUb3AiOjAuMCwiTGVmdCI6MC4wLCJSaWdodCI6MC4wLCJCb3R0b20iOjAuMH0sIlBhZGRpbmciOnsiJGlkIjoiOTkyIiwiVG9wIjowLjAsIkxlZnQiOjAuMCwiUmlnaHQiOjAuMCwiQm90dG9tIjowLjB9LCJCYWNrZ3JvdW5kIjpudWxsLCJJc1Zpc2libGUiOnRydWUsIldpZHRoIjowLjAsIkhlaWdodCI6MC4wLCJCb3JkZXJTdHlsZSI6bnVsbCwiUGFyZW50U3R5bGUiOm51bGx9LCJSZWN0YW5nbGVTdHlsZSI6eyIkaWQiOiI5OTMiLCJNYXJnaW4iOnsiJGlkIjoiOTk0IiwiVG9wIjowLjAsIkxlZnQiOjAuMCwiUmlnaHQiOjAuMCwiQm90dG9tIjowLjB9LCJQYWRkaW5nIjp7IiRpZCI6Ijk5NSIsIlRvcCI6MC4wLCJMZWZ0IjowLjAsIlJpZ2h0IjowLjAsIkJvdHRvbSI6MC4wfSwiQmFja2dyb3VuZCI6eyIkaWQiOiI5OTYiLCJDb2xvciI6eyIkaWQiOiI5OTciLCJBIjo2MywiUiI6NjgsIkciOjExNCwiQiI6MTk2fX0sIklzVmlzaWJsZSI6dHJ1ZSwiV2lkdGgiOjAuMCwiSGVpZ2h0IjowLjAsIkJvcmRlclN0eWxlIjp7IiRpZCI6Ijk5OCIsIkxpbmVDb2xvciI6eyIkaWQiOiI5OTkiLCIkdHlwZSI6Ik5MUkUuQ29tbW9uLkRvbS5Tb2xpZENvbG9yQnJ1c2gsIE5MUkUuQ29tbW9uIiwiQ29sb3IiOnsiJGlkIjoiMTAwMCIsIkEiOjI1NSwiUiI6MjU1LCJHIjowLCJCIjowfX0sIkxpbmVXZWlnaHQiOjAuMCwiTGluZVR5cGUiOjAsIlBhcmVudFN0eWxlIjpudWxsfSwiUGFyZW50U3R5bGUiOm51bGx9LCJNYXJnaW4iOnsiJGlkIjoiMTAwMSIsIlRvcCI6MC4wLCJMZWZ0IjowLjAsIlJpZ2h0IjowLjAsIkJvdHRvbSI6MC4wfSwiUGFkZGluZyI6eyIkaWQiOiIxMDAyIiwiVG9wIjowLjAsIkxlZnQiOjAuMCwiUmlnaHQiOjAuMCwiQm90dG9tIjowLjB9LCJCYWNrZ3JvdW5kIjpudWxsLCJJc1Zpc2libGUiOnRydWUsIldpZHRoIjowLjAsIkhlaWdodCI6MC4wLCJCb3JkZXJTdHlsZSI6bnVsbCwiUGFyZW50U3R5bGUiOm51bGx9LCJCYWNrZ3JvdW5kU3R5bGUiOnsiJGlkIjoiMTAwMyIsIk1hcmdpbiI6eyIkaWQiOiIxMDA0IiwiVG9wIjowLjAsIkxlZnQiOjAuMCwiUmlnaHQiOjAuMCwiQm90dG9tIjowLjB9LCJQYWRkaW5nIjp7IiRpZCI6IjEwMDUiLCJUb3AiOjAuMCwiTGVmdCI6MC4wLCJSaWdodCI6MC4wLCJCb3R0b20iOjAuMH0sIkJhY2tncm91bmQiOnsiJGlkIjoiMTAwNiIsIkNvbG9yIjp7IiRpZCI6IjEwMDciLCJBIjo1MSwiUiI6MTU1LCJHIjoxODcsIkIiOjg5fX0sIklzVmlzaWJsZSI6dHJ1ZSwiV2lkdGgiOjAuMCwiSGVpZ2h0IjowLjAsIkJvcmRlclN0eWxlIjp7IiRpZCI6IjEwMDgiLCJMaW5lQ29sb3IiOnsiJGlkIjoiMTAwOSIsIiR0eXBlIjoiTkxSRS5Db21tb24uRG9tLlNvbGlkQ29sb3JCcnVzaCwgTkxSRS5Db21tb24iLCJDb2xvciI6eyIkaWQiOiIxMDEwIiwiQSI6MjU1LCJSIjoyNTUsIkciOjAsIkIiOjB9fSwiTGluZVdlaWdodCI6MC4wLCJMaW5lVHlwZSI6MCwiUGFyZW50U3R5bGUiOm51bGx9LCJQYXJlbnRTdHlsZSI6bnVsbH0sIk1hcmdpbiI6eyIkaWQiOiIxMDExIiwiVG9wIjowLjAsIkxlZnQiOjAuMCwiUmlnaHQiOjAuMCwiQm90dG9tIjowLjB9LCJQYWRkaW5nIjp7IiRpZCI6IjEwMTIiLCJUb3AiOjAuMCwiTGVmdCI6MC4wLCJSaWdodCI6MC4wLCJCb3R0b20iOjAuMH0sIklzVmlzaWJsZSI6dHJ1ZSwiV2lkdGgiOjAuMCwiSGVpZ2h0IjowLjAsIkJvcmRlclN0eWxlIjpudWxsLCJQYXJlbnRTdHlsZSI6bnVsbH19XSwiSWQiOiIzOWMwMDBlZS0xODYzLTQ3Y2EtYjFkYy1lZjY3YmU4Zjk2Y2MiLCJJbmRleCI6NiwiSGVhZGVyVGV4dCI6IlN0YWdlIDYiLCJTdHlsZSI6eyIkaWQiOiIxMDEzIiwiSGVhZGVyU3R5bGUiOnsiJGlkIjoiMTAxNCIsIlRleHRJc1ZlcnRpY2FsIjpmYWxzZSwiVGV4dFN0eWxlIjp7IiRpZCI6IjEwMTUiLCJGb250U2V0dGluZ3MiOnsiJGlkIjoiMTAxNiIsIkZvbnRTaXplIjoxMiwiRm9udE5hbWUiOiJBcmlhbCIsIklzQm9sZCI6ZmFsc2UsIklzSXRhbGljIjpmYWxzZSwiSXNVbmRlcmxpbmVkIjpmYWxzZSwiUGFyZW50U3R5bGUiOm51bGx9LCJBdXRvU2l6ZSI6MiwiRm9yZWdyb3VuZCI6eyIkaWQiOiIxMDE3IiwiQ29sb3IiOnsiJGlkIjoiMTAxOCIsIkEiOjI1NSwiUiI6MjU1LCJHIjoyNTUsIkIiOjI1NX19LCJNYXhXaWR0aCI6IkluZmluaXR5IiwiTWF4SGVpZ2h0IjoiSW5maW5pdHkiLCJTbWFydEZvcmVncm91bmRJc0FjdGl2ZSI6ZmFsc2UsIkhvcml6b250YWxBbGlnbm1lbnQiOjAsIlZlcnRpY2FsQWxpZ25tZW50IjowLCJTbWFydEZvcmVncm91bmQiOm51bGwsIkJhY2tncm91bmRGaWxsVHlwZSI6MCwiTWFyZ2luIjp7IiRpZCI6IjEwMTkiLCJUb3AiOjAuMCwiTGVmdCI6MC4wLCJSaWdodCI6MC4wLCJCb3R0b20iOjAuMH0sIlBhZGRpbmciOnsiJGlkIjoiMTAyMCIsIlRvcCI6MC4wLCJMZWZ0IjowLjAsIlJpZ2h0IjowLjAsIkJvdHRvbSI6MC4wfSwiQmFja2dyb3VuZCI6bnVsbCwiSXNWaXNpYmxlIjp0cnVlLCJXaWR0aCI6MC4wLCJIZWlnaHQiOjAuMCwiQm9yZGVyU3R5bGUiOm51bGwsIlBhcmVudFN0eWxlIjpudWxsfSwiUmVjdGFuZ2xlU3R5bGUiOnsiJGlkIjoiMTAyMSIsIk1hcmdpbiI6eyIkaWQiOiIxMDIyIiwiVG9wIjowLjAsIkxlZnQiOjAuMCwiUmlnaHQiOjAuMCwiQm90dG9tIjowLjB9LCJQYWRkaW5nIjp7IiRpZCI6IjEwMjMiLCJUb3AiOjAuMCwiTGVmdCI6MC4wLCJSaWdodCI6MC4wLCJCb3R0b20iOjAuMH0sIkJhY2tncm91bmQiOnsiJGlkIjoiMTAyNCIsIkNvbG9yIjp7IiRpZCI6IjEwMjUiLCJBIjoyNTUsIlIiOjI1NSwiRyI6MTkxLCJCIjo0fX0sIklzVmlzaWJsZSI6dHJ1ZSwiV2lkdGgiOjAuMCwiSGVpZ2h0IjowLjAsIkJvcmRlclN0eWxlIjp7IiRpZCI6IjEwMjYiLCJMaW5lQ29sb3IiOnsiJGlkIjoiMTAyNyIsIiR0eXBlIjoiTkxSRS5Db21tb24uRG9tLlNvbGlkQ29sb3JCcnVzaCwgTkxSRS5Db21tb24iLCJDb2xvciI6eyIkaWQiOiIxMDI4IiwiQSI6MjU1LCJSIjoyNTUsIkciOjAsIkIiOjB9fSwiTGluZVdlaWdodCI6MC4wLCJMaW5lVHlwZSI6MCwiUGFyZW50U3R5bGUiOm51bGx9LCJQYXJlbnRTdHlsZSI6bnVsbH0sIk1hcmdpbiI6eyIkaWQiOiIxMDI5IiwiVG9wIjowLjAsIkxlZnQiOjAuMCwiUmlnaHQiOjAuMCwiQm90dG9tIjowLjB9LCJQYWRkaW5nIjp7IiRpZCI6IjEwMzAiLCJUb3AiOjAuMCwiTGVmdCI6MC4wLCJSaWdodCI6MC4wLCJCb3R0b20iOjAuMH0sIkJhY2tncm91bmQiOm51bGwsIklzVmlzaWJsZSI6dHJ1ZSwiV2lkdGgiOjAuMCwiSGVpZ2h0IjowLjAsIkJvcmRlclN0eWxlIjpudWxsLCJQYXJlbnRTdHlsZSI6bnVsbH0sIkJhY2tncm91bmRTdHlsZSI6eyIkaWQiOiIxMDMxIiwiTWFyZ2luIjp7IiRpZCI6IjEwMzIiLCJUb3AiOjAuMCwiTGVmdCI6MC4wLCJSaWdodCI6MC4wLCJCb3R0b20iOjAuMH0sIlBhZGRpbmciOnsiJGlkIjoiMTAzMyIsIlRvcCI6MC4wLCJMZWZ0IjowLjAsIlJpZ2h0IjowLjAsIkJvdHRvbSI6MC4wfSwiQmFja2dyb3VuZCI6eyIkaWQiOiIxMDM0IiwiQ29sb3IiOnsiJGlkIjoiMTAzNSIsIkEiOjUxLCJSIjoxNjUsIkciOjE2NSwiQiI6MTY1fX0sIklzVmlzaWJsZSI6dHJ1ZSwiV2lkdGgiOjAuMCwiSGVpZ2h0IjowLjAsIkJvcmRlclN0eWxlIjp7IiRpZCI6IjEwMzYiLCJMaW5lQ29sb3IiOnsiJGlkIjoiMTAzNyIsIiR0eXBlIjoiTkxSRS5Db21tb24uRG9tLlNvbGlkQ29sb3JCcnVzaCwgTkxSRS5Db21tb24iLCJDb2xvciI6eyIkaWQiOiIxMDM4IiwiQSI6MjU1LCJSIjoyNTUsIkciOjAsIkIiOjB9fSwiTGluZVdlaWdodCI6MC4wLCJMaW5lVHlwZSI6MCwiUGFyZW50U3R5bGUiOm51bGx9LCJQYXJlbnRTdHlsZSI6bnVsbH0sIklzQWJvdmVUaW1lYmFuZCI6ZmFsc2UsIk1hcmdpbiI6eyIkaWQiOiIxMDM5IiwiVG9wIjowLjAsIkxlZnQiOjAuMCwiUmlnaHQiOjAuMCwiQm90dG9tIjowLjB9LCJQYWRkaW5nIjp7IiRpZCI6IjEwNDAiLCJUb3AiOjAuMCwiTGVmdCI6MC4wLCJSaWdodCI6MC4wLCJCb3R0b20iOjAuMH0sIklzVmlzaWJsZSI6dHJ1ZSwiV2lkdGgiOjAuMCwiSGVpZ2h0IjowLjAsIkJvcmRlclN0eWxlIjp7IiRpZCI6IjEwNDEiLCJMaW5lQ29sb3IiOm51bGwsIkxpbmVXZWlnaHQiOjAuMCwiTGluZVR5cGUiOjAsIlBhcmVudFN0eWxlIjpudWxsfSwiUGFyZW50U3R5bGUiOm51bGx9fV0sIkN1bHR1cmVJbmZvTmFtZSI6ImVuLVVTIiwiU3R5bGVOYW1lIjpudWxsLCJWZXJzaW9uIjp7IiRpZCI6IjEwNDIiLCJWZXJzaW9uIjoiMy41LjEiLCJPcmlnaW5hbEFzc2VtYmx5VmVyc2lvbiI6IjMuMTkuMDEuMDAiLCJFZGl0aW9uIjpudWxsLCJMYXN0U2F2ZWRFZGl0aW9uIjoxLCJJc1BsdXNFZGl0aW9uIjpmYWxzZSwiSXNQcm9FZGl0aW9uIjpmYWxzZX0sIkVmZmVjdCI6MSwiU3R5bGUiOnsiJGlkIjoiMTA0MyIsIlRpbWViYW5kU3R5bGUiOnsiJGlkIjoiMTA0NCIsIlNjYWxlTWFya2luZyI6MCwiU2hhcGUiOjAsIlNoYXBlU3R5bGUiOnsiJGlkIjoiMTA0NSIsIk1hcmdpbiI6eyIkaWQiOiIxMDQ2IiwiVG9wIjowLjAsIkxlZnQiOjEyLjAsIlJpZ2h0IjoxMi4wLCJCb3R0b20iOjAuMH0sIlBhZGRpbmciOnsiJGlkIjoiMTA0NyIsIlRvcCI6Ny4wLCJMZWZ0IjowLjAsIlJpZ2h0IjowLjAsIkJvdHRvbSI6Ny4wfSwiQmFja2dyb3VuZCI6eyIkaWQiOiIxMDQ4IiwiQ29sb3IiOnsiJGlkIjoiMTA0OSIsIkEiOjI1NSwiUiI6NjgsIkciOjg0LCJCIjoxMDZ9fSwiSXNWaXNpYmxlIjp0cnVlLCJXaWR0aCI6ODU4LjAsIkhlaWdodCI6MzAuMCwiQm9yZGVyU3R5bGUiOnsiJGlkIjoiMTA1MCIsIkxpbmVDb2xvciI6eyIkaWQiOiIxMDUxIiwiJHR5cGUiOiJOTFJFLkNvbW1vbi5Eb20uU29saWRDb2xvckJydXNoLCBOTFJFLkNvbW1vbiIsIkNvbG9yIjp7IiRpZCI6IjEwNTIiLCJBIjoyNTUsIlIiOjI1NSwiRyI6MCwiQiI6MH19LCJMaW5lV2VpZ2h0IjowLjAsIkxpbmVUeXBlIjowLCJQYXJlbnRTdHlsZSI6bnVsbH0sIlBhcmVudFN0eWxlIjpudWxsfSwiTWlkZGxlVGllclNoYXBlU3R5bGUiOnsiJGlkIjoiMTA1MyIsIk1hcmdpbiI6eyIkaWQiOiIxMDU0IiwiVG9wIjowLjAsIkxlZnQiOjEyLjAsIlJpZ2h0IjoxMi4wLCJCb3R0b20iOjAuMH0sIlBhZGRpbmciOnsiJGlkIjoiMTA1NSIsIlRvcCI6Ny4wLCJMZWZ0IjowLjAsIlJpZ2h0IjowLjAsIkJvdHRvbSI6Ny4wfSwiQmFja2dyb3VuZCI6eyIkaWQiOiIxMDU2IiwiQ29sb3IiOnsiJGlkIjoiMTA1NyIsIkEiOjI1NSwiUiI6NjgsIkciOjg0LCJCIjoxMDZ9fSwiSXNWaXNpYmxlIjp0cnVlLCJXaWR0aCI6ODU4LjAsIkhlaWdodCI6MzAuMCwiQm9yZGVyU3R5bGUiOnsiJGlkIjoiMTA1OCIsIkxpbmVDb2xvciI6eyIkaWQiOiIxMDU5IiwiJHR5cGUiOiJOTFJFLkNvbW1vbi5Eb20uU29saWRDb2xvckJydXNoLCBOTFJFLkNvbW1vbiIsIkNvbG9yIjp7IiRpZCI6IjEwNjAiLCJBIjoyNTUsIlIiOjI1NSwiRyI6MCwiQiI6MH19LCJMaW5lV2VpZ2h0IjowLjAsIkxpbmVUeXBlIjowLCJQYXJlbnRTdHlsZSI6bnVsbH0sIlBhcmVudFN0eWxlIjpudWxsfSwiQm90dG9tVGllclNoYXBlU3R5bGUiOnsiJGlkIjoiMTA2MSIsIk1hcmdpbiI6eyIkaWQiOiIxMDYyIiwiVG9wIjowLjAsIkxlZnQiOjEyLjAsIlJpZ2h0IjoxMi4wLCJCb3R0b20iOjAuMH0sIlBhZGRpbmciOnsiJGlkIjoiMTA2MyIsIlRvcCI6Ny4wLCJMZWZ0IjowLjAsIlJpZ2h0IjowLjAsIkJvdHRvbSI6Ny4wfSwiQmFja2dyb3VuZCI6eyIkaWQiOiIxMDY0IiwiQ29sb3IiOnsiJGlkIjoiMTA2NSIsIkEiOjI1NSwiUiI6NjgsIkciOjg0LCJCIjoxMDZ9fSwiSXNWaXNpYmxlIjp0cnVlLCJXaWR0aCI6ODU4LjAsIkhlaWdodCI6MzAuMCwiQm9yZGVyU3R5bGUiOnsiJGlkIjoiMTA2NiIsIkxpbmVDb2xvciI6eyIkaWQiOiIxMDY3IiwiJHR5cGUiOiJOTFJFLkNvbW1vbi5Eb20uU29saWRDb2xvckJydXNoLCBOTFJFLkNvbW1vbiIsIkNvbG9yIjp7IiRpZCI6IjEwNjgiLCJBIjoyNTUsIlIiOjI1NSwiRyI6MCwiQiI6MH19LCJMaW5lV2VpZ2h0IjowLjAsIkxpbmVUeXBlIjowLCJQYXJlbnRTdHlsZSI6bnVsbH0sIlBhcmVudFN0eWxlIjpudWxsfSwiUmlnaHRFbmRDYXBzU3R5bGUiOnsiJGlkIjoiMTA2OSIsIkZvbnRTZXR0aW5ncyI6eyIkaWQiOiIxMDcwIiwiRm9udFNpemUiOjE2LCJGb250TmFtZSI6IkFyaWFsIiwiSXNCb2xkIjp0cnVlLCJJc0l0YWxpYyI6ZmFsc2UsIklzVW5kZXJsaW5lZCI6ZmFsc2UsIlBhcmVudFN0eWxlIjpudWxsfSwiQXV0b1NpemUiOjAsIkZvcmVncm91bmQiOnsiJGlkIjoiMTA3MSIsIkNvbG9yIjp7IiRpZCI6IjEwNzI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EwNzMiLCJUb3AiOjAuMCwiTGVmdCI6MC4wLCJSaWdodCI6MjUuMCwiQm90dG9tIjowLjB9LCJQYWRkaW5nIjp7IiRpZCI6IjEwNzQiLCJUb3AiOjAuMCwiTGVmdCI6MC4wLCJSaWdodCI6MC4wLCJCb3R0b20iOjAuMH0sIkJhY2tncm91bmQiOnsiJGlkIjoiMTA3NSIsIkNvbG9yIjp7IiRyZWYiOiIyMiJ9fSwiSXNWaXNpYmxlIjp0cnVlLCJXaWR0aCI6MC4wLCJIZWlnaHQiOjAuMCwiQm9yZGVyU3R5bGUiOm51bGwsIlBhcmVudFN0eWxlIjpudWxsfSwiTGVmdEVuZENhcHNTdHlsZSI6eyIkaWQiOiIxMDc2IiwiRm9udFNldHRpbmdzIjp7IiRpZCI6IjEwNzciLCJGb250U2l6ZSI6MTYsIkZvbnROYW1lIjoiQXJpYWwiLCJJc0JvbGQiOnRydWUsIklzSXRhbGljIjpmYWxzZSwiSXNVbmRlcmxpbmVkIjpmYWxzZSwiUGFyZW50U3R5bGUiOm51bGx9LCJBdXRvU2l6ZSI6MCwiRm9yZWdyb3VuZCI6eyIkaWQiOiIxMDc4IiwiQ29sb3IiOnsiJGlkIjoiMTA3OS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TA4MCIsIlRvcCI6MC4wLCJMZWZ0IjoyOS4wLCJSaWdodCI6MC4wLCJCb3R0b20iOjAuMH0sIlBhZGRpbmciOnsiJGlkIjoiMTA4MSIsIlRvcCI6MC4wLCJMZWZ0IjowLjAsIlJpZ2h0IjowLjAsIkJvdHRvbSI6MC4wfSwiQmFja2dyb3VuZCI6eyIkaWQiOiIxMDgyIiwiQ29sb3IiOnsiJHJlZiI6IjIyIn19LCJJc1Zpc2libGUiOnRydWUsIldpZHRoIjowLjAsIkhlaWdodCI6MC4wLCJCb3JkZXJTdHlsZSI6bnVsbCwiUGFyZW50U3R5bGUiOm51bGx9LCJUb2RheVRleHRTdHlsZSI6eyIkaWQiOiIxMDgzIiwiRm9udFNldHRpbmdzIjp7IiRpZCI6IjEwODQiLCJGb250U2l6ZSI6MTEsIkZvbnROYW1lIjoiQXJpYWwiLCJJc0JvbGQiOmZhbHNlLCJJc0l0YWxpYyI6ZmFsc2UsIklzVW5kZXJsaW5lZCI6ZmFsc2UsIlBhcmVudFN0eWxlIjpudWxsfSwiQXV0b1NpemUiOjAsIkZvcmVncm91bmQiOnsiJGlkIjoiMTA4NSIsIkNvbG9yIjp7IiRpZCI6IjEwODY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TA4NyIsIlRvcCI6MC4wLCJMZWZ0IjowLjAsIlJpZ2h0IjowLjAsIkJvdHRvbSI6MC4wfSwiUGFkZGluZyI6eyIkaWQiOiIxMDg4IiwiVG9wIjowLjAsIkxlZnQiOjAuMCwiUmlnaHQiOjAuMCwiQm90dG9tIjowLjB9LCJCYWNrZ3JvdW5kIjp7IiRpZCI6IjEwODkiLCJDb2xvciI6eyIkcmVmIjoiMjIifX0sIklzVmlzaWJsZSI6dHJ1ZSwiV2lkdGgiOjAuMCwiSGVpZ2h0IjowLjAsIkJvcmRlclN0eWxlIjpudWxsLCJQYXJlbnRTdHlsZSI6bnVsbH0sIlRvZGF5TWFya2VyU3R5bGUiOnsiJGlkIjoiMTA5MCIsIk1hcmdpbiI6eyIkaWQiOiIxMDkxIiwiVG9wIjowLjAsIkxlZnQiOjAuMCwiUmlnaHQiOjAuMCwiQm90dG9tIjowLjB9LCJQYWRkaW5nIjp7IiRpZCI6IjEwOTIiLCJUb3AiOjAuMCwiTGVmdCI6MC4wLCJSaWdodCI6MC4wLCJCb3R0b20iOjAuMH0sIkJhY2tncm91bmQiOnsiJGlkIjoiMTA5MyIsIkNvbG9yIjp7IiRpZCI6IjEwOTQiLCJBIjoyNTUsIlIiOjI1NSwiRyI6MCwiQiI6MH19LCJJc1Zpc2libGUiOmZhbHNlLCJXaWR0aCI6MC4wLCJIZWlnaHQiOjAuMCwiQm9yZGVyU3R5bGUiOm51bGwsIlBhcmVudFN0eWxlIjpudWxsfSwiU2NhbGVTdHlsZSI6eyIkaWQiOiIxMDk1IiwiU2hhcGUiOjAsIlNob3dTZWdtZW50U2VwYXJhdG9ycyI6dHJ1ZSwiU2VnbWVudFNlcGFyYXRvck9wYWNpdHkiOjMwLCJIYXNCZWVuVmlzaWJsZUJlZm9yZSI6dHJ1ZSwiRm9udFNldHRpbmdzIjp7IiRpZCI6IjEwOTYiLCJGb250U2l6ZSI6MTEsIkZvbnROYW1lIjoiQXJpYWwiLCJJc0JvbGQiOmZhbHNlLCJJc0l0YWxpYyI6ZmFsc2UsIklzVW5kZXJsaW5lZCI6ZmFsc2UsIlBhcmVudFN0eWxlIjpudWxsfSwiQXV0b1NpemUiOjAsIkZvcmVncm91bmQiOnsiJGlkIjoiMTA5NyIsIkNvbG9yIjp7IiRpZCI6IjEwOTg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MTA5OSIsIlRvcCI6MC4wLCJMZWZ0Ijo1LjAsIlJpZ2h0IjowLjAsIkJvdHRvbSI6MC4wfSwiUGFkZGluZyI6eyIkaWQiOiIxMTAwIiwiVG9wIjowLjAsIkxlZnQiOjAuMCwiUmlnaHQiOjAuMCwiQm90dG9tIjowLjB9LCJCYWNrZ3JvdW5kIjp7IiRpZCI6IjExMDEiLCJDb2xvciI6eyIkaWQiOiIxMTAyIiwiQSI6MjU1LCJSIjo2OCwiRyI6ODQsIkIiOjEwNn19LCJJc1Zpc2libGUiOnRydWUsIldpZHRoIjowLjAsIkhlaWdodCI6MzAuMCwiQm9yZGVyU3R5bGUiOm51bGwsIlBhcmVudFN0eWxlIjpudWxsfSwiU2luZ2xlU2NhbGVTaGFwZVN0eWxlIjp7IiRpZCI6IjExMDMiLCJTaGFwZSI6MCwiSGVpZ2h0IjowLjB9LCJNaWRkbGVUaWVyU2NhbGVTdHlsZSI6eyIkaWQiOiIxMTA0IiwiU2hhcGUiOjAsIlNob3dTZWdtZW50U2VwYXJhdG9ycyI6dHJ1ZSwiU2VnbWVudFNlcGFyYXRvck9wYWNpdHkiOjMwLCJIYXNCZWVuVmlzaWJsZUJlZm9yZSI6ZmFsc2UsIkZvbnRTZXR0aW5ncyI6eyIkaWQiOiIxMTA1IiwiRm9udFNpemUiOjExLCJGb250TmFtZSI6IkFyaWFsIiwiSXNCb2xkIjpmYWxzZSwiSXNJdGFsaWMiOmZhbHNlLCJJc1VuZGVybGluZWQiOmZhbHNlLCJQYXJlbnRTdHlsZSI6bnVsbH0sIkF1dG9TaXplIjowLCJGb3JlZ3JvdW5kIjp7IiRpZCI6IjExMDYiLCJDb2xvciI6eyIkaWQiOiIxMTA3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DgiLCJUb3AiOjAuMCwiTGVmdCI6NS4wLCJSaWdodCI6MC4wLCJCb3R0b20iOjAuMH0sIlBhZGRpbmciOnsiJGlkIjoiMTEwOSIsIlRvcCI6MC4wLCJMZWZ0IjowLjAsIlJpZ2h0IjowLjAsIkJvdHRvbSI6MC4wfSwiQmFja2dyb3VuZCI6eyIkaWQiOiIxMTEwIiwiQ29sb3IiOnsiJGlkIjoiMTExMSIsIkEiOjI1NSwiUiI6NjgsIkciOjg0LCJCIjoxMDZ9fSwiSXNWaXNpYmxlIjpmYWxzZSwiV2lkdGgiOjAuMCwiSGVpZ2h0IjozMC4wLCJCb3JkZXJTdHlsZSI6bnVsbCwiUGFyZW50U3R5bGUiOm51bGx9LCJCb3R0b21UaWVyU2NhbGVTdHlsZSI6eyIkaWQiOiIxMTEyIiwiU2hhcGUiOjAsIlNob3dTZWdtZW50U2VwYXJhdG9ycyI6dHJ1ZSwiU2VnbWVudFNlcGFyYXRvck9wYWNpdHkiOjMwLCJIYXNCZWVuVmlzaWJsZUJlZm9yZSI6ZmFsc2UsIkZvbnRTZXR0aW5ncyI6eyIkaWQiOiIxMTEzIiwiRm9udFNpemUiOjExLCJGb250TmFtZSI6IkFyaWFsIiwiSXNCb2xkIjpmYWxzZSwiSXNJdGFsaWMiOmZhbHNlLCJJc1VuZGVybGluZWQiOmZhbHNlLCJQYXJlbnRTdHlsZSI6bnVsbH0sIkF1dG9TaXplIjowLCJGb3JlZ3JvdW5kIjp7IiRpZCI6IjExMTQiLCJDb2xvciI6eyIkaWQiOiIxMTE1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TYiLCJUb3AiOjAuMCwiTGVmdCI6NS4wLCJSaWdodCI6MC4wLCJCb3R0b20iOjAuMH0sIlBhZGRpbmciOnsiJGlkIjoiMTExNyIsIlRvcCI6MC4wLCJMZWZ0IjowLjAsIlJpZ2h0IjowLjAsIkJvdHRvbSI6MC4wfSwiQmFja2dyb3VuZCI6eyIkaWQiOiIxMTE4IiwiQ29sb3IiOnsiJGlkIjoiMTExOSIsIkEiOjI1NSwiUiI6NjgsIkciOjg0LCJCIjoxMDZ9fSwiSXNWaXNpYmxlIjpmYWxzZSwiV2lkdGgiOjAuMCwiSGVpZ2h0IjozMC4wLCJCb3JkZXJTdHlsZSI6bnVsbCwiUGFyZW50U3R5bGUiOm51bGx9LCJFbGFwc2VkVGltZUJhY2tncm91bmQiOnsiJGlkIjoiMTEyMCIsIkNvbG9yIjp7IiRpZCI6IjExMjEiLCJBIjoyNTUsIlIiOjAsIkciOjAsIkIiOjB9fSwiQXBwZW5kWWVhck9uWWVhckNoYW5nZSI6dHJ1ZSwiRWxhcHNlZFRpbWVGb3JtYXQiOjAsIlRvZGF5TWFya2VyUG9zaXRpb24iOjAsIlF1aWNrUG9zaXRpb24iOjMsIkFic29sdXRlUG9zaXRpb24iOjUwLjE3MDY0NjcsIk1hcmdpbiI6eyIkaWQiOiIxMTIyIiwiVG9wIjowLjAsIkxlZnQiOjEwLjAsIlJpZ2h0IjoxMC4wLCJCb3R0b20iOjAuMH0sIlBhZGRpbmciOnsiJGlkIjoiMTEyMyIsIlRvcCI6MC4wLCJMZWZ0IjowLjAsIlJpZ2h0IjowLjAsIkJvdHRvbSI6MC4wfSwiQmFja2dyb3VuZCI6eyIkaWQiOiIxMTI0IiwiQ29sb3IiOnsiJGlkIjoiMTEyNSIsIkEiOjI1NSwiUiI6MzEsIkciOjczLCJCIjoxMjV9fSwiSXNWaXNpYmxlIjp0cnVlLCJXaWR0aCI6MC4wLCJIZWlnaHQiOjAuMCwiQm9yZGVyU3R5bGUiOm51bGwsIlBhcmVudFN0eWxlIjpudWxsfSwiRGVmYXVsdE1pbGVzdG9uZVN0eWxlIjp7IiRpZCI6IjExMjYiLCJTaGFwZSI6MCwiQ29ubmVjdG9yTWFyZ2luIjp7IiRpZCI6IjExMjciLCJUb3AiOjAuMCwiTGVmdCI6Mi4wLCJSaWdodCI6Mi4wLCJCb3R0b20iOjAuMH0sIkNvbm5lY3RvclN0eWxlIjp7IiRpZCI6IjExMjgiLCJMaW5lQ29sb3IiOnsiJGlkIjoiMTEyOSIsIiR0eXBlIjoiTkxSRS5Db21tb24uRG9tLlNvbGlkQ29sb3JCcnVzaCwgTkxSRS5Db21tb24iLCJDb2xvciI6eyIkaWQiOiIxMTMwIiwiQSI6MTI3LCJSIjozMSwiRyI6NzMsIkIiOjEyNn19LCJMaW5lV2VpZ2h0IjoxLjAsIkxpbmVUeXBlIjowLCJQYXJlbnRTdHlsZSI6bnVsbH0sIklzQmVsb3dUaW1lYmFuZCI6ZmFsc2UsIlBvc2l0aW9uT25UYXNrIjowLCJIaWRlRGF0ZSI6ZmFsc2UsIlNoYXBlU2l6ZSI6MSwiU3BhY2luZyI6MS4wLCJQYWRkaW5nIjp7IiRpZCI6IjExMzEiLCJUb3AiOjcuMCwiTGVmdCI6My4wLCJSaWdodCI6MC4wLCJCb3R0b20iOjIuMH0sIlNoYXBlU3R5bGUiOnsiJGlkIjoiMTEzMiIsIk1hcmdpbiI6eyIkcmVmIjoiOCJ9LCJQYWRkaW5nIjp7IiRyZWYiOiI5In0sIkJhY2tncm91bmQiOnsiJGlkIjoiMTEzMyIsIkNvbG9yIjp7IiRpZCI6IjExMzQiLCJBIjoyNTUsIlIiOjIzOSwiRyI6MTI1LCJCIjozNH19LCJJc1Zpc2libGUiOnRydWUsIldpZHRoIjoxOC4wLCJIZWlnaHQiOjIwLjAsIkJvcmRlclN0eWxlIjp7IiRpZCI6IjExMzUiLCJMaW5lQ29sb3IiOnsiJHJlZiI6IjEzIn0sIkxpbmVXZWlnaHQiOjAuMCwiTGluZVR5cGUiOjAsIlBhcmVudFN0eWxlIjpudWxsfSwiUGFyZW50U3R5bGUiOm51bGx9LCJUaXRsZVN0eWxlIjp7IiRpZCI6IjExMzYiLCJGb250U2V0dGluZ3MiOnsiJGlkIjoiMTEzNyIsIkZvbnRTaXplIjoxMCwiRm9udE5hbWUiOiJBcmlhbCIsIklzQm9sZCI6dHJ1ZSwiSXNJdGFsaWMiOmZhbHNlLCJJc1VuZGVybGluZWQiOmZhbHNlLCJQYXJlbnRTdHlsZSI6bnVsbH0sIkF1dG9TaXplIjowLCJGb3JlZ3JvdW5kIjp7IiRyZWYiOiIxNyJ9LCJNYXhXaWR0aCI6MjA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ExMzgiLCJGb250U2V0dGluZ3MiOnsiJGlkIjoiMTEzOSIsIkZvbnRTaXplIjoxMCwiRm9udE5hbWUiOiJBcmlhbCIsIklzQm9sZCI6ZmFsc2UsIklzSXRhbGljIjpmYWxzZSwiSXNVbmRlcmxpbmVkIjpmYWxzZSwiUGFyZW50U3R5bGUiOm51bGx9LCJBdXRvU2l6ZSI6MCwiRm9yZWdyb3VuZCI6eyIkcmVmIjoiMjUifSwiTWF4V2lkdGgiOjIw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dHJ1ZSwiV2lkdGgiOjAuMCwiSGVpZ2h0IjowLjAsIkJvcmRlclN0eWxlIjpudWxsLCJQYXJlbnRTdHlsZSI6bnVsbH0sIkRhdGVGb3JtYXQiOnsiJGlkIjoiMTE0MCIsIkZvcm1hdFN0cmluZyI6ImRkJE1NIiwiU2VwYXJhdG9yIjoiLyIsIlVzZUludGVybmF0aW9uYWxEYXRlRm9ybWF0Ijp0cnVlLCJEYXRlSXNWaXNpYmxlIjp0cnVlLCJUaW1lSXNWaXNpYmxlIjpmYWxzZSwiSG91ckRpZ2l0cyI6MSwiQW1QbURlc2lnbmF0b3IiOjIsIlRyaW0wME1pbnV0ZXMiOmZhbHNlLCJMYXN0S25vd25WaXNpYmlsaXR5U3RhdGUiOm51bGx9LCJXZWVrTnVtYmVyaW5nIjp7IiRpZCI6IjExNDEiLCJGb3JtYXQiOjAsIklzVmlzaWJsZSI6ZmFsc2UsIkxhc3RLbm93blZpc2liaWxpdHlTdGF0ZSI6ZmFsc2V9LCJJc1Zpc2libGUiOnRydWUsIlBhcmVudFN0eWxlIjpudWxsfSwiRGVmYXVsdFRhc2tTdHlsZSI6eyIkaWQiOiIxMTQyIiwiU2hhcGUiOjAsIlNoYXBlVGhpY2tuZXNzIjoxLCJEdXJhdGlvbkZvcm1hdCI6MCwiSW5jbHVkZU5vbldvcmtpbmdEYXlzSW5EdXJhdGlvbiI6ZmFsc2UsIlBlcmNlbnRhZ2VDb21wbGV0ZVN0eWxlIjp7IiRpZCI6IjExNDMiLCJGb250U2V0dGluZ3MiOnsiJGlkIjoiMTE0NCIsIkZvbnRTaXplIjo5LCJGb250TmFtZSI6IkFyaWFsIiwiSXNCb2xkIjpmYWxzZSwiSXNJdGFsaWMiOmZhbHNlLCJJc1VuZGVybGluZWQiOmZhbHNlLCJQYXJlbnRTdHlsZSI6bnVsbH0sIkF1dG9TaXplIjowLCJGb3JlZ3JvdW5kIjp7IiRpZCI6IjExNDUiLCJDb2xvciI6eyIkaWQiOiIxMT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nRydWUsIldpZHRoIjowLjAsIkhlaWdodCI6MC4wLCJCb3JkZXJTdHlsZSI6bnVsbCwiUGFyZW50U3R5bGUiOm51bGx9LCJEdXJhdGlvblN0eWxlIjp7IiRpZCI6IjExNDciLCJGb250U2V0dGluZ3MiOnsiJGlkIjoiMTE0OCIsIkZvbnRTaXplIjo5LCJGb250TmFtZSI6IkFyaWFsIiwiSXNCb2xkIjpmYWxzZSwiSXNJdGFsaWMiOmZhbHNlLCJJc1VuZGVybGluZWQiOmZhbHNlLCJQYXJlbnRTdHlsZSI6bnVsbH0sIkF1dG9TaXplIjowLCJGb3JlZ3JvdW5kIjp7IiRpZCI6IjExNDkiLCJDb2xvciI6eyIkaWQiOiIxMTUw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bnVsbCwiUGFyZW50U3R5bGUiOm51bGx9LCJIb3Jpem9udGFsQ29ubmVjdG9yU3R5bGUiOnsiJGlkIjoiMTE1MSIsIkxpbmVDb2xvciI6eyIkcmVmIjoiNjYifSwiTGluZVdlaWdodCI6MS4wLCJMaW5lVHlwZSI6MCwiUGFyZW50U3R5bGUiOm51bGx9LCJWZXJ0aWNhbENvbm5lY3RvclN0eWxlIjp7IiRpZCI6IjExNTIiLCJMaW5lQ29sb3IiOnsiJHJlZiI6IjY5In0sIkxpbmVXZWlnaHQiOjAuMCwiTGluZVR5cGUiOjAsIlBhcmVudFN0eWxlIjpudWxsfSwiTWFyZ2luIjpudWxsLCJTdGFydERhdGVQb3NpdGlvbiI6NCwiRW5kRGF0ZVBvc2l0aW9uIjo0LCJEYXRlSXNWaXNpYmxlIjp0cnVlLCJUaXRsZVBvc2l0aW9uIjozLCJEdXJhdGlvblBvc2l0aW9uIjo2LCJQZXJjZW50YWdlQ29tcGxldGVkUG9zaXRpb24iOjYsIlNwYWNpbmciOjMsIklzQmVsb3dUaW1lYmFuZCI6dHJ1ZSwiUGVyY2VudGFnZUNvbXBsZXRlU2hhcGVPcGFjaXR5IjozNSwiU2hhcGVTdHlsZSI6eyIkaWQiOiIxMTUzIiwiTWFyZ2luIjp7IiRyZWYiOiI3MiJ9LCJQYWRkaW5nIjp7IiRyZWYiOiI3MyJ9LCJCYWNrZ3JvdW5kIjp7IiRpZCI6IjExNTQiLCJDb2xvciI6eyIkaWQiOiIxMTU1IiwiQSI6MjU1LCJSIjowLCJHIjoxMTQsIkIiOjE4OH19LCJJc1Zpc2libGUiOnRydWUsIldpZHRoIjowLjAsIkhlaWdodCI6MTYuMCwiQm9yZGVyU3R5bGUiOnsiJGlkIjoiMTE1NiIsIkxpbmVDb2xvciI6eyIkcmVmIjoiNzcifSwiTGluZVdlaWdodCI6MC4wLCJMaW5lVHlwZSI6MCwiUGFyZW50U3R5bGUiOm51bGx9LCJQYXJlbnRTdHlsZSI6bnVsbH0sIlRpdGxlU3R5bGUiOnsiJGlkIjoiMTE1NyIsIkZvbnRTZXR0aW5ncyI6eyIkaWQiOiIxMTU4IiwiRm9udFNpemUiOjEwLCJGb250TmFtZSI6IkFyaWFsIiwiSXNCb2xkIjp0cnVlLCJJc0l0YWxpYyI6ZmFsc2UsIklzVW5kZXJsaW5lZCI6ZmFsc2UsIlBhcmVudFN0eWxlIjpudWxsfSwiQXV0b1NpemUiOjAsIkZvcmVncm91bmQiOnsiJGlkIjoiMTE1OSIsIkNvbG9yIjp7IiRpZCI6IjExNjA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udWxsLCJQYXJlbnRTdHlsZSI6bnVsbH0sIkRhdGVTdHlsZSI6eyIkaWQiOiIxMTYxIiwiRm9udFNldHRpbmdzIjp7IiRpZCI6IjExNjIiLCJGb250U2l6ZSI6MTAsIkZvbnROYW1lIjoiQXJpYWwiLCJJc0JvbGQiOmZhbHNlLCJJc0l0YWxpYyI6ZmFsc2UsIklzVW5kZXJsaW5lZCI6ZmFsc2UsIlBhcmVudFN0eWxlIjpudWxsfSwiQXV0b1NpemUiOjAsIkZvcmVncm91bmQiOnsiJGlkIjoiMTE2MyIsIkNvbG9yIjp7IiRpZCI6IjExNjQ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nRydWUsIldpZHRoIjowLjAsIkhlaWdodCI6MC4wLCJCb3JkZXJTdHlsZSI6bnVsbCwiUGFyZW50U3R5bGUiOm51bGx9LCJEYXRlRm9ybWF0Ijp7IiRpZCI6IjExNjUiLCJGb3JtYXRTdHJpbmciOiJkZCRNTSIsIlNlcGFyYXRvciI6Ii8iLCJVc2VJbnRlcm5hdGlvbmFsRGF0ZUZvcm1hdCI6dHJ1ZSwiRGF0ZUlzVmlzaWJsZSI6dHJ1ZSwiVGltZUlzVmlzaWJsZSI6ZmFsc2UsIkhvdXJEaWdpdHMiOjEsIkFtUG1EZXNpZ25hdG9yIjoyLCJUcmltMDBNaW51dGVzIjpmYWxzZSwiTGFzdEtub3duVmlzaWJpbGl0eVN0YXRlIjpudWxsfSwiV2Vla051bWJlcmluZyI6eyIkaWQiOiIxMTY2IiwiRm9ybWF0IjowLCJJc1Zpc2libGUiOmZhbHNlLCJMYXN0S25vd25WaXNpYmlsaXR5U3RhdGUiOmZhbHNlfSwiSXNWaXNpYmxlIjp0cnVlLCJQYXJlbnRTdHlsZSI6bnVsbCwiX2V4cGxpY2l0bHlTZXQiOnsiJGlkIjoiMTE2NyIsIlNoYXBlU3R5bGUiOmZhbHNlLCJUaXRsZVN0eWxlIjpmYWxzZSwiRGF0ZVN0eWxlIjpmYWxzZSwiSG9yaXpvbnRhbENvbm5lY3RvclN0eWxlIjpmYWxzZSwiVmVydGljYWxDb25uZWN0b3JTdHlsZSI6ZmFsc2UsIlBlcmNlbnRhZ2VDb21wbGV0ZVNoYXBlT3BhY2l0eSI6ZmFsc2UsIkRhdGVGb3JtYXQiOmZhbHNlLCJJc0JlbG93VGltZWJhbmQiOmZhbHNlLCJEdXJhdGlvbkZvcm1hdCI6ZmFsc2UsIkR1cmF0aW9uUG9zaXRpb24iOmZhbHNlLCJFbmREYXRlUG9zaXRpb24iOmZhbHNlLCJQZXJjZW50YWdlQ29tcGxldGVkUG9zaXRpb24iOmZhbHNlLCJTaGFwZSI6ZmFsc2UsIlNoYXBlVGhpY2tuZXNzIjpmYWxzZSwiU3BhY2luZyI6ZmFsc2UsIlN0YXJ0RGF0ZVBvc2l0aW9uIjpmYWxzZSwiVGl0bGVQb3NpdGlvbiI6ZmFsc2UsIldlZWtOdW1iZXJpbmciOmZhbHNlLCJJc1Zpc2libGUiOmZhbHNlLCJNYXJnaW4iOmZhbHNlfX0sIkdyaWRsaW5lUGFuZWxTdHlsZSI6eyIkaWQiOiIxMTY4IiwiR3JpZGxpbmVTdHlsZSI6eyIkaWQiOiIxMTY5IiwiTGluZUNvbG9yIjp7IiRpZCI6IjExNzAiLCIkdHlwZSI6Ik5MUkUuQ29tbW9uLkRvbS5Tb2xpZENvbG9yQnJ1c2gsIE5MUkUuQ29tbW9uIiwiQ29sb3IiOnsiJGlkIjoiMTE3MSIsIkEiOjM4LCJSIjo5MSwiRyI6MTU1LCJCIjoyMTN9fSwiTGluZVdlaWdodCI6MC4wLCJMaW5lVHlwZSI6MCwiUGFyZW50U3R5bGUiOm51bGx9LCJNYXJnaW4iOnsiJGlkIjoiMTE3MiIsIlRvcCI6MC4wLCJMZWZ0IjowLjAsIlJpZ2h0IjowLjAsIkJvdHRvbSI6MC4wfSwiUGFkZGluZyI6eyIkaWQiOiIxMTczIiwiVG9wIjowLjAsIkxlZnQiOjAuMCwiUmlnaHQiOjAuMCwiQm90dG9tIjowLjB9LCJCYWNrZ3JvdW5kIjpudWxsLCJJc1Zpc2libGUiOmZhbHNlLCJXaWR0aCI6MC4wLCJIZWlnaHQiOjAuMCwiQm9yZGVyU3R5bGUiOnsiJGlkIjoiMTE3NCIsIkxpbmVDb2xvciI6bnVsbCwiTGluZVdlaWdodCI6MC4wLCJMaW5lVHlwZSI6MCwiUGFyZW50U3R5bGUiOm51bGx9LCJQYXJlbnRTdHlsZSI6bnVsbH0sIkFjdGl2aXR5TGluZVBhbmVsU3R5bGUiOnsiJGlkIjoiMTE3NSIsIkFjdGl2aXR5TGluZVN0eWxlIjp7IiRpZCI6IjExNzYiLCJMaW5lQ29sb3IiOnsiJGlkIjoiMTE3NyIsIiR0eXBlIjoiTkxSRS5Db21tb24uRG9tLlNvbGlkQ29sb3JCcnVzaCwgTkxSRS5Db21tb24iLCJDb2xvciI6eyIkaWQiOiIxMTc4IiwiQSI6MzgsIlIiOjY4LCJHIjoxMTQsIkIiOjE5Nn19LCJMaW5lV2VpZ2h0IjoxLjAsIkxpbmVUeXBlIjowLCJQYXJlbnRTdHlsZSI6bnVsbH0sIk1hcmdpbiI6eyIkaWQiOiIxMTc5IiwiVG9wIjowLjAsIkxlZnQiOjAuMCwiUmlnaHQiOjAuMCwiQm90dG9tIjowLjB9LCJQYWRkaW5nIjp7IiRpZCI6IjExODAiLCJUb3AiOjAuMCwiTGVmdCI6MC4wLCJSaWdodCI6MC4wLCJCb3R0b20iOjAuMH0sIkJhY2tncm91bmQiOm51bGwsIklzVmlzaWJsZSI6dHJ1ZSwiV2lkdGgiOjAuMCwiSGVpZ2h0IjowLjAsIkJvcmRlclN0eWxlIjp7IiRpZCI6IjExODEiLCJMaW5lQ29sb3IiOm51bGwsIkxpbmVXZWlnaHQiOjAuMCwiTGluZVR5cGUiOjAsIlBhcmVudFN0eWxlIjpudWxsfSwiUGFyZW50U3R5bGUiOm51bGx9LCJTaG93RWxhcHNlZFRpbWVHcmFkaWVudFN0eWxlIjpmYWxzZSwiVGltZWJhbmRSZXNlcnZlZExlZnRBcmVhU3R5bGUiOnsiJGlkIjoiMTE4MiIsIkFjdGl2aXR5SGVhZGVyV2lkdGgiOjQuMCwiSXNTZXQiOnRydWV9LCJEZWZhdWx0U3dpbWxhbmVTdHlsZSI6bnVsbH0sIlNjYWxlIjpudWxsLCJTY2FsZVYyIjp7IiRpZCI6IjExODMiLCJTdGFydERhdGUiOiIwMDAxLTAxLTAxVDAwOjAwOjAwIiwiRW5kRGF0ZSI6IjAwMDEtMDEtMDFUMDA6MDA6MDAiLCJBdXRvRGF0ZVJhbmdlIjp0cnVlLCJXb3JraW5nRGF5cyI6MTI3LCJGaXNjYWxZZWFyIjp7IiRpZCI6IjExODQiLCJTdGFydE1vbnRoIjoxLCJVc2VTdGFydGluZ1llYXJGb3JOdW1iZXJpbmciOnRydWUsIlNob3dGaXNjYWxZZWFyTGFiZWwiOnRydWV9LCJUb2RheU1hcmtlclRleHQiOiJUb2RheSIsIkF1dG9TY2FsZVR5cGUiOnRydWUsIlRpbWViYW5kU2NhbGVzIjp7IiRpZCI6IjExODUiLCJUb3BTY2FsZUxheWVyIjp7IiRpZCI6IjExODYiLCJGb3JtYXQiOiJNTU0iLCJUeXBlIjo0fSwiTWlkZGxlU2NhbGVMYXllciI6eyIkaWQiOiIxMTg3IiwiRm9ybWF0IjoiTU1NIiwiVHlwZSI6NH0sIkJvdHRvbVNjYWxlTGF5ZXIiOnsiJGlkIjoiMTE4OCIsIkZvcm1hdCI6Ik1NTSIsIlR5cGUiOjR9fX0sIk1pbGVzdG9uZXMiOltdLCJUYXNrcyI6W10sIlN3aW1sYW5lcyI6W10sIk1zUHJvamVjdEl0ZW1zVHJlZSI6eyIkaWQiOiIxMTg5IiwiUm9vdCI6eyJJbXBvcnRJZCI6bnVsbCwiSXNJbXBvcnRlZCI6ZmFsc2UsIkNoaWxkcmVuIjpbXX19LCJNZXRhZGF0YSI6eyIkaWQiOiIxMTkwIn0sIlNldHRpbmdzIjp7IiRpZCI6IjExOTEiLCJJbXBhT3B0aW9ucyI6eyIkaWQiOiIxMTkyIiwiTGVmdFRvUmlnaHQiOnRydWUsIlBheWxvYWRPcHRpb25zIjox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dHJ1ZSwiSW1wb3J0VHlwZSI6NiwiRmlsZVBhdGgiOm51bGwsIlRpbWVDb25maWd1cmF0aW9uIjp7IiRpZCI6IjExOTMiLCJVc2VUaW1lIjpmYWxzZSwiV29ya0RheVN0YXJ0IjoiMDA6MDA6MDAiLCJXb3JrRGF5RW5kIjoiMjM6NTk6MDAifSwiTGFzdFVzZWRUZW1wbGF0ZUlkIjoiNzM1NWI2MzMtYWM2Ni00NTI4LThiNGQtMjk5ZmFlZGM5ZWU5IiwiRmlyc3RXZWVrT2ZZZWFyIjowLCJQbGFjZU1pbGVzdG9uZUF0VGhlQmVnaW5uaW5nT2ZUaGVEYXkiOmZhbHNlfQ=="/>
  <p:tag name="__MASTER" val="__part_0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">
  <a:themeElements>
    <a:clrScheme name="ROTARY">
      <a:dk1>
        <a:sysClr val="windowText" lastClr="000000"/>
      </a:dk1>
      <a:lt1>
        <a:sysClr val="window" lastClr="FFFFFF"/>
      </a:lt1>
      <a:dk2>
        <a:srgbClr val="3C3D3E"/>
      </a:dk2>
      <a:lt2>
        <a:srgbClr val="999683"/>
      </a:lt2>
      <a:accent1>
        <a:srgbClr val="D91B5C"/>
      </a:accent1>
      <a:accent2>
        <a:srgbClr val="009999"/>
      </a:accent2>
      <a:accent3>
        <a:srgbClr val="872175"/>
      </a:accent3>
      <a:accent4>
        <a:srgbClr val="FF7600"/>
      </a:accent4>
      <a:accent5>
        <a:srgbClr val="17458F"/>
      </a:accent5>
      <a:accent6>
        <a:srgbClr val="01B4E7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>
          <a:outerShdw dist="38100" dir="5400000" algn="t" rotWithShape="0">
            <a:schemeClr val="bg2">
              <a:alpha val="20000"/>
            </a:schemeClr>
          </a:outerShdw>
        </a:effectLst>
      </a:spPr>
      <a:bodyPr rtlCol="0" anchor="ctr"/>
      <a:lstStyle>
        <a:defPPr algn="ctr">
          <a:lnSpc>
            <a:spcPct val="95000"/>
          </a:lnSpc>
          <a:defRPr b="1" dirty="0" smtClean="0">
            <a:solidFill>
              <a:schemeClr val="tx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odern">
  <a:themeElements>
    <a:clrScheme name="ROTARY">
      <a:dk1>
        <a:sysClr val="windowText" lastClr="000000"/>
      </a:dk1>
      <a:lt1>
        <a:sysClr val="window" lastClr="FFFFFF"/>
      </a:lt1>
      <a:dk2>
        <a:srgbClr val="3C3D3E"/>
      </a:dk2>
      <a:lt2>
        <a:srgbClr val="999683"/>
      </a:lt2>
      <a:accent1>
        <a:srgbClr val="D91B5C"/>
      </a:accent1>
      <a:accent2>
        <a:srgbClr val="009999"/>
      </a:accent2>
      <a:accent3>
        <a:srgbClr val="872175"/>
      </a:accent3>
      <a:accent4>
        <a:srgbClr val="FF7600"/>
      </a:accent4>
      <a:accent5>
        <a:srgbClr val="17458F"/>
      </a:accent5>
      <a:accent6>
        <a:srgbClr val="01B4E7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>
          <a:outerShdw dist="38100" dir="5400000" algn="t" rotWithShape="0">
            <a:schemeClr val="bg2">
              <a:alpha val="20000"/>
            </a:schemeClr>
          </a:outerShdw>
        </a:effectLst>
      </a:spPr>
      <a:bodyPr rtlCol="0" anchor="ctr"/>
      <a:lstStyle>
        <a:defPPr algn="ctr">
          <a:lnSpc>
            <a:spcPct val="95000"/>
          </a:lnSpc>
          <a:defRPr b="1" dirty="0" smtClean="0">
            <a:solidFill>
              <a:schemeClr val="tx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3359</TotalTime>
  <Words>858</Words>
  <Application>Microsoft Office PowerPoint</Application>
  <PresentationFormat>Custom</PresentationFormat>
  <Paragraphs>217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Avenir Next LT Pro</vt:lpstr>
      <vt:lpstr>Calibri</vt:lpstr>
      <vt:lpstr>Calibri Light</vt:lpstr>
      <vt:lpstr>Frutiger LT Std 45 Light</vt:lpstr>
      <vt:lpstr>Helvetica Neue</vt:lpstr>
      <vt:lpstr>Helvetica Neue Light</vt:lpstr>
      <vt:lpstr>Helvetica Neue Medium</vt:lpstr>
      <vt:lpstr>Segoe UI</vt:lpstr>
      <vt:lpstr>Wingdings</vt:lpstr>
      <vt:lpstr>White</vt:lpstr>
      <vt:lpstr>Modern</vt:lpstr>
      <vt:lpstr>2_Office Theme</vt:lpstr>
      <vt:lpstr>1_Modern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Ingrid Waugh</dc:creator>
  <cp:lastModifiedBy>Michelle Gallace</cp:lastModifiedBy>
  <cp:revision>1</cp:revision>
  <cp:lastPrinted>2023-09-25T02:12:07Z</cp:lastPrinted>
  <dcterms:modified xsi:type="dcterms:W3CDTF">2023-10-22T10:40:26Z</dcterms:modified>
</cp:coreProperties>
</file>