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95" r:id="rId3"/>
    <p:sldMasterId id="2147483721" r:id="rId4"/>
  </p:sldMasterIdLst>
  <p:notesMasterIdLst>
    <p:notesMasterId r:id="rId15"/>
  </p:notesMasterIdLst>
  <p:handoutMasterIdLst>
    <p:handoutMasterId r:id="rId16"/>
  </p:handoutMasterIdLst>
  <p:sldIdLst>
    <p:sldId id="257" r:id="rId5"/>
    <p:sldId id="256" r:id="rId6"/>
    <p:sldId id="4194" r:id="rId7"/>
    <p:sldId id="4215" r:id="rId8"/>
    <p:sldId id="4214" r:id="rId9"/>
    <p:sldId id="4210" r:id="rId10"/>
    <p:sldId id="4211" r:id="rId11"/>
    <p:sldId id="4213" r:id="rId12"/>
    <p:sldId id="1899" r:id="rId13"/>
    <p:sldId id="4192" r:id="rId14"/>
  </p:sldIdLst>
  <p:sldSz cx="24384000" cy="13716000"/>
  <p:notesSz cx="6797675" cy="99282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Rg st="1" end="1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F00"/>
    <a:srgbClr val="58585A"/>
    <a:srgbClr val="7798D3"/>
    <a:srgbClr val="BCE292"/>
    <a:srgbClr val="305496"/>
    <a:srgbClr val="FAC360"/>
    <a:srgbClr val="FF9D5B"/>
    <a:srgbClr val="F7A81B"/>
    <a:srgbClr val="43434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A724D-713D-40FA-BE1E-9E7EF861F03A}" v="11" dt="2023-08-30T05:48:43.20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78"/>
      </p:cViewPr>
      <p:guideLst/>
    </p:cSldViewPr>
  </p:slideViewPr>
  <p:notesTextViewPr>
    <p:cViewPr>
      <p:scale>
        <a:sx n="1" d="1"/>
        <a:sy n="1" d="1"/>
      </p:scale>
      <p:origin x="0" y="0"/>
    </p:cViewPr>
  </p:notesTextViewPr>
  <p:notesViewPr>
    <p:cSldViewPr snapToGrid="0">
      <p:cViewPr varScale="1">
        <p:scale>
          <a:sx n="80" d="100"/>
          <a:sy n="80" d="100"/>
        </p:scale>
        <p:origin x="4014"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Gallace" userId="6890fe1d-fae7-4c95-8977-faa318922140" providerId="ADAL" clId="{38FA724D-713D-40FA-BE1E-9E7EF861F03A}"/>
    <pc:docChg chg="undo custSel addSld delSld modSld">
      <pc:chgData name="Michelle Gallace" userId="6890fe1d-fae7-4c95-8977-faa318922140" providerId="ADAL" clId="{38FA724D-713D-40FA-BE1E-9E7EF861F03A}" dt="2023-09-04T03:42:00.141" v="15" actId="47"/>
      <pc:docMkLst>
        <pc:docMk/>
      </pc:docMkLst>
      <pc:sldChg chg="modSp mod modTransition">
        <pc:chgData name="Michelle Gallace" userId="6890fe1d-fae7-4c95-8977-faa318922140" providerId="ADAL" clId="{38FA724D-713D-40FA-BE1E-9E7EF861F03A}" dt="2023-08-30T05:48:23.851" v="3"/>
        <pc:sldMkLst>
          <pc:docMk/>
          <pc:sldMk cId="1579110752" sldId="256"/>
        </pc:sldMkLst>
        <pc:spChg chg="mod">
          <ac:chgData name="Michelle Gallace" userId="6890fe1d-fae7-4c95-8977-faa318922140" providerId="ADAL" clId="{38FA724D-713D-40FA-BE1E-9E7EF861F03A}" dt="2023-08-30T05:38:23.049" v="0" actId="1076"/>
          <ac:spMkLst>
            <pc:docMk/>
            <pc:sldMk cId="1579110752" sldId="256"/>
            <ac:spMk id="123" creationId="{00000000-0000-0000-0000-000000000000}"/>
          </ac:spMkLst>
        </pc:spChg>
      </pc:sldChg>
      <pc:sldChg chg="modTransition">
        <pc:chgData name="Michelle Gallace" userId="6890fe1d-fae7-4c95-8977-faa318922140" providerId="ADAL" clId="{38FA724D-713D-40FA-BE1E-9E7EF861F03A}" dt="2023-08-30T05:47:33.930" v="2"/>
        <pc:sldMkLst>
          <pc:docMk/>
          <pc:sldMk cId="0" sldId="257"/>
        </pc:sldMkLst>
      </pc:sldChg>
      <pc:sldChg chg="modTransition">
        <pc:chgData name="Michelle Gallace" userId="6890fe1d-fae7-4c95-8977-faa318922140" providerId="ADAL" clId="{38FA724D-713D-40FA-BE1E-9E7EF861F03A}" dt="2023-08-30T05:48:41.400" v="10"/>
        <pc:sldMkLst>
          <pc:docMk/>
          <pc:sldMk cId="2674787537" sldId="1899"/>
        </pc:sldMkLst>
      </pc:sldChg>
      <pc:sldChg chg="modTransition">
        <pc:chgData name="Michelle Gallace" userId="6890fe1d-fae7-4c95-8977-faa318922140" providerId="ADAL" clId="{38FA724D-713D-40FA-BE1E-9E7EF861F03A}" dt="2023-08-30T05:48:43.201" v="11"/>
        <pc:sldMkLst>
          <pc:docMk/>
          <pc:sldMk cId="1518297355" sldId="4192"/>
        </pc:sldMkLst>
      </pc:sldChg>
      <pc:sldChg chg="modTransition">
        <pc:chgData name="Michelle Gallace" userId="6890fe1d-fae7-4c95-8977-faa318922140" providerId="ADAL" clId="{38FA724D-713D-40FA-BE1E-9E7EF861F03A}" dt="2023-08-30T05:48:26.146" v="4"/>
        <pc:sldMkLst>
          <pc:docMk/>
          <pc:sldMk cId="1633230077" sldId="4194"/>
        </pc:sldMkLst>
      </pc:sldChg>
      <pc:sldChg chg="modTransition">
        <pc:chgData name="Michelle Gallace" userId="6890fe1d-fae7-4c95-8977-faa318922140" providerId="ADAL" clId="{38FA724D-713D-40FA-BE1E-9E7EF861F03A}" dt="2023-08-30T05:48:33.923" v="7"/>
        <pc:sldMkLst>
          <pc:docMk/>
          <pc:sldMk cId="2743094635" sldId="4210"/>
        </pc:sldMkLst>
      </pc:sldChg>
      <pc:sldChg chg="add del modTransition">
        <pc:chgData name="Michelle Gallace" userId="6890fe1d-fae7-4c95-8977-faa318922140" providerId="ADAL" clId="{38FA724D-713D-40FA-BE1E-9E7EF861F03A}" dt="2023-09-04T03:42:00.141" v="15" actId="47"/>
        <pc:sldMkLst>
          <pc:docMk/>
          <pc:sldMk cId="2114223670" sldId="4211"/>
        </pc:sldMkLst>
      </pc:sldChg>
      <pc:sldChg chg="add del modTransition">
        <pc:chgData name="Michelle Gallace" userId="6890fe1d-fae7-4c95-8977-faa318922140" providerId="ADAL" clId="{38FA724D-713D-40FA-BE1E-9E7EF861F03A}" dt="2023-09-04T03:41:59.241" v="14" actId="47"/>
        <pc:sldMkLst>
          <pc:docMk/>
          <pc:sldMk cId="2800849677" sldId="4213"/>
        </pc:sldMkLst>
      </pc:sldChg>
      <pc:sldChg chg="modTransition">
        <pc:chgData name="Michelle Gallace" userId="6890fe1d-fae7-4c95-8977-faa318922140" providerId="ADAL" clId="{38FA724D-713D-40FA-BE1E-9E7EF861F03A}" dt="2023-08-30T05:48:31.083" v="6"/>
        <pc:sldMkLst>
          <pc:docMk/>
          <pc:sldMk cId="265994524" sldId="4214"/>
        </pc:sldMkLst>
      </pc:sldChg>
      <pc:sldChg chg="modTransition">
        <pc:chgData name="Michelle Gallace" userId="6890fe1d-fae7-4c95-8977-faa318922140" providerId="ADAL" clId="{38FA724D-713D-40FA-BE1E-9E7EF861F03A}" dt="2023-08-30T05:48:28.255" v="5"/>
        <pc:sldMkLst>
          <pc:docMk/>
          <pc:sldMk cId="673452195" sldId="4215"/>
        </pc:sldMkLst>
      </pc:sldChg>
    </pc:docChg>
  </pc:docChgLst>
  <pc:docChgLst>
    <pc:chgData name="Trudy Grice" userId="1c10c654-63da-42f8-acad-a17d2d0a075f" providerId="ADAL" clId="{D4243884-4940-4513-B3E2-B4D0BDB8AC5E}"/>
    <pc:docChg chg="delSld modSld">
      <pc:chgData name="Trudy Grice" userId="1c10c654-63da-42f8-acad-a17d2d0a075f" providerId="ADAL" clId="{D4243884-4940-4513-B3E2-B4D0BDB8AC5E}" dt="2023-08-25T00:53:27.115" v="46" actId="255"/>
      <pc:docMkLst>
        <pc:docMk/>
      </pc:docMkLst>
      <pc:sldChg chg="modNotes modNotesTx">
        <pc:chgData name="Trudy Grice" userId="1c10c654-63da-42f8-acad-a17d2d0a075f" providerId="ADAL" clId="{D4243884-4940-4513-B3E2-B4D0BDB8AC5E}" dt="2023-08-25T00:46:11.753" v="8"/>
        <pc:sldMkLst>
          <pc:docMk/>
          <pc:sldMk cId="1579110752" sldId="256"/>
        </pc:sldMkLst>
      </pc:sldChg>
      <pc:sldChg chg="modNotes">
        <pc:chgData name="Trudy Grice" userId="1c10c654-63da-42f8-acad-a17d2d0a075f" providerId="ADAL" clId="{D4243884-4940-4513-B3E2-B4D0BDB8AC5E}" dt="2023-08-25T00:53:27.115" v="46" actId="255"/>
        <pc:sldMkLst>
          <pc:docMk/>
          <pc:sldMk cId="0" sldId="257"/>
        </pc:sldMkLst>
      </pc:sldChg>
      <pc:sldChg chg="modNotes">
        <pc:chgData name="Trudy Grice" userId="1c10c654-63da-42f8-acad-a17d2d0a075f" providerId="ADAL" clId="{D4243884-4940-4513-B3E2-B4D0BDB8AC5E}" dt="2023-08-25T00:52:21.890" v="44"/>
        <pc:sldMkLst>
          <pc:docMk/>
          <pc:sldMk cId="2674787537" sldId="1899"/>
        </pc:sldMkLst>
      </pc:sldChg>
      <pc:sldChg chg="modNotes">
        <pc:chgData name="Trudy Grice" userId="1c10c654-63da-42f8-acad-a17d2d0a075f" providerId="ADAL" clId="{D4243884-4940-4513-B3E2-B4D0BDB8AC5E}" dt="2023-08-25T00:47:51.688" v="10" actId="6549"/>
        <pc:sldMkLst>
          <pc:docMk/>
          <pc:sldMk cId="1633230077" sldId="4194"/>
        </pc:sldMkLst>
      </pc:sldChg>
      <pc:sldChg chg="modNotes">
        <pc:chgData name="Trudy Grice" userId="1c10c654-63da-42f8-acad-a17d2d0a075f" providerId="ADAL" clId="{D4243884-4940-4513-B3E2-B4D0BDB8AC5E}" dt="2023-08-25T00:51:51.945" v="43"/>
        <pc:sldMkLst>
          <pc:docMk/>
          <pc:sldMk cId="2114223670" sldId="4211"/>
        </pc:sldMkLst>
      </pc:sldChg>
      <pc:sldChg chg="modNotes">
        <pc:chgData name="Trudy Grice" userId="1c10c654-63da-42f8-acad-a17d2d0a075f" providerId="ADAL" clId="{D4243884-4940-4513-B3E2-B4D0BDB8AC5E}" dt="2023-08-25T00:50:52.662" v="39" actId="20577"/>
        <pc:sldMkLst>
          <pc:docMk/>
          <pc:sldMk cId="673452195" sldId="4215"/>
        </pc:sldMkLst>
      </pc:sldChg>
      <pc:sldChg chg="del">
        <pc:chgData name="Trudy Grice" userId="1c10c654-63da-42f8-acad-a17d2d0a075f" providerId="ADAL" clId="{D4243884-4940-4513-B3E2-B4D0BDB8AC5E}" dt="2023-08-24T04:50:54.916" v="1" actId="2696"/>
        <pc:sldMkLst>
          <pc:docMk/>
          <pc:sldMk cId="2711707496" sldId="421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947A5-CD9C-4211-9688-42842346C342}" type="doc">
      <dgm:prSet loTypeId="urn:microsoft.com/office/officeart/2005/8/layout/chart3" loCatId="cycle" qsTypeId="urn:microsoft.com/office/officeart/2005/8/quickstyle/simple1" qsCatId="simple" csTypeId="urn:microsoft.com/office/officeart/2005/8/colors/accent1_3" csCatId="accent1" phldr="1"/>
      <dgm:spPr/>
    </dgm:pt>
    <dgm:pt modelId="{9328A4AA-C6CA-415D-BFAC-D9F791529111}">
      <dgm:prSet phldrT="[Text]"/>
      <dgm:spPr/>
      <dgm:t>
        <a:bodyPr/>
        <a:lstStyle/>
        <a:p>
          <a:r>
            <a:rPr lang="en-US"/>
            <a:t>.</a:t>
          </a:r>
        </a:p>
      </dgm:t>
    </dgm:pt>
    <dgm:pt modelId="{5874E53B-E52D-4968-AD8B-A19D2AAB08B8}" type="parTrans" cxnId="{F12400D2-A4D0-4C01-9E08-A0C0FFF757B7}">
      <dgm:prSet/>
      <dgm:spPr/>
      <dgm:t>
        <a:bodyPr/>
        <a:lstStyle/>
        <a:p>
          <a:endParaRPr lang="en-US"/>
        </a:p>
      </dgm:t>
    </dgm:pt>
    <dgm:pt modelId="{B184BED7-7FAD-4FFE-938E-29A94D3EF404}" type="sibTrans" cxnId="{F12400D2-A4D0-4C01-9E08-A0C0FFF757B7}">
      <dgm:prSet/>
      <dgm:spPr/>
      <dgm:t>
        <a:bodyPr/>
        <a:lstStyle/>
        <a:p>
          <a:endParaRPr lang="en-US"/>
        </a:p>
      </dgm:t>
    </dgm:pt>
    <dgm:pt modelId="{A8046759-C8C9-4BD8-A733-767EAACEBFEA}">
      <dgm:prSet phldrT="[Text]"/>
      <dgm:spPr/>
      <dgm:t>
        <a:bodyPr/>
        <a:lstStyle/>
        <a:p>
          <a:r>
            <a:rPr lang="en-US"/>
            <a:t>.</a:t>
          </a:r>
        </a:p>
      </dgm:t>
    </dgm:pt>
    <dgm:pt modelId="{0C971575-DF06-4210-9C42-42CFD13362EF}" type="parTrans" cxnId="{15EB51E8-C033-43F6-A794-A3B38978767F}">
      <dgm:prSet/>
      <dgm:spPr/>
      <dgm:t>
        <a:bodyPr/>
        <a:lstStyle/>
        <a:p>
          <a:endParaRPr lang="en-US"/>
        </a:p>
      </dgm:t>
    </dgm:pt>
    <dgm:pt modelId="{452C63E5-1F52-463C-A0C7-E0FA071D27C1}" type="sibTrans" cxnId="{15EB51E8-C033-43F6-A794-A3B38978767F}">
      <dgm:prSet/>
      <dgm:spPr/>
      <dgm:t>
        <a:bodyPr/>
        <a:lstStyle/>
        <a:p>
          <a:endParaRPr lang="en-US"/>
        </a:p>
      </dgm:t>
    </dgm:pt>
    <dgm:pt modelId="{8B81AE38-66A4-41CA-8FAB-630967A0221F}">
      <dgm:prSet phldrT="[Text]"/>
      <dgm:spPr/>
      <dgm:t>
        <a:bodyPr/>
        <a:lstStyle/>
        <a:p>
          <a:r>
            <a:rPr lang="en-US"/>
            <a:t>.</a:t>
          </a:r>
        </a:p>
      </dgm:t>
    </dgm:pt>
    <dgm:pt modelId="{CB692BBB-EFB9-4622-89C6-9915D9CCA5C4}" type="parTrans" cxnId="{F93E8213-A790-4A76-B537-F2F1C37BBF0E}">
      <dgm:prSet/>
      <dgm:spPr/>
      <dgm:t>
        <a:bodyPr/>
        <a:lstStyle/>
        <a:p>
          <a:endParaRPr lang="en-US"/>
        </a:p>
      </dgm:t>
    </dgm:pt>
    <dgm:pt modelId="{59D7975D-6C00-4294-A008-7C854C439EBE}" type="sibTrans" cxnId="{F93E8213-A790-4A76-B537-F2F1C37BBF0E}">
      <dgm:prSet/>
      <dgm:spPr/>
      <dgm:t>
        <a:bodyPr/>
        <a:lstStyle/>
        <a:p>
          <a:endParaRPr lang="en-US"/>
        </a:p>
      </dgm:t>
    </dgm:pt>
    <dgm:pt modelId="{94EB15E9-7AC9-4478-88A2-6D1060C295F5}" type="pres">
      <dgm:prSet presAssocID="{F25947A5-CD9C-4211-9688-42842346C342}" presName="compositeShape" presStyleCnt="0">
        <dgm:presLayoutVars>
          <dgm:chMax val="7"/>
          <dgm:dir/>
          <dgm:resizeHandles val="exact"/>
        </dgm:presLayoutVars>
      </dgm:prSet>
      <dgm:spPr/>
    </dgm:pt>
    <dgm:pt modelId="{4FFE68D0-4089-4638-BC05-5C3222193E46}" type="pres">
      <dgm:prSet presAssocID="{F25947A5-CD9C-4211-9688-42842346C342}" presName="wedge1" presStyleLbl="node1" presStyleIdx="0" presStyleCnt="3"/>
      <dgm:spPr/>
    </dgm:pt>
    <dgm:pt modelId="{6F95CEEE-58A1-4D23-BBAC-92ACB8B0BDC2}" type="pres">
      <dgm:prSet presAssocID="{F25947A5-CD9C-4211-9688-42842346C342}" presName="wedge1Tx" presStyleLbl="node1" presStyleIdx="0" presStyleCnt="3">
        <dgm:presLayoutVars>
          <dgm:chMax val="0"/>
          <dgm:chPref val="0"/>
          <dgm:bulletEnabled val="1"/>
        </dgm:presLayoutVars>
      </dgm:prSet>
      <dgm:spPr/>
    </dgm:pt>
    <dgm:pt modelId="{1A091E5D-9383-4911-A1C7-D748428F511E}" type="pres">
      <dgm:prSet presAssocID="{F25947A5-CD9C-4211-9688-42842346C342}" presName="wedge2" presStyleLbl="node1" presStyleIdx="1" presStyleCnt="3"/>
      <dgm:spPr/>
    </dgm:pt>
    <dgm:pt modelId="{CEC577E9-F7C2-468D-A272-F798688990EC}" type="pres">
      <dgm:prSet presAssocID="{F25947A5-CD9C-4211-9688-42842346C342}" presName="wedge2Tx" presStyleLbl="node1" presStyleIdx="1" presStyleCnt="3">
        <dgm:presLayoutVars>
          <dgm:chMax val="0"/>
          <dgm:chPref val="0"/>
          <dgm:bulletEnabled val="1"/>
        </dgm:presLayoutVars>
      </dgm:prSet>
      <dgm:spPr/>
    </dgm:pt>
    <dgm:pt modelId="{960B6E12-DC64-4EB0-A844-233F7BC10500}" type="pres">
      <dgm:prSet presAssocID="{F25947A5-CD9C-4211-9688-42842346C342}" presName="wedge3" presStyleLbl="node1" presStyleIdx="2" presStyleCnt="3"/>
      <dgm:spPr/>
    </dgm:pt>
    <dgm:pt modelId="{13872DF1-0A46-474C-9B84-E39186BE3D9F}" type="pres">
      <dgm:prSet presAssocID="{F25947A5-CD9C-4211-9688-42842346C342}" presName="wedge3Tx" presStyleLbl="node1" presStyleIdx="2" presStyleCnt="3">
        <dgm:presLayoutVars>
          <dgm:chMax val="0"/>
          <dgm:chPref val="0"/>
          <dgm:bulletEnabled val="1"/>
        </dgm:presLayoutVars>
      </dgm:prSet>
      <dgm:spPr/>
    </dgm:pt>
  </dgm:ptLst>
  <dgm:cxnLst>
    <dgm:cxn modelId="{F93E8213-A790-4A76-B537-F2F1C37BBF0E}" srcId="{F25947A5-CD9C-4211-9688-42842346C342}" destId="{8B81AE38-66A4-41CA-8FAB-630967A0221F}" srcOrd="2" destOrd="0" parTransId="{CB692BBB-EFB9-4622-89C6-9915D9CCA5C4}" sibTransId="{59D7975D-6C00-4294-A008-7C854C439EBE}"/>
    <dgm:cxn modelId="{BE85C254-1E7C-4AAC-B5B6-BE002B4E5233}" type="presOf" srcId="{8B81AE38-66A4-41CA-8FAB-630967A0221F}" destId="{960B6E12-DC64-4EB0-A844-233F7BC10500}" srcOrd="0" destOrd="0" presId="urn:microsoft.com/office/officeart/2005/8/layout/chart3"/>
    <dgm:cxn modelId="{39930958-A822-432C-B659-0C8206C121E9}" type="presOf" srcId="{8B81AE38-66A4-41CA-8FAB-630967A0221F}" destId="{13872DF1-0A46-474C-9B84-E39186BE3D9F}" srcOrd="1" destOrd="0" presId="urn:microsoft.com/office/officeart/2005/8/layout/chart3"/>
    <dgm:cxn modelId="{A9F2B68E-BAD9-4619-9500-73900C3A56AC}" type="presOf" srcId="{F25947A5-CD9C-4211-9688-42842346C342}" destId="{94EB15E9-7AC9-4478-88A2-6D1060C295F5}" srcOrd="0" destOrd="0" presId="urn:microsoft.com/office/officeart/2005/8/layout/chart3"/>
    <dgm:cxn modelId="{698262A6-9AD6-4CDF-BCB2-A267984FEA3C}" type="presOf" srcId="{9328A4AA-C6CA-415D-BFAC-D9F791529111}" destId="{4FFE68D0-4089-4638-BC05-5C3222193E46}" srcOrd="0" destOrd="0" presId="urn:microsoft.com/office/officeart/2005/8/layout/chart3"/>
    <dgm:cxn modelId="{E78157C5-83EC-453F-8CF2-D6EA4B9BFEA0}" type="presOf" srcId="{A8046759-C8C9-4BD8-A733-767EAACEBFEA}" destId="{1A091E5D-9383-4911-A1C7-D748428F511E}" srcOrd="0" destOrd="0" presId="urn:microsoft.com/office/officeart/2005/8/layout/chart3"/>
    <dgm:cxn modelId="{F12400D2-A4D0-4C01-9E08-A0C0FFF757B7}" srcId="{F25947A5-CD9C-4211-9688-42842346C342}" destId="{9328A4AA-C6CA-415D-BFAC-D9F791529111}" srcOrd="0" destOrd="0" parTransId="{5874E53B-E52D-4968-AD8B-A19D2AAB08B8}" sibTransId="{B184BED7-7FAD-4FFE-938E-29A94D3EF404}"/>
    <dgm:cxn modelId="{BD1F93E2-BAFB-4F31-AFC3-C2DAE5F7D826}" type="presOf" srcId="{9328A4AA-C6CA-415D-BFAC-D9F791529111}" destId="{6F95CEEE-58A1-4D23-BBAC-92ACB8B0BDC2}" srcOrd="1" destOrd="0" presId="urn:microsoft.com/office/officeart/2005/8/layout/chart3"/>
    <dgm:cxn modelId="{BD7249E4-4F10-408E-A17A-442BEF95B026}" type="presOf" srcId="{A8046759-C8C9-4BD8-A733-767EAACEBFEA}" destId="{CEC577E9-F7C2-468D-A272-F798688990EC}" srcOrd="1" destOrd="0" presId="urn:microsoft.com/office/officeart/2005/8/layout/chart3"/>
    <dgm:cxn modelId="{15EB51E8-C033-43F6-A794-A3B38978767F}" srcId="{F25947A5-CD9C-4211-9688-42842346C342}" destId="{A8046759-C8C9-4BD8-A733-767EAACEBFEA}" srcOrd="1" destOrd="0" parTransId="{0C971575-DF06-4210-9C42-42CFD13362EF}" sibTransId="{452C63E5-1F52-463C-A0C7-E0FA071D27C1}"/>
    <dgm:cxn modelId="{9A7DA586-0EF7-4002-BDE4-1ACFA847117B}" type="presParOf" srcId="{94EB15E9-7AC9-4478-88A2-6D1060C295F5}" destId="{4FFE68D0-4089-4638-BC05-5C3222193E46}" srcOrd="0" destOrd="0" presId="urn:microsoft.com/office/officeart/2005/8/layout/chart3"/>
    <dgm:cxn modelId="{D1D5A453-2824-4C71-AE3A-0F89B4E6C70F}" type="presParOf" srcId="{94EB15E9-7AC9-4478-88A2-6D1060C295F5}" destId="{6F95CEEE-58A1-4D23-BBAC-92ACB8B0BDC2}" srcOrd="1" destOrd="0" presId="urn:microsoft.com/office/officeart/2005/8/layout/chart3"/>
    <dgm:cxn modelId="{81CA0386-0A6D-41D1-ADDE-0B27C90F2D11}" type="presParOf" srcId="{94EB15E9-7AC9-4478-88A2-6D1060C295F5}" destId="{1A091E5D-9383-4911-A1C7-D748428F511E}" srcOrd="2" destOrd="0" presId="urn:microsoft.com/office/officeart/2005/8/layout/chart3"/>
    <dgm:cxn modelId="{7CCD18DD-75F0-4B5B-AF7F-18C090ADF392}" type="presParOf" srcId="{94EB15E9-7AC9-4478-88A2-6D1060C295F5}" destId="{CEC577E9-F7C2-468D-A272-F798688990EC}" srcOrd="3" destOrd="0" presId="urn:microsoft.com/office/officeart/2005/8/layout/chart3"/>
    <dgm:cxn modelId="{3098EE8B-16CD-436E-BD70-D6E3823D187C}" type="presParOf" srcId="{94EB15E9-7AC9-4478-88A2-6D1060C295F5}" destId="{960B6E12-DC64-4EB0-A844-233F7BC10500}" srcOrd="4" destOrd="0" presId="urn:microsoft.com/office/officeart/2005/8/layout/chart3"/>
    <dgm:cxn modelId="{411FDD0D-7D04-4083-8BE8-C720156D5C73}" type="presParOf" srcId="{94EB15E9-7AC9-4478-88A2-6D1060C295F5}" destId="{13872DF1-0A46-474C-9B84-E39186BE3D9F}" srcOrd="5" destOrd="0" presId="urn:microsoft.com/office/officeart/2005/8/layout/char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D4637-B555-45E6-9971-95C9FCC76A2C}" type="doc">
      <dgm:prSet loTypeId="urn:microsoft.com/office/officeart/2005/8/layout/orgChart1" loCatId="hierarchy" qsTypeId="urn:microsoft.com/office/officeart/2005/8/quickstyle/simple2" qsCatId="simple" csTypeId="urn:microsoft.com/office/officeart/2005/8/colors/accent1_1" csCatId="accent1" phldr="1"/>
      <dgm:spPr/>
      <dgm:t>
        <a:bodyPr/>
        <a:lstStyle/>
        <a:p>
          <a:endParaRPr lang="en-AU"/>
        </a:p>
      </dgm:t>
    </dgm:pt>
    <dgm:pt modelId="{8BE2C8EA-0D44-4A27-A9D0-B38140676A58}">
      <dgm:prSet phldrT="[Text]"/>
      <dgm:spPr>
        <a:solidFill>
          <a:srgbClr val="FAC360">
            <a:alpha val="38000"/>
          </a:srgbClr>
        </a:solidFill>
        <a:ln>
          <a:solidFill>
            <a:srgbClr val="F7A81B"/>
          </a:solidFill>
        </a:ln>
      </dgm:spPr>
      <dgm:t>
        <a:bodyPr/>
        <a:lstStyle/>
        <a:p>
          <a:r>
            <a:rPr lang="en-US"/>
            <a:t>Regional Council Chair</a:t>
          </a:r>
          <a:endParaRPr lang="en-AU"/>
        </a:p>
      </dgm:t>
    </dgm:pt>
    <dgm:pt modelId="{E6480D84-E51D-41AD-BE12-50786C7F31A0}" type="parTrans" cxnId="{0DFDC150-4A75-40AE-A4CA-89A4DF630B0D}">
      <dgm:prSet/>
      <dgm:spPr/>
      <dgm:t>
        <a:bodyPr/>
        <a:lstStyle/>
        <a:p>
          <a:endParaRPr lang="en-AU"/>
        </a:p>
      </dgm:t>
    </dgm:pt>
    <dgm:pt modelId="{FE734BC3-0DE1-40A1-9CC4-2B651B5518F2}" type="sibTrans" cxnId="{0DFDC150-4A75-40AE-A4CA-89A4DF630B0D}">
      <dgm:prSet/>
      <dgm:spPr/>
      <dgm:t>
        <a:bodyPr/>
        <a:lstStyle/>
        <a:p>
          <a:endParaRPr lang="en-AU"/>
        </a:p>
      </dgm:t>
    </dgm:pt>
    <dgm:pt modelId="{3535A26C-C986-48E8-8991-3D62A21EC355}">
      <dgm:prSet phldrT="[Text]"/>
      <dgm:spPr>
        <a:solidFill>
          <a:srgbClr val="BCE292">
            <a:alpha val="39000"/>
          </a:srgbClr>
        </a:solidFill>
        <a:ln>
          <a:solidFill>
            <a:srgbClr val="92D050"/>
          </a:solidFill>
        </a:ln>
      </dgm:spPr>
      <dgm:t>
        <a:bodyPr/>
        <a:lstStyle/>
        <a:p>
          <a:r>
            <a:rPr lang="en-US"/>
            <a:t>Chair-Elect</a:t>
          </a:r>
          <a:endParaRPr lang="en-AU"/>
        </a:p>
      </dgm:t>
    </dgm:pt>
    <dgm:pt modelId="{F9A074D6-6FBB-44F8-99C0-F66C7222B600}" type="parTrans" cxnId="{2CEA21D9-2360-4D5B-9D62-317FA89DA82C}">
      <dgm:prSet/>
      <dgm:spPr>
        <a:ln>
          <a:solidFill>
            <a:srgbClr val="92D050"/>
          </a:solidFill>
        </a:ln>
      </dgm:spPr>
      <dgm:t>
        <a:bodyPr/>
        <a:lstStyle/>
        <a:p>
          <a:endParaRPr lang="en-AU"/>
        </a:p>
      </dgm:t>
    </dgm:pt>
    <dgm:pt modelId="{7D0F865C-21ED-42CD-B38D-ACE81B7DFA5C}" type="sibTrans" cxnId="{2CEA21D9-2360-4D5B-9D62-317FA89DA82C}">
      <dgm:prSet/>
      <dgm:spPr/>
      <dgm:t>
        <a:bodyPr/>
        <a:lstStyle/>
        <a:p>
          <a:endParaRPr lang="en-AU"/>
        </a:p>
      </dgm:t>
    </dgm:pt>
    <dgm:pt modelId="{6ED9F08F-80D3-4F69-A7BC-E8495E376535}">
      <dgm:prSet phldrT="[Text]"/>
      <dgm:spPr>
        <a:solidFill>
          <a:srgbClr val="BCE292">
            <a:alpha val="39000"/>
          </a:srgbClr>
        </a:solidFill>
        <a:ln>
          <a:solidFill>
            <a:srgbClr val="92D050"/>
          </a:solidFill>
        </a:ln>
      </dgm:spPr>
      <dgm:t>
        <a:bodyPr/>
        <a:lstStyle/>
        <a:p>
          <a:r>
            <a:rPr lang="en-US"/>
            <a:t>Portfolio Leads*</a:t>
          </a:r>
        </a:p>
      </dgm:t>
    </dgm:pt>
    <dgm:pt modelId="{75AF0FAC-095C-4EE7-97D3-370E99852BD3}" type="parTrans" cxnId="{0EE8ACEC-8E59-4EC9-87E0-C908C71B73E7}">
      <dgm:prSet/>
      <dgm:spPr>
        <a:ln>
          <a:solidFill>
            <a:srgbClr val="92D050"/>
          </a:solidFill>
        </a:ln>
      </dgm:spPr>
      <dgm:t>
        <a:bodyPr/>
        <a:lstStyle/>
        <a:p>
          <a:endParaRPr lang="en-AU"/>
        </a:p>
      </dgm:t>
    </dgm:pt>
    <dgm:pt modelId="{87677B90-2278-407F-ABCE-C7B88A9ACC36}" type="sibTrans" cxnId="{0EE8ACEC-8E59-4EC9-87E0-C908C71B73E7}">
      <dgm:prSet/>
      <dgm:spPr/>
      <dgm:t>
        <a:bodyPr/>
        <a:lstStyle/>
        <a:p>
          <a:endParaRPr lang="en-AU"/>
        </a:p>
      </dgm:t>
    </dgm:pt>
    <dgm:pt modelId="{FBEB2470-43BF-4305-AF37-DD4693EEF9D2}">
      <dgm:prSet phldrT="[Text]"/>
      <dgm:spPr>
        <a:solidFill>
          <a:srgbClr val="BCE292">
            <a:alpha val="39000"/>
          </a:srgbClr>
        </a:solidFill>
        <a:ln>
          <a:solidFill>
            <a:srgbClr val="92D050"/>
          </a:solidFill>
        </a:ln>
      </dgm:spPr>
      <dgm:t>
        <a:bodyPr/>
        <a:lstStyle/>
        <a:p>
          <a:r>
            <a:rPr lang="en-US"/>
            <a:t>Rotaract Nominee</a:t>
          </a:r>
          <a:endParaRPr lang="en-AU"/>
        </a:p>
      </dgm:t>
    </dgm:pt>
    <dgm:pt modelId="{D8D92C11-B16B-4562-8B48-E544510D76A3}" type="parTrans" cxnId="{7DFE873A-B62E-4C02-A5F1-24BB937879E9}">
      <dgm:prSet/>
      <dgm:spPr>
        <a:ln>
          <a:solidFill>
            <a:srgbClr val="92D050"/>
          </a:solidFill>
        </a:ln>
      </dgm:spPr>
      <dgm:t>
        <a:bodyPr/>
        <a:lstStyle/>
        <a:p>
          <a:endParaRPr lang="en-AU"/>
        </a:p>
      </dgm:t>
    </dgm:pt>
    <dgm:pt modelId="{CED89EF2-A9F8-4AC9-92EA-83ABB981067E}" type="sibTrans" cxnId="{7DFE873A-B62E-4C02-A5F1-24BB937879E9}">
      <dgm:prSet/>
      <dgm:spPr/>
      <dgm:t>
        <a:bodyPr/>
        <a:lstStyle/>
        <a:p>
          <a:endParaRPr lang="en-AU"/>
        </a:p>
      </dgm:t>
    </dgm:pt>
    <dgm:pt modelId="{CFA53C4B-93A0-44CD-9358-820F366A2EB0}">
      <dgm:prSet/>
      <dgm:spPr>
        <a:solidFill>
          <a:srgbClr val="BCE292">
            <a:alpha val="39000"/>
          </a:srgbClr>
        </a:solidFill>
        <a:ln>
          <a:solidFill>
            <a:srgbClr val="92D050"/>
          </a:solidFill>
        </a:ln>
      </dgm:spPr>
      <dgm:t>
        <a:bodyPr/>
        <a:lstStyle/>
        <a:p>
          <a:r>
            <a:rPr lang="en-US" dirty="0"/>
            <a:t>Rotary Communities Nominee</a:t>
          </a:r>
          <a:endParaRPr lang="en-AU" dirty="0"/>
        </a:p>
      </dgm:t>
    </dgm:pt>
    <dgm:pt modelId="{A3488C1D-FCB2-4A71-81FC-8839F59CD17D}" type="parTrans" cxnId="{084879AD-2668-48AF-BABC-F72615CBB7AA}">
      <dgm:prSet/>
      <dgm:spPr>
        <a:ln>
          <a:solidFill>
            <a:srgbClr val="92D050"/>
          </a:solidFill>
        </a:ln>
      </dgm:spPr>
      <dgm:t>
        <a:bodyPr/>
        <a:lstStyle/>
        <a:p>
          <a:endParaRPr lang="en-AU"/>
        </a:p>
      </dgm:t>
    </dgm:pt>
    <dgm:pt modelId="{3F50D5AA-D608-4CCA-AE29-3339C9EC4530}" type="sibTrans" cxnId="{084879AD-2668-48AF-BABC-F72615CBB7AA}">
      <dgm:prSet/>
      <dgm:spPr/>
      <dgm:t>
        <a:bodyPr/>
        <a:lstStyle/>
        <a:p>
          <a:endParaRPr lang="en-AU"/>
        </a:p>
      </dgm:t>
    </dgm:pt>
    <dgm:pt modelId="{C0FFFB1A-D124-43F6-A320-FA96FC915FF4}">
      <dgm:prSet/>
      <dgm:spPr>
        <a:solidFill>
          <a:schemeClr val="accent1">
            <a:lumMod val="40000"/>
            <a:lumOff val="60000"/>
            <a:alpha val="39000"/>
          </a:schemeClr>
        </a:solidFill>
        <a:ln>
          <a:solidFill>
            <a:schemeClr val="accent1"/>
          </a:solidFill>
          <a:prstDash val="dash"/>
        </a:ln>
      </dgm:spPr>
      <dgm:t>
        <a:bodyPr/>
        <a:lstStyle/>
        <a:p>
          <a:r>
            <a:rPr lang="en-US" dirty="0"/>
            <a:t>Corporate and Admin (non-elected)</a:t>
          </a:r>
          <a:endParaRPr lang="en-AU" dirty="0"/>
        </a:p>
      </dgm:t>
    </dgm:pt>
    <dgm:pt modelId="{F09113DC-E65E-485D-B05E-2EFB4BC58B6D}" type="parTrans" cxnId="{7B72F4CD-66A7-4931-9C61-94BD8200EB15}">
      <dgm:prSet/>
      <dgm:spPr>
        <a:ln>
          <a:solidFill>
            <a:srgbClr val="92D050"/>
          </a:solidFill>
        </a:ln>
      </dgm:spPr>
      <dgm:t>
        <a:bodyPr/>
        <a:lstStyle/>
        <a:p>
          <a:endParaRPr lang="en-AU"/>
        </a:p>
      </dgm:t>
    </dgm:pt>
    <dgm:pt modelId="{D9E4913B-53F5-4351-B674-3FD5861A1E40}" type="sibTrans" cxnId="{7B72F4CD-66A7-4931-9C61-94BD8200EB15}">
      <dgm:prSet/>
      <dgm:spPr/>
      <dgm:t>
        <a:bodyPr/>
        <a:lstStyle/>
        <a:p>
          <a:endParaRPr lang="en-AU"/>
        </a:p>
      </dgm:t>
    </dgm:pt>
    <dgm:pt modelId="{F01BBF4C-423F-4DF0-BE0C-DA94201FB44B}" type="asst">
      <dgm:prSet/>
      <dgm:spPr>
        <a:solidFill>
          <a:srgbClr val="7798D3">
            <a:alpha val="40000"/>
          </a:srgbClr>
        </a:solidFill>
        <a:ln>
          <a:solidFill>
            <a:srgbClr val="305496"/>
          </a:solidFill>
        </a:ln>
      </dgm:spPr>
      <dgm:t>
        <a:bodyPr/>
        <a:lstStyle/>
        <a:p>
          <a:r>
            <a:rPr lang="en-US"/>
            <a:t>Multi-national Advisory Committee</a:t>
          </a:r>
          <a:endParaRPr lang="en-AU"/>
        </a:p>
      </dgm:t>
    </dgm:pt>
    <dgm:pt modelId="{19C8C47A-2BAB-4857-8161-655EDB7C956B}" type="parTrans" cxnId="{EE98079D-0CFD-465C-A52D-E45C4C16A993}">
      <dgm:prSet/>
      <dgm:spPr>
        <a:solidFill>
          <a:schemeClr val="bg1"/>
        </a:solidFill>
        <a:ln>
          <a:solidFill>
            <a:schemeClr val="bg1"/>
          </a:solidFill>
        </a:ln>
      </dgm:spPr>
      <dgm:t>
        <a:bodyPr/>
        <a:lstStyle/>
        <a:p>
          <a:endParaRPr lang="en-AU"/>
        </a:p>
      </dgm:t>
    </dgm:pt>
    <dgm:pt modelId="{F595BAAE-C82D-4026-8541-CD443126F3E8}" type="sibTrans" cxnId="{EE98079D-0CFD-465C-A52D-E45C4C16A993}">
      <dgm:prSet/>
      <dgm:spPr/>
      <dgm:t>
        <a:bodyPr/>
        <a:lstStyle/>
        <a:p>
          <a:endParaRPr lang="en-AU"/>
        </a:p>
      </dgm:t>
    </dgm:pt>
    <dgm:pt modelId="{590BA9C5-4FFD-40E7-8DC0-CB9AF0300E22}" type="asst">
      <dgm:prSet/>
      <dgm:spPr>
        <a:solidFill>
          <a:srgbClr val="7798D3">
            <a:alpha val="40000"/>
          </a:srgbClr>
        </a:solidFill>
        <a:ln>
          <a:solidFill>
            <a:srgbClr val="305496"/>
          </a:solidFill>
        </a:ln>
      </dgm:spPr>
      <dgm:t>
        <a:bodyPr/>
        <a:lstStyle/>
        <a:p>
          <a:r>
            <a:rPr lang="en-US"/>
            <a:t>Functional Committees (Legal Entities, Financial Assets, Insurance, etc.)</a:t>
          </a:r>
          <a:endParaRPr lang="en-AU"/>
        </a:p>
      </dgm:t>
    </dgm:pt>
    <dgm:pt modelId="{A6A30B9B-F4A7-4BFD-87BD-868A7BC0B960}" type="parTrans" cxnId="{91E8E054-F925-45C7-A4BB-E5EF6E47B24F}">
      <dgm:prSet/>
      <dgm:spPr>
        <a:ln>
          <a:solidFill>
            <a:schemeClr val="bg1"/>
          </a:solidFill>
        </a:ln>
      </dgm:spPr>
      <dgm:t>
        <a:bodyPr/>
        <a:lstStyle/>
        <a:p>
          <a:endParaRPr lang="en-AU"/>
        </a:p>
      </dgm:t>
    </dgm:pt>
    <dgm:pt modelId="{294B55DD-0534-4542-9B2F-7D93569C3148}" type="sibTrans" cxnId="{91E8E054-F925-45C7-A4BB-E5EF6E47B24F}">
      <dgm:prSet/>
      <dgm:spPr/>
      <dgm:t>
        <a:bodyPr/>
        <a:lstStyle/>
        <a:p>
          <a:endParaRPr lang="en-AU"/>
        </a:p>
      </dgm:t>
    </dgm:pt>
    <dgm:pt modelId="{5D9EB9A3-EC82-4CE6-B1A7-85F8DE500C3D}" type="asst">
      <dgm:prSet/>
      <dgm:spPr>
        <a:solidFill>
          <a:srgbClr val="7798D3">
            <a:alpha val="40000"/>
          </a:srgbClr>
        </a:solidFill>
        <a:ln>
          <a:solidFill>
            <a:srgbClr val="305496"/>
          </a:solidFill>
        </a:ln>
      </dgm:spPr>
      <dgm:t>
        <a:bodyPr/>
        <a:lstStyle/>
        <a:p>
          <a:r>
            <a:rPr lang="en-US"/>
            <a:t>Rotary Community Leaders</a:t>
          </a:r>
          <a:endParaRPr lang="en-AU"/>
        </a:p>
      </dgm:t>
    </dgm:pt>
    <dgm:pt modelId="{EA12BCC1-3805-46FF-9DD7-00D3FE418F75}" type="parTrans" cxnId="{5E48AB90-76A2-4B7E-AE09-DCC4E24E3546}">
      <dgm:prSet/>
      <dgm:spPr>
        <a:ln>
          <a:solidFill>
            <a:schemeClr val="bg1"/>
          </a:solidFill>
        </a:ln>
      </dgm:spPr>
      <dgm:t>
        <a:bodyPr/>
        <a:lstStyle/>
        <a:p>
          <a:endParaRPr lang="en-AU"/>
        </a:p>
      </dgm:t>
    </dgm:pt>
    <dgm:pt modelId="{FC1CFB86-7B3B-4876-9A21-F205C8B0B6AC}" type="sibTrans" cxnId="{5E48AB90-76A2-4B7E-AE09-DCC4E24E3546}">
      <dgm:prSet/>
      <dgm:spPr/>
      <dgm:t>
        <a:bodyPr/>
        <a:lstStyle/>
        <a:p>
          <a:endParaRPr lang="en-AU"/>
        </a:p>
      </dgm:t>
    </dgm:pt>
    <dgm:pt modelId="{50475585-6ECA-4861-A60D-C7B6DE23A1E3}" type="asst">
      <dgm:prSet/>
      <dgm:spPr>
        <a:solidFill>
          <a:srgbClr val="7798D3">
            <a:alpha val="40000"/>
          </a:srgbClr>
        </a:solidFill>
        <a:ln>
          <a:solidFill>
            <a:srgbClr val="305496"/>
          </a:solidFill>
        </a:ln>
      </dgm:spPr>
      <dgm:t>
        <a:bodyPr/>
        <a:lstStyle/>
        <a:p>
          <a:r>
            <a:rPr lang="en-US"/>
            <a:t>Portfolio Committees</a:t>
          </a:r>
          <a:endParaRPr lang="en-AU"/>
        </a:p>
      </dgm:t>
    </dgm:pt>
    <dgm:pt modelId="{E401F1B3-AB66-42B9-BAA0-31D97F9BB90B}" type="parTrans" cxnId="{A5139BD3-0AD1-437A-92C2-17A9C3738056}">
      <dgm:prSet/>
      <dgm:spPr>
        <a:ln>
          <a:solidFill>
            <a:schemeClr val="bg1"/>
          </a:solidFill>
        </a:ln>
      </dgm:spPr>
      <dgm:t>
        <a:bodyPr/>
        <a:lstStyle/>
        <a:p>
          <a:endParaRPr lang="en-AU"/>
        </a:p>
      </dgm:t>
    </dgm:pt>
    <dgm:pt modelId="{B80F9FB8-F472-4E15-A385-A9DEF069AF1D}" type="sibTrans" cxnId="{A5139BD3-0AD1-437A-92C2-17A9C3738056}">
      <dgm:prSet/>
      <dgm:spPr/>
      <dgm:t>
        <a:bodyPr/>
        <a:lstStyle/>
        <a:p>
          <a:endParaRPr lang="en-AU"/>
        </a:p>
      </dgm:t>
    </dgm:pt>
    <dgm:pt modelId="{951B5E52-E52E-44BF-A0E4-4DE042CCDB5C}" type="asst">
      <dgm:prSet/>
      <dgm:spPr>
        <a:solidFill>
          <a:srgbClr val="FF9D5B">
            <a:alpha val="40000"/>
          </a:srgbClr>
        </a:solidFill>
        <a:ln>
          <a:solidFill>
            <a:srgbClr val="EA5F00"/>
          </a:solidFill>
        </a:ln>
      </dgm:spPr>
      <dgm:t>
        <a:bodyPr/>
        <a:lstStyle/>
        <a:p>
          <a:r>
            <a:rPr lang="en-US"/>
            <a:t>Rotary Specialist Network</a:t>
          </a:r>
          <a:endParaRPr lang="en-AU"/>
        </a:p>
      </dgm:t>
    </dgm:pt>
    <dgm:pt modelId="{63B8D2CC-DAF8-49BA-946F-C900B991A5B0}" type="parTrans" cxnId="{B0348C5B-15F0-4225-AA77-59A7BBF5ED07}">
      <dgm:prSet/>
      <dgm:spPr>
        <a:ln>
          <a:solidFill>
            <a:schemeClr val="bg1"/>
          </a:solidFill>
        </a:ln>
      </dgm:spPr>
      <dgm:t>
        <a:bodyPr/>
        <a:lstStyle/>
        <a:p>
          <a:endParaRPr lang="en-AU"/>
        </a:p>
      </dgm:t>
    </dgm:pt>
    <dgm:pt modelId="{22AFB876-B382-4D3D-93FB-964DF317657F}" type="sibTrans" cxnId="{B0348C5B-15F0-4225-AA77-59A7BBF5ED07}">
      <dgm:prSet/>
      <dgm:spPr/>
      <dgm:t>
        <a:bodyPr/>
        <a:lstStyle/>
        <a:p>
          <a:endParaRPr lang="en-AU"/>
        </a:p>
      </dgm:t>
    </dgm:pt>
    <dgm:pt modelId="{84932CF7-7B99-4487-87C3-003B773DE58C}" type="asst">
      <dgm:prSet/>
      <dgm:spPr>
        <a:solidFill>
          <a:srgbClr val="7798D3">
            <a:alpha val="40000"/>
          </a:srgbClr>
        </a:solidFill>
        <a:ln>
          <a:solidFill>
            <a:srgbClr val="305496"/>
          </a:solidFill>
        </a:ln>
      </dgm:spPr>
      <dgm:t>
        <a:bodyPr/>
        <a:lstStyle/>
        <a:p>
          <a:r>
            <a:rPr lang="en-US"/>
            <a:t>Liaison for Incorporated Entities</a:t>
          </a:r>
          <a:endParaRPr lang="en-AU"/>
        </a:p>
      </dgm:t>
    </dgm:pt>
    <dgm:pt modelId="{33EEBEF6-B88A-46CF-B7D8-71D11B3E99B8}" type="parTrans" cxnId="{4140A7A7-C70A-430F-9D09-5EF5954BB7A5}">
      <dgm:prSet/>
      <dgm:spPr>
        <a:solidFill>
          <a:schemeClr val="bg1"/>
        </a:solidFill>
        <a:ln>
          <a:solidFill>
            <a:schemeClr val="bg1"/>
          </a:solidFill>
        </a:ln>
      </dgm:spPr>
      <dgm:t>
        <a:bodyPr/>
        <a:lstStyle/>
        <a:p>
          <a:endParaRPr lang="en-AU">
            <a:ln>
              <a:solidFill>
                <a:schemeClr val="bg1"/>
              </a:solidFill>
            </a:ln>
          </a:endParaRPr>
        </a:p>
      </dgm:t>
    </dgm:pt>
    <dgm:pt modelId="{4CFBB572-4BEA-4C7E-8172-9067C624167D}" type="sibTrans" cxnId="{4140A7A7-C70A-430F-9D09-5EF5954BB7A5}">
      <dgm:prSet/>
      <dgm:spPr/>
      <dgm:t>
        <a:bodyPr/>
        <a:lstStyle/>
        <a:p>
          <a:endParaRPr lang="en-AU"/>
        </a:p>
      </dgm:t>
    </dgm:pt>
    <dgm:pt modelId="{848BFE13-6B00-4F64-B54E-76BD9ED29EE3}" type="asst">
      <dgm:prSet/>
      <dgm:spPr>
        <a:solidFill>
          <a:srgbClr val="FF9D5B">
            <a:alpha val="40000"/>
          </a:srgbClr>
        </a:solidFill>
        <a:ln>
          <a:solidFill>
            <a:srgbClr val="EA5F00"/>
          </a:solidFill>
        </a:ln>
      </dgm:spPr>
      <dgm:t>
        <a:bodyPr/>
        <a:lstStyle/>
        <a:p>
          <a:r>
            <a:rPr lang="en-US"/>
            <a:t>Country Representatives</a:t>
          </a:r>
          <a:endParaRPr lang="en-AU"/>
        </a:p>
      </dgm:t>
    </dgm:pt>
    <dgm:pt modelId="{6E96D036-09CA-48A4-BEB4-74CD3D729A86}" type="parTrans" cxnId="{32B02781-4E40-4B54-AB49-7E2BED80C5DE}">
      <dgm:prSet/>
      <dgm:spPr>
        <a:ln>
          <a:solidFill>
            <a:schemeClr val="bg1"/>
          </a:solidFill>
        </a:ln>
      </dgm:spPr>
      <dgm:t>
        <a:bodyPr/>
        <a:lstStyle/>
        <a:p>
          <a:endParaRPr lang="en-AU"/>
        </a:p>
      </dgm:t>
    </dgm:pt>
    <dgm:pt modelId="{A59A45D5-4D31-43EC-8725-A0D3ABF3309E}" type="sibTrans" cxnId="{32B02781-4E40-4B54-AB49-7E2BED80C5DE}">
      <dgm:prSet/>
      <dgm:spPr/>
      <dgm:t>
        <a:bodyPr/>
        <a:lstStyle/>
        <a:p>
          <a:endParaRPr lang="en-AU"/>
        </a:p>
      </dgm:t>
    </dgm:pt>
    <dgm:pt modelId="{467EEC28-9AF3-4FCB-B4CC-64544211C639}">
      <dgm:prSet/>
      <dgm:spPr>
        <a:solidFill>
          <a:srgbClr val="FAC360">
            <a:alpha val="38000"/>
          </a:srgbClr>
        </a:solidFill>
        <a:ln>
          <a:solidFill>
            <a:srgbClr val="F7A81B"/>
          </a:solidFill>
        </a:ln>
      </dgm:spPr>
      <dgm:t>
        <a:bodyPr/>
        <a:lstStyle/>
        <a:p>
          <a:r>
            <a:rPr lang="en-US"/>
            <a:t>District Governors</a:t>
          </a:r>
          <a:endParaRPr lang="en-AU"/>
        </a:p>
      </dgm:t>
    </dgm:pt>
    <dgm:pt modelId="{A79309BD-4A41-407A-A668-ECE57534ECC9}" type="parTrans" cxnId="{06B593EF-DC77-47F0-995B-FE6CA1398AFA}">
      <dgm:prSet/>
      <dgm:spPr/>
      <dgm:t>
        <a:bodyPr/>
        <a:lstStyle/>
        <a:p>
          <a:endParaRPr lang="en-AU"/>
        </a:p>
      </dgm:t>
    </dgm:pt>
    <dgm:pt modelId="{ACCCCDDB-7918-4E86-99F6-1FAB0567AA9E}" type="sibTrans" cxnId="{06B593EF-DC77-47F0-995B-FE6CA1398AFA}">
      <dgm:prSet/>
      <dgm:spPr/>
      <dgm:t>
        <a:bodyPr/>
        <a:lstStyle/>
        <a:p>
          <a:endParaRPr lang="en-AU"/>
        </a:p>
      </dgm:t>
    </dgm:pt>
    <dgm:pt modelId="{3A00A79A-9B22-4BDA-92B3-858E91A8A2AE}">
      <dgm:prSet/>
      <dgm:spPr>
        <a:solidFill>
          <a:srgbClr val="FAC360">
            <a:alpha val="38000"/>
          </a:srgbClr>
        </a:solidFill>
        <a:ln>
          <a:solidFill>
            <a:srgbClr val="F7A81B"/>
          </a:solidFill>
        </a:ln>
      </dgm:spPr>
      <dgm:t>
        <a:bodyPr/>
        <a:lstStyle/>
        <a:p>
          <a:r>
            <a:rPr lang="en-US"/>
            <a:t>RI Office (Sydney)</a:t>
          </a:r>
          <a:endParaRPr lang="en-AU"/>
        </a:p>
      </dgm:t>
    </dgm:pt>
    <dgm:pt modelId="{B74F9B39-4849-4D0F-A5D6-5A75B15423E6}" type="parTrans" cxnId="{70D39F01-8F85-41FA-8EC5-F23AB6B5FE98}">
      <dgm:prSet/>
      <dgm:spPr/>
      <dgm:t>
        <a:bodyPr/>
        <a:lstStyle/>
        <a:p>
          <a:endParaRPr lang="en-AU"/>
        </a:p>
      </dgm:t>
    </dgm:pt>
    <dgm:pt modelId="{55DE07C7-8DB9-4E31-B404-7FB5A569CC18}" type="sibTrans" cxnId="{70D39F01-8F85-41FA-8EC5-F23AB6B5FE98}">
      <dgm:prSet/>
      <dgm:spPr/>
      <dgm:t>
        <a:bodyPr/>
        <a:lstStyle/>
        <a:p>
          <a:endParaRPr lang="en-AU"/>
        </a:p>
      </dgm:t>
    </dgm:pt>
    <dgm:pt modelId="{0640DFAF-B072-45B8-83E7-808B105922D9}" type="asst">
      <dgm:prSet/>
      <dgm:spPr>
        <a:solidFill>
          <a:srgbClr val="7798D3">
            <a:alpha val="40000"/>
          </a:srgbClr>
        </a:solidFill>
        <a:ln>
          <a:solidFill>
            <a:srgbClr val="305496"/>
          </a:solidFill>
        </a:ln>
      </dgm:spPr>
      <dgm:t>
        <a:bodyPr/>
        <a:lstStyle/>
        <a:p>
          <a:r>
            <a:rPr lang="en-US"/>
            <a:t>Zone Strategic Planning</a:t>
          </a:r>
          <a:endParaRPr lang="en-AU"/>
        </a:p>
      </dgm:t>
    </dgm:pt>
    <dgm:pt modelId="{AC5AEB2E-87D3-4A85-9515-3158B7BDBC19}" type="parTrans" cxnId="{5BEE9AFD-E0FE-469E-B66A-60F14610AF10}">
      <dgm:prSet/>
      <dgm:spPr>
        <a:solidFill>
          <a:schemeClr val="bg1"/>
        </a:solidFill>
        <a:ln>
          <a:solidFill>
            <a:schemeClr val="bg1"/>
          </a:solidFill>
        </a:ln>
      </dgm:spPr>
      <dgm:t>
        <a:bodyPr/>
        <a:lstStyle/>
        <a:p>
          <a:endParaRPr lang="en-AU"/>
        </a:p>
      </dgm:t>
    </dgm:pt>
    <dgm:pt modelId="{98864C66-55FF-42F8-BE00-4A0D6059C5EB}" type="sibTrans" cxnId="{5BEE9AFD-E0FE-469E-B66A-60F14610AF10}">
      <dgm:prSet/>
      <dgm:spPr/>
      <dgm:t>
        <a:bodyPr/>
        <a:lstStyle/>
        <a:p>
          <a:endParaRPr lang="en-AU"/>
        </a:p>
      </dgm:t>
    </dgm:pt>
    <dgm:pt modelId="{12655B61-E2C1-4C71-9C07-0823C3D679DE}" type="pres">
      <dgm:prSet presAssocID="{E5FD4637-B555-45E6-9971-95C9FCC76A2C}" presName="hierChild1" presStyleCnt="0">
        <dgm:presLayoutVars>
          <dgm:orgChart val="1"/>
          <dgm:chPref val="1"/>
          <dgm:dir/>
          <dgm:animOne val="branch"/>
          <dgm:animLvl val="lvl"/>
          <dgm:resizeHandles/>
        </dgm:presLayoutVars>
      </dgm:prSet>
      <dgm:spPr/>
    </dgm:pt>
    <dgm:pt modelId="{A967EA1F-CAF1-4A66-81BE-25A3EE4234F0}" type="pres">
      <dgm:prSet presAssocID="{8BE2C8EA-0D44-4A27-A9D0-B38140676A58}" presName="hierRoot1" presStyleCnt="0">
        <dgm:presLayoutVars>
          <dgm:hierBranch val="init"/>
        </dgm:presLayoutVars>
      </dgm:prSet>
      <dgm:spPr/>
    </dgm:pt>
    <dgm:pt modelId="{F20BB523-35B9-4756-8A70-2A0FFB1DE44A}" type="pres">
      <dgm:prSet presAssocID="{8BE2C8EA-0D44-4A27-A9D0-B38140676A58}" presName="rootComposite1" presStyleCnt="0"/>
      <dgm:spPr/>
    </dgm:pt>
    <dgm:pt modelId="{34801174-F5FA-4655-B4D6-398E6A8E365F}" type="pres">
      <dgm:prSet presAssocID="{8BE2C8EA-0D44-4A27-A9D0-B38140676A58}" presName="rootText1" presStyleLbl="node0" presStyleIdx="0" presStyleCnt="3" custLinFactNeighborX="-87717" custLinFactNeighborY="1004">
        <dgm:presLayoutVars>
          <dgm:chPref val="3"/>
        </dgm:presLayoutVars>
      </dgm:prSet>
      <dgm:spPr>
        <a:prstGeom prst="roundRect">
          <a:avLst/>
        </a:prstGeom>
      </dgm:spPr>
    </dgm:pt>
    <dgm:pt modelId="{27F89C6E-08B7-4F20-B426-ACAA9115A4A1}" type="pres">
      <dgm:prSet presAssocID="{8BE2C8EA-0D44-4A27-A9D0-B38140676A58}" presName="rootConnector1" presStyleLbl="node1" presStyleIdx="0" presStyleCnt="0"/>
      <dgm:spPr/>
    </dgm:pt>
    <dgm:pt modelId="{C3D18FEE-B9A8-492C-B52D-CFCB035476B7}" type="pres">
      <dgm:prSet presAssocID="{8BE2C8EA-0D44-4A27-A9D0-B38140676A58}" presName="hierChild2" presStyleCnt="0"/>
      <dgm:spPr/>
    </dgm:pt>
    <dgm:pt modelId="{DABC59DD-12B0-46D8-819A-EA193EA9D23C}" type="pres">
      <dgm:prSet presAssocID="{F9A074D6-6FBB-44F8-99C0-F66C7222B600}" presName="Name37" presStyleLbl="parChTrans1D2" presStyleIdx="0" presStyleCnt="5"/>
      <dgm:spPr/>
    </dgm:pt>
    <dgm:pt modelId="{70C1BFEE-9BE3-4364-BB9A-BEC7A88A1EAB}" type="pres">
      <dgm:prSet presAssocID="{3535A26C-C986-48E8-8991-3D62A21EC355}" presName="hierRoot2" presStyleCnt="0">
        <dgm:presLayoutVars>
          <dgm:hierBranch val="init"/>
        </dgm:presLayoutVars>
      </dgm:prSet>
      <dgm:spPr/>
    </dgm:pt>
    <dgm:pt modelId="{B547CE0C-57D8-451C-A05B-4140EFE88A0C}" type="pres">
      <dgm:prSet presAssocID="{3535A26C-C986-48E8-8991-3D62A21EC355}" presName="rootComposite" presStyleCnt="0"/>
      <dgm:spPr/>
    </dgm:pt>
    <dgm:pt modelId="{CDD7FD1E-2B0D-4605-952D-0712AB9C21D3}" type="pres">
      <dgm:prSet presAssocID="{3535A26C-C986-48E8-8991-3D62A21EC355}" presName="rootText" presStyleLbl="node2" presStyleIdx="0" presStyleCnt="5" custLinFactNeighborX="59943" custLinFactNeighborY="9797">
        <dgm:presLayoutVars>
          <dgm:chPref val="3"/>
        </dgm:presLayoutVars>
      </dgm:prSet>
      <dgm:spPr>
        <a:prstGeom prst="roundRect">
          <a:avLst/>
        </a:prstGeom>
      </dgm:spPr>
    </dgm:pt>
    <dgm:pt modelId="{D6A60ED0-BC76-42E9-9640-974EEA51D238}" type="pres">
      <dgm:prSet presAssocID="{3535A26C-C986-48E8-8991-3D62A21EC355}" presName="rootConnector" presStyleLbl="node2" presStyleIdx="0" presStyleCnt="5"/>
      <dgm:spPr/>
    </dgm:pt>
    <dgm:pt modelId="{ED2C71D9-3E86-407B-888D-0A1C2657F005}" type="pres">
      <dgm:prSet presAssocID="{3535A26C-C986-48E8-8991-3D62A21EC355}" presName="hierChild4" presStyleCnt="0"/>
      <dgm:spPr/>
    </dgm:pt>
    <dgm:pt modelId="{28A61771-6FCF-4907-B130-D74479148F77}" type="pres">
      <dgm:prSet presAssocID="{3535A26C-C986-48E8-8991-3D62A21EC355}" presName="hierChild5" presStyleCnt="0"/>
      <dgm:spPr/>
    </dgm:pt>
    <dgm:pt modelId="{E2659B26-7AAB-4735-8512-8706C704298A}" type="pres">
      <dgm:prSet presAssocID="{33EEBEF6-B88A-46CF-B7D8-71D11B3E99B8}" presName="Name111" presStyleLbl="parChTrans1D3" presStyleIdx="0" presStyleCnt="6"/>
      <dgm:spPr/>
    </dgm:pt>
    <dgm:pt modelId="{9B94EE47-8CC5-488B-8F7D-1783BEF60655}" type="pres">
      <dgm:prSet presAssocID="{84932CF7-7B99-4487-87C3-003B773DE58C}" presName="hierRoot3" presStyleCnt="0">
        <dgm:presLayoutVars>
          <dgm:hierBranch val="init"/>
        </dgm:presLayoutVars>
      </dgm:prSet>
      <dgm:spPr/>
    </dgm:pt>
    <dgm:pt modelId="{1B668E00-E4A1-42F3-8B7C-39A785E6BAA8}" type="pres">
      <dgm:prSet presAssocID="{84932CF7-7B99-4487-87C3-003B773DE58C}" presName="rootComposite3" presStyleCnt="0"/>
      <dgm:spPr/>
    </dgm:pt>
    <dgm:pt modelId="{614F656E-CB90-410D-ADC7-868BD967DEFD}" type="pres">
      <dgm:prSet presAssocID="{84932CF7-7B99-4487-87C3-003B773DE58C}" presName="rootText3" presStyleLbl="asst2" presStyleIdx="0" presStyleCnt="8" custScaleY="129279" custLinFactNeighborX="-4053" custLinFactNeighborY="-9700">
        <dgm:presLayoutVars>
          <dgm:chPref val="3"/>
        </dgm:presLayoutVars>
      </dgm:prSet>
      <dgm:spPr>
        <a:prstGeom prst="roundRect">
          <a:avLst/>
        </a:prstGeom>
      </dgm:spPr>
    </dgm:pt>
    <dgm:pt modelId="{F30D6A9B-3B82-4A42-B5FC-B802A9F77DCB}" type="pres">
      <dgm:prSet presAssocID="{84932CF7-7B99-4487-87C3-003B773DE58C}" presName="rootConnector3" presStyleLbl="asst2" presStyleIdx="0" presStyleCnt="8"/>
      <dgm:spPr/>
    </dgm:pt>
    <dgm:pt modelId="{22779E5E-A640-408E-A5D6-F1FE6066613E}" type="pres">
      <dgm:prSet presAssocID="{84932CF7-7B99-4487-87C3-003B773DE58C}" presName="hierChild6" presStyleCnt="0"/>
      <dgm:spPr/>
    </dgm:pt>
    <dgm:pt modelId="{045DB48F-B80C-431D-B9ED-8B42AA72B90A}" type="pres">
      <dgm:prSet presAssocID="{84932CF7-7B99-4487-87C3-003B773DE58C}" presName="hierChild7" presStyleCnt="0"/>
      <dgm:spPr/>
    </dgm:pt>
    <dgm:pt modelId="{20CAC086-C07F-48C8-A080-01414C85CBAA}" type="pres">
      <dgm:prSet presAssocID="{19C8C47A-2BAB-4857-8161-655EDB7C956B}" presName="Name111" presStyleLbl="parChTrans1D3" presStyleIdx="1" presStyleCnt="6"/>
      <dgm:spPr/>
    </dgm:pt>
    <dgm:pt modelId="{013AC2B0-26D1-4C9A-ADEC-8E26D61C6077}" type="pres">
      <dgm:prSet presAssocID="{F01BBF4C-423F-4DF0-BE0C-DA94201FB44B}" presName="hierRoot3" presStyleCnt="0">
        <dgm:presLayoutVars>
          <dgm:hierBranch val="init"/>
        </dgm:presLayoutVars>
      </dgm:prSet>
      <dgm:spPr/>
    </dgm:pt>
    <dgm:pt modelId="{BA67094E-5AEE-4BA3-8608-2EE55E425396}" type="pres">
      <dgm:prSet presAssocID="{F01BBF4C-423F-4DF0-BE0C-DA94201FB44B}" presName="rootComposite3" presStyleCnt="0"/>
      <dgm:spPr/>
    </dgm:pt>
    <dgm:pt modelId="{861CA29E-A53F-4469-9700-008A9BD45F29}" type="pres">
      <dgm:prSet presAssocID="{F01BBF4C-423F-4DF0-BE0C-DA94201FB44B}" presName="rootText3" presStyleLbl="asst2" presStyleIdx="1" presStyleCnt="8" custScaleY="132615" custLinFactNeighborX="-61225" custLinFactNeighborY="-13022">
        <dgm:presLayoutVars>
          <dgm:chPref val="3"/>
        </dgm:presLayoutVars>
      </dgm:prSet>
      <dgm:spPr>
        <a:prstGeom prst="roundRect">
          <a:avLst/>
        </a:prstGeom>
      </dgm:spPr>
    </dgm:pt>
    <dgm:pt modelId="{C41816E4-B7B4-4AD9-B590-AC7468036D6A}" type="pres">
      <dgm:prSet presAssocID="{F01BBF4C-423F-4DF0-BE0C-DA94201FB44B}" presName="rootConnector3" presStyleLbl="asst2" presStyleIdx="1" presStyleCnt="8"/>
      <dgm:spPr/>
    </dgm:pt>
    <dgm:pt modelId="{48006171-3E72-41F1-8A60-5EAA36E2610C}" type="pres">
      <dgm:prSet presAssocID="{F01BBF4C-423F-4DF0-BE0C-DA94201FB44B}" presName="hierChild6" presStyleCnt="0"/>
      <dgm:spPr/>
    </dgm:pt>
    <dgm:pt modelId="{DB467C14-2495-4C1F-89AC-0815093BF1F6}" type="pres">
      <dgm:prSet presAssocID="{F01BBF4C-423F-4DF0-BE0C-DA94201FB44B}" presName="hierChild7" presStyleCnt="0"/>
      <dgm:spPr/>
    </dgm:pt>
    <dgm:pt modelId="{7F919FDF-D89F-4C77-BDB3-2350A6B06961}" type="pres">
      <dgm:prSet presAssocID="{6E96D036-09CA-48A4-BEB4-74CD3D729A86}" presName="Name111" presStyleLbl="parChTrans1D4" presStyleIdx="0" presStyleCnt="2"/>
      <dgm:spPr/>
    </dgm:pt>
    <dgm:pt modelId="{F325BB0F-DD68-4E40-B5C2-08C849A7D5C1}" type="pres">
      <dgm:prSet presAssocID="{848BFE13-6B00-4F64-B54E-76BD9ED29EE3}" presName="hierRoot3" presStyleCnt="0">
        <dgm:presLayoutVars>
          <dgm:hierBranch val="init"/>
        </dgm:presLayoutVars>
      </dgm:prSet>
      <dgm:spPr/>
    </dgm:pt>
    <dgm:pt modelId="{409BB22C-0AE8-4858-85E3-C0CFA72D4007}" type="pres">
      <dgm:prSet presAssocID="{848BFE13-6B00-4F64-B54E-76BD9ED29EE3}" presName="rootComposite3" presStyleCnt="0"/>
      <dgm:spPr/>
    </dgm:pt>
    <dgm:pt modelId="{8053D6A1-D374-436F-B5FA-3C9596A4EC5D}" type="pres">
      <dgm:prSet presAssocID="{848BFE13-6B00-4F64-B54E-76BD9ED29EE3}" presName="rootText3" presStyleLbl="asst2" presStyleIdx="2" presStyleCnt="8" custLinFactY="58017" custLinFactNeighborX="-725" custLinFactNeighborY="100000">
        <dgm:presLayoutVars>
          <dgm:chPref val="3"/>
        </dgm:presLayoutVars>
      </dgm:prSet>
      <dgm:spPr>
        <a:prstGeom prst="roundRect">
          <a:avLst/>
        </a:prstGeom>
      </dgm:spPr>
    </dgm:pt>
    <dgm:pt modelId="{4352C461-C4FE-4A95-816F-21C9737CE627}" type="pres">
      <dgm:prSet presAssocID="{848BFE13-6B00-4F64-B54E-76BD9ED29EE3}" presName="rootConnector3" presStyleLbl="asst2" presStyleIdx="2" presStyleCnt="8"/>
      <dgm:spPr/>
    </dgm:pt>
    <dgm:pt modelId="{AD33C9CF-8C7B-4E24-8D5A-CF9797B4FE5B}" type="pres">
      <dgm:prSet presAssocID="{848BFE13-6B00-4F64-B54E-76BD9ED29EE3}" presName="hierChild6" presStyleCnt="0"/>
      <dgm:spPr/>
    </dgm:pt>
    <dgm:pt modelId="{0267D225-FD81-44AC-A7D9-0A70DF98459F}" type="pres">
      <dgm:prSet presAssocID="{848BFE13-6B00-4F64-B54E-76BD9ED29EE3}" presName="hierChild7" presStyleCnt="0"/>
      <dgm:spPr/>
    </dgm:pt>
    <dgm:pt modelId="{5250B382-4213-4FCE-BA46-B6C2F0DF88AD}" type="pres">
      <dgm:prSet presAssocID="{AC5AEB2E-87D3-4A85-9515-3158B7BDBC19}" presName="Name111" presStyleLbl="parChTrans1D3" presStyleIdx="2" presStyleCnt="6"/>
      <dgm:spPr/>
    </dgm:pt>
    <dgm:pt modelId="{2A359152-46F1-444F-8AA9-B6E4F0D512AB}" type="pres">
      <dgm:prSet presAssocID="{0640DFAF-B072-45B8-83E7-808B105922D9}" presName="hierRoot3" presStyleCnt="0">
        <dgm:presLayoutVars>
          <dgm:hierBranch val="init"/>
        </dgm:presLayoutVars>
      </dgm:prSet>
      <dgm:spPr/>
    </dgm:pt>
    <dgm:pt modelId="{8601CA63-C35D-4C70-A9DD-A6A83384FF5B}" type="pres">
      <dgm:prSet presAssocID="{0640DFAF-B072-45B8-83E7-808B105922D9}" presName="rootComposite3" presStyleCnt="0"/>
      <dgm:spPr/>
    </dgm:pt>
    <dgm:pt modelId="{C11208FD-16C5-441E-B932-04ADBA8D645B}" type="pres">
      <dgm:prSet presAssocID="{0640DFAF-B072-45B8-83E7-808B105922D9}" presName="rootText3" presStyleLbl="asst2" presStyleIdx="3" presStyleCnt="8" custScaleY="128135" custLinFactX="100000" custLinFactY="-126985" custLinFactNeighborX="144130" custLinFactNeighborY="-200000">
        <dgm:presLayoutVars>
          <dgm:chPref val="3"/>
        </dgm:presLayoutVars>
      </dgm:prSet>
      <dgm:spPr>
        <a:prstGeom prst="roundRect">
          <a:avLst/>
        </a:prstGeom>
      </dgm:spPr>
    </dgm:pt>
    <dgm:pt modelId="{D3FF019B-71AE-4C6A-903A-2A97139A2EB4}" type="pres">
      <dgm:prSet presAssocID="{0640DFAF-B072-45B8-83E7-808B105922D9}" presName="rootConnector3" presStyleLbl="asst2" presStyleIdx="3" presStyleCnt="8"/>
      <dgm:spPr/>
    </dgm:pt>
    <dgm:pt modelId="{BDFFDB52-90F1-4C22-9AD4-D75C26CE5035}" type="pres">
      <dgm:prSet presAssocID="{0640DFAF-B072-45B8-83E7-808B105922D9}" presName="hierChild6" presStyleCnt="0"/>
      <dgm:spPr/>
    </dgm:pt>
    <dgm:pt modelId="{6C6E511E-A875-4112-B5C9-6A90897529E6}" type="pres">
      <dgm:prSet presAssocID="{0640DFAF-B072-45B8-83E7-808B105922D9}" presName="hierChild7" presStyleCnt="0"/>
      <dgm:spPr/>
    </dgm:pt>
    <dgm:pt modelId="{5C2BBC6F-5894-40F3-B32E-7F39547EA021}" type="pres">
      <dgm:prSet presAssocID="{75AF0FAC-095C-4EE7-97D3-370E99852BD3}" presName="Name37" presStyleLbl="parChTrans1D2" presStyleIdx="1" presStyleCnt="5"/>
      <dgm:spPr/>
    </dgm:pt>
    <dgm:pt modelId="{DC888F96-B842-452C-947E-896BBA2DB777}" type="pres">
      <dgm:prSet presAssocID="{6ED9F08F-80D3-4F69-A7BC-E8495E376535}" presName="hierRoot2" presStyleCnt="0">
        <dgm:presLayoutVars>
          <dgm:hierBranch val="init"/>
        </dgm:presLayoutVars>
      </dgm:prSet>
      <dgm:spPr/>
    </dgm:pt>
    <dgm:pt modelId="{75B5EF29-1CE6-4758-8D60-E7E326E59824}" type="pres">
      <dgm:prSet presAssocID="{6ED9F08F-80D3-4F69-A7BC-E8495E376535}" presName="rootComposite" presStyleCnt="0"/>
      <dgm:spPr/>
    </dgm:pt>
    <dgm:pt modelId="{C8A6D74B-AEE6-4152-AFE6-ED6B5F9AFDD7}" type="pres">
      <dgm:prSet presAssocID="{6ED9F08F-80D3-4F69-A7BC-E8495E376535}" presName="rootText" presStyleLbl="node2" presStyleIdx="1" presStyleCnt="5" custLinFactNeighborX="8710" custLinFactNeighborY="9678">
        <dgm:presLayoutVars>
          <dgm:chPref val="3"/>
        </dgm:presLayoutVars>
      </dgm:prSet>
      <dgm:spPr>
        <a:prstGeom prst="roundRect">
          <a:avLst/>
        </a:prstGeom>
      </dgm:spPr>
    </dgm:pt>
    <dgm:pt modelId="{1069043A-9593-4EC7-BCF1-D7F3BD44CA56}" type="pres">
      <dgm:prSet presAssocID="{6ED9F08F-80D3-4F69-A7BC-E8495E376535}" presName="rootConnector" presStyleLbl="node2" presStyleIdx="1" presStyleCnt="5"/>
      <dgm:spPr/>
    </dgm:pt>
    <dgm:pt modelId="{5F96D154-066B-4D24-9EF8-C6CA9370D95D}" type="pres">
      <dgm:prSet presAssocID="{6ED9F08F-80D3-4F69-A7BC-E8495E376535}" presName="hierChild4" presStyleCnt="0"/>
      <dgm:spPr/>
    </dgm:pt>
    <dgm:pt modelId="{C44EA156-9581-4BB6-9F3E-4D201947E84C}" type="pres">
      <dgm:prSet presAssocID="{6ED9F08F-80D3-4F69-A7BC-E8495E376535}" presName="hierChild5" presStyleCnt="0"/>
      <dgm:spPr/>
    </dgm:pt>
    <dgm:pt modelId="{0F8D7DA5-0E48-44E3-8FA6-5F1F659D9CA1}" type="pres">
      <dgm:prSet presAssocID="{E401F1B3-AB66-42B9-BAA0-31D97F9BB90B}" presName="Name111" presStyleLbl="parChTrans1D3" presStyleIdx="3" presStyleCnt="6"/>
      <dgm:spPr/>
    </dgm:pt>
    <dgm:pt modelId="{2C381EB7-B3FE-4299-93DA-E941AA0AD003}" type="pres">
      <dgm:prSet presAssocID="{50475585-6ECA-4861-A60D-C7B6DE23A1E3}" presName="hierRoot3" presStyleCnt="0">
        <dgm:presLayoutVars>
          <dgm:hierBranch val="init"/>
        </dgm:presLayoutVars>
      </dgm:prSet>
      <dgm:spPr/>
    </dgm:pt>
    <dgm:pt modelId="{02567F99-EEDA-4F63-B8EB-5150261B7E1D}" type="pres">
      <dgm:prSet presAssocID="{50475585-6ECA-4861-A60D-C7B6DE23A1E3}" presName="rootComposite3" presStyleCnt="0"/>
      <dgm:spPr/>
    </dgm:pt>
    <dgm:pt modelId="{4F804961-697D-4455-95D9-AACEA874629B}" type="pres">
      <dgm:prSet presAssocID="{50475585-6ECA-4861-A60D-C7B6DE23A1E3}" presName="rootText3" presStyleLbl="asst2" presStyleIdx="4" presStyleCnt="8" custScaleY="137259" custLinFactNeighborX="69977" custLinFactNeighborY="-7779">
        <dgm:presLayoutVars>
          <dgm:chPref val="3"/>
        </dgm:presLayoutVars>
      </dgm:prSet>
      <dgm:spPr>
        <a:prstGeom prst="roundRect">
          <a:avLst/>
        </a:prstGeom>
      </dgm:spPr>
    </dgm:pt>
    <dgm:pt modelId="{E9A319C8-9C87-4126-B602-98FE96D2D01A}" type="pres">
      <dgm:prSet presAssocID="{50475585-6ECA-4861-A60D-C7B6DE23A1E3}" presName="rootConnector3" presStyleLbl="asst2" presStyleIdx="4" presStyleCnt="8"/>
      <dgm:spPr/>
    </dgm:pt>
    <dgm:pt modelId="{37F236DE-631D-4347-A42A-367A2EE69788}" type="pres">
      <dgm:prSet presAssocID="{50475585-6ECA-4861-A60D-C7B6DE23A1E3}" presName="hierChild6" presStyleCnt="0"/>
      <dgm:spPr/>
    </dgm:pt>
    <dgm:pt modelId="{E4574523-F3B1-45CA-A7DC-A4155CF4AF89}" type="pres">
      <dgm:prSet presAssocID="{50475585-6ECA-4861-A60D-C7B6DE23A1E3}" presName="hierChild7" presStyleCnt="0"/>
      <dgm:spPr/>
    </dgm:pt>
    <dgm:pt modelId="{D00817B4-B352-4C70-8057-E90B282459BF}" type="pres">
      <dgm:prSet presAssocID="{63B8D2CC-DAF8-49BA-946F-C900B991A5B0}" presName="Name111" presStyleLbl="parChTrans1D4" presStyleIdx="1" presStyleCnt="2"/>
      <dgm:spPr/>
    </dgm:pt>
    <dgm:pt modelId="{CD000F7E-D4B4-4A5A-9D7C-B5E534AC1266}" type="pres">
      <dgm:prSet presAssocID="{951B5E52-E52E-44BF-A0E4-4DE042CCDB5C}" presName="hierRoot3" presStyleCnt="0">
        <dgm:presLayoutVars>
          <dgm:hierBranch val="init"/>
        </dgm:presLayoutVars>
      </dgm:prSet>
      <dgm:spPr/>
    </dgm:pt>
    <dgm:pt modelId="{1FFB3875-06F3-48C2-A65D-FBF8ED911DB9}" type="pres">
      <dgm:prSet presAssocID="{951B5E52-E52E-44BF-A0E4-4DE042CCDB5C}" presName="rootComposite3" presStyleCnt="0"/>
      <dgm:spPr/>
    </dgm:pt>
    <dgm:pt modelId="{3AACCF87-3432-4DF7-A07F-AFF7F20FA4F9}" type="pres">
      <dgm:prSet presAssocID="{951B5E52-E52E-44BF-A0E4-4DE042CCDB5C}" presName="rootText3" presStyleLbl="asst2" presStyleIdx="5" presStyleCnt="8" custLinFactX="26965" custLinFactY="53377" custLinFactNeighborX="100000" custLinFactNeighborY="100000">
        <dgm:presLayoutVars>
          <dgm:chPref val="3"/>
        </dgm:presLayoutVars>
      </dgm:prSet>
      <dgm:spPr>
        <a:prstGeom prst="roundRect">
          <a:avLst/>
        </a:prstGeom>
      </dgm:spPr>
    </dgm:pt>
    <dgm:pt modelId="{D2896FEF-605D-4E66-B1E7-C48C7C4CCD0F}" type="pres">
      <dgm:prSet presAssocID="{951B5E52-E52E-44BF-A0E4-4DE042CCDB5C}" presName="rootConnector3" presStyleLbl="asst2" presStyleIdx="5" presStyleCnt="8"/>
      <dgm:spPr/>
    </dgm:pt>
    <dgm:pt modelId="{456098F8-55FA-43CC-A691-7CD815E7B652}" type="pres">
      <dgm:prSet presAssocID="{951B5E52-E52E-44BF-A0E4-4DE042CCDB5C}" presName="hierChild6" presStyleCnt="0"/>
      <dgm:spPr/>
    </dgm:pt>
    <dgm:pt modelId="{A0ED381C-77B4-4BEA-97F6-E789FCD74E58}" type="pres">
      <dgm:prSet presAssocID="{951B5E52-E52E-44BF-A0E4-4DE042CCDB5C}" presName="hierChild7" presStyleCnt="0"/>
      <dgm:spPr/>
    </dgm:pt>
    <dgm:pt modelId="{87022D1F-AFD7-49F3-BE02-FF10BBF9699E}" type="pres">
      <dgm:prSet presAssocID="{D8D92C11-B16B-4562-8B48-E544510D76A3}" presName="Name37" presStyleLbl="parChTrans1D2" presStyleIdx="2" presStyleCnt="5"/>
      <dgm:spPr/>
    </dgm:pt>
    <dgm:pt modelId="{9901BF71-A23A-4D83-92DA-4AE31A02B6F5}" type="pres">
      <dgm:prSet presAssocID="{FBEB2470-43BF-4305-AF37-DD4693EEF9D2}" presName="hierRoot2" presStyleCnt="0">
        <dgm:presLayoutVars>
          <dgm:hierBranch val="init"/>
        </dgm:presLayoutVars>
      </dgm:prSet>
      <dgm:spPr/>
    </dgm:pt>
    <dgm:pt modelId="{1222B11E-ADBA-4E0D-A482-B6DBEF07C2C7}" type="pres">
      <dgm:prSet presAssocID="{FBEB2470-43BF-4305-AF37-DD4693EEF9D2}" presName="rootComposite" presStyleCnt="0"/>
      <dgm:spPr/>
    </dgm:pt>
    <dgm:pt modelId="{8741EC06-4FA4-4333-B1CA-289332BC84C3}" type="pres">
      <dgm:prSet presAssocID="{FBEB2470-43BF-4305-AF37-DD4693EEF9D2}" presName="rootText" presStyleLbl="node2" presStyleIdx="2" presStyleCnt="5" custLinFactNeighborX="16549" custLinFactNeighborY="9678">
        <dgm:presLayoutVars>
          <dgm:chPref val="3"/>
        </dgm:presLayoutVars>
      </dgm:prSet>
      <dgm:spPr>
        <a:prstGeom prst="roundRect">
          <a:avLst/>
        </a:prstGeom>
      </dgm:spPr>
    </dgm:pt>
    <dgm:pt modelId="{89667016-0507-4372-91D0-5A8D7F725EDE}" type="pres">
      <dgm:prSet presAssocID="{FBEB2470-43BF-4305-AF37-DD4693EEF9D2}" presName="rootConnector" presStyleLbl="node2" presStyleIdx="2" presStyleCnt="5"/>
      <dgm:spPr/>
    </dgm:pt>
    <dgm:pt modelId="{5723EA59-8D79-40C9-8A9F-B610B88C0F3B}" type="pres">
      <dgm:prSet presAssocID="{FBEB2470-43BF-4305-AF37-DD4693EEF9D2}" presName="hierChild4" presStyleCnt="0"/>
      <dgm:spPr/>
    </dgm:pt>
    <dgm:pt modelId="{7A8C765A-A22A-41D6-B337-55A2B91E3138}" type="pres">
      <dgm:prSet presAssocID="{FBEB2470-43BF-4305-AF37-DD4693EEF9D2}" presName="hierChild5" presStyleCnt="0"/>
      <dgm:spPr/>
    </dgm:pt>
    <dgm:pt modelId="{24ABF71B-1FD6-4F3C-BBCF-AAF615AED89E}" type="pres">
      <dgm:prSet presAssocID="{A3488C1D-FCB2-4A71-81FC-8839F59CD17D}" presName="Name37" presStyleLbl="parChTrans1D2" presStyleIdx="3" presStyleCnt="5"/>
      <dgm:spPr/>
    </dgm:pt>
    <dgm:pt modelId="{8D904EDC-9E47-476C-AB72-B41179E694EC}" type="pres">
      <dgm:prSet presAssocID="{CFA53C4B-93A0-44CD-9358-820F366A2EB0}" presName="hierRoot2" presStyleCnt="0">
        <dgm:presLayoutVars>
          <dgm:hierBranch val="init"/>
        </dgm:presLayoutVars>
      </dgm:prSet>
      <dgm:spPr/>
    </dgm:pt>
    <dgm:pt modelId="{DA07D39A-61FB-4B40-AA19-609E3F2089C7}" type="pres">
      <dgm:prSet presAssocID="{CFA53C4B-93A0-44CD-9358-820F366A2EB0}" presName="rootComposite" presStyleCnt="0"/>
      <dgm:spPr/>
    </dgm:pt>
    <dgm:pt modelId="{57FCF109-7073-4819-9962-EA61742E8006}" type="pres">
      <dgm:prSet presAssocID="{CFA53C4B-93A0-44CD-9358-820F366A2EB0}" presName="rootText" presStyleLbl="node2" presStyleIdx="3" presStyleCnt="5" custLinFactNeighborX="26240" custLinFactNeighborY="9856">
        <dgm:presLayoutVars>
          <dgm:chPref val="3"/>
        </dgm:presLayoutVars>
      </dgm:prSet>
      <dgm:spPr>
        <a:prstGeom prst="roundRect">
          <a:avLst/>
        </a:prstGeom>
      </dgm:spPr>
    </dgm:pt>
    <dgm:pt modelId="{EE5DAB03-0DE5-4CC5-90B0-F38DFDEE5A90}" type="pres">
      <dgm:prSet presAssocID="{CFA53C4B-93A0-44CD-9358-820F366A2EB0}" presName="rootConnector" presStyleLbl="node2" presStyleIdx="3" presStyleCnt="5"/>
      <dgm:spPr/>
    </dgm:pt>
    <dgm:pt modelId="{A1086002-578E-44D6-AB96-1637F970A7C9}" type="pres">
      <dgm:prSet presAssocID="{CFA53C4B-93A0-44CD-9358-820F366A2EB0}" presName="hierChild4" presStyleCnt="0"/>
      <dgm:spPr/>
    </dgm:pt>
    <dgm:pt modelId="{5C876B17-B474-4C21-90C5-752ECE612209}" type="pres">
      <dgm:prSet presAssocID="{CFA53C4B-93A0-44CD-9358-820F366A2EB0}" presName="hierChild5" presStyleCnt="0"/>
      <dgm:spPr/>
    </dgm:pt>
    <dgm:pt modelId="{7C36A95F-0676-470D-901E-0F81E663568A}" type="pres">
      <dgm:prSet presAssocID="{EA12BCC1-3805-46FF-9DD7-00D3FE418F75}" presName="Name111" presStyleLbl="parChTrans1D3" presStyleIdx="4" presStyleCnt="6"/>
      <dgm:spPr/>
    </dgm:pt>
    <dgm:pt modelId="{0873F5DE-9320-4571-8FC6-75F8CCCF46CF}" type="pres">
      <dgm:prSet presAssocID="{5D9EB9A3-EC82-4CE6-B1A7-85F8DE500C3D}" presName="hierRoot3" presStyleCnt="0">
        <dgm:presLayoutVars>
          <dgm:hierBranch val="init"/>
        </dgm:presLayoutVars>
      </dgm:prSet>
      <dgm:spPr/>
    </dgm:pt>
    <dgm:pt modelId="{01734130-41C7-4EC6-B22C-62A7CA75727E}" type="pres">
      <dgm:prSet presAssocID="{5D9EB9A3-EC82-4CE6-B1A7-85F8DE500C3D}" presName="rootComposite3" presStyleCnt="0"/>
      <dgm:spPr/>
    </dgm:pt>
    <dgm:pt modelId="{74B02A63-B063-414E-A96F-D78C71211667}" type="pres">
      <dgm:prSet presAssocID="{5D9EB9A3-EC82-4CE6-B1A7-85F8DE500C3D}" presName="rootText3" presStyleLbl="asst2" presStyleIdx="6" presStyleCnt="8" custScaleX="107346" custScaleY="139539" custLinFactNeighborX="90403" custLinFactNeighborY="-12593">
        <dgm:presLayoutVars>
          <dgm:chPref val="3"/>
        </dgm:presLayoutVars>
      </dgm:prSet>
      <dgm:spPr>
        <a:prstGeom prst="roundRect">
          <a:avLst/>
        </a:prstGeom>
      </dgm:spPr>
    </dgm:pt>
    <dgm:pt modelId="{C8C09737-974C-4D7B-A128-B4611EE41ED3}" type="pres">
      <dgm:prSet presAssocID="{5D9EB9A3-EC82-4CE6-B1A7-85F8DE500C3D}" presName="rootConnector3" presStyleLbl="asst2" presStyleIdx="6" presStyleCnt="8"/>
      <dgm:spPr/>
    </dgm:pt>
    <dgm:pt modelId="{C98A9025-51D8-4DD1-9648-EE1AB8B6099A}" type="pres">
      <dgm:prSet presAssocID="{5D9EB9A3-EC82-4CE6-B1A7-85F8DE500C3D}" presName="hierChild6" presStyleCnt="0"/>
      <dgm:spPr/>
    </dgm:pt>
    <dgm:pt modelId="{754655EB-0332-4703-8D10-AD9F477FEDFB}" type="pres">
      <dgm:prSet presAssocID="{5D9EB9A3-EC82-4CE6-B1A7-85F8DE500C3D}" presName="hierChild7" presStyleCnt="0"/>
      <dgm:spPr/>
    </dgm:pt>
    <dgm:pt modelId="{F406C183-4E98-4B56-B59B-07E809910229}" type="pres">
      <dgm:prSet presAssocID="{F09113DC-E65E-485D-B05E-2EFB4BC58B6D}" presName="Name37" presStyleLbl="parChTrans1D2" presStyleIdx="4" presStyleCnt="5"/>
      <dgm:spPr/>
    </dgm:pt>
    <dgm:pt modelId="{B66B3B17-E81E-4B6C-AF1F-94139B25ACD6}" type="pres">
      <dgm:prSet presAssocID="{C0FFFB1A-D124-43F6-A320-FA96FC915FF4}" presName="hierRoot2" presStyleCnt="0">
        <dgm:presLayoutVars>
          <dgm:hierBranch val="init"/>
        </dgm:presLayoutVars>
      </dgm:prSet>
      <dgm:spPr/>
    </dgm:pt>
    <dgm:pt modelId="{D996A4F6-61C4-4AF1-A046-DF91E61C2FE8}" type="pres">
      <dgm:prSet presAssocID="{C0FFFB1A-D124-43F6-A320-FA96FC915FF4}" presName="rootComposite" presStyleCnt="0"/>
      <dgm:spPr/>
    </dgm:pt>
    <dgm:pt modelId="{64EF8D3F-D38B-4D05-B8FE-09B4294D7E71}" type="pres">
      <dgm:prSet presAssocID="{C0FFFB1A-D124-43F6-A320-FA96FC915FF4}" presName="rootText" presStyleLbl="node2" presStyleIdx="4" presStyleCnt="5" custScaleX="154197" custLinFactNeighborY="9678">
        <dgm:presLayoutVars>
          <dgm:chPref val="3"/>
        </dgm:presLayoutVars>
      </dgm:prSet>
      <dgm:spPr>
        <a:prstGeom prst="roundRect">
          <a:avLst/>
        </a:prstGeom>
      </dgm:spPr>
    </dgm:pt>
    <dgm:pt modelId="{9D3DC81B-0269-4C87-B9ED-2BFBA92F0CA0}" type="pres">
      <dgm:prSet presAssocID="{C0FFFB1A-D124-43F6-A320-FA96FC915FF4}" presName="rootConnector" presStyleLbl="node2" presStyleIdx="4" presStyleCnt="5"/>
      <dgm:spPr/>
    </dgm:pt>
    <dgm:pt modelId="{730026A8-308D-42AC-A681-613D9883C0AC}" type="pres">
      <dgm:prSet presAssocID="{C0FFFB1A-D124-43F6-A320-FA96FC915FF4}" presName="hierChild4" presStyleCnt="0"/>
      <dgm:spPr/>
    </dgm:pt>
    <dgm:pt modelId="{9F662AE3-2CEB-4DA8-B570-780E808C613A}" type="pres">
      <dgm:prSet presAssocID="{C0FFFB1A-D124-43F6-A320-FA96FC915FF4}" presName="hierChild5" presStyleCnt="0"/>
      <dgm:spPr/>
    </dgm:pt>
    <dgm:pt modelId="{F9219E21-041F-410D-9FF7-68E065469173}" type="pres">
      <dgm:prSet presAssocID="{A6A30B9B-F4A7-4BFD-87BD-868A7BC0B960}" presName="Name111" presStyleLbl="parChTrans1D3" presStyleIdx="5" presStyleCnt="6"/>
      <dgm:spPr/>
    </dgm:pt>
    <dgm:pt modelId="{FAFFBE46-E6AF-421D-B9F9-628AE91598C0}" type="pres">
      <dgm:prSet presAssocID="{590BA9C5-4FFD-40E7-8DC0-CB9AF0300E22}" presName="hierRoot3" presStyleCnt="0">
        <dgm:presLayoutVars>
          <dgm:hierBranch val="init"/>
        </dgm:presLayoutVars>
      </dgm:prSet>
      <dgm:spPr/>
    </dgm:pt>
    <dgm:pt modelId="{1229DF74-38B2-453D-9EEE-0165C3038458}" type="pres">
      <dgm:prSet presAssocID="{590BA9C5-4FFD-40E7-8DC0-CB9AF0300E22}" presName="rootComposite3" presStyleCnt="0"/>
      <dgm:spPr/>
    </dgm:pt>
    <dgm:pt modelId="{16726877-3164-4FD2-9FCC-3E411A02F878}" type="pres">
      <dgm:prSet presAssocID="{590BA9C5-4FFD-40E7-8DC0-CB9AF0300E22}" presName="rootText3" presStyleLbl="asst2" presStyleIdx="7" presStyleCnt="8" custScaleX="159002" custScaleY="131462" custLinFactNeighborX="92314" custLinFactNeighborY="-14026">
        <dgm:presLayoutVars>
          <dgm:chPref val="3"/>
        </dgm:presLayoutVars>
      </dgm:prSet>
      <dgm:spPr>
        <a:prstGeom prst="roundRect">
          <a:avLst/>
        </a:prstGeom>
      </dgm:spPr>
    </dgm:pt>
    <dgm:pt modelId="{BB3C5AE8-7783-4D72-9FF3-F22C5BCED606}" type="pres">
      <dgm:prSet presAssocID="{590BA9C5-4FFD-40E7-8DC0-CB9AF0300E22}" presName="rootConnector3" presStyleLbl="asst2" presStyleIdx="7" presStyleCnt="8"/>
      <dgm:spPr/>
    </dgm:pt>
    <dgm:pt modelId="{A571CA09-2BA3-43AA-A1ED-BC3B9EBBB029}" type="pres">
      <dgm:prSet presAssocID="{590BA9C5-4FFD-40E7-8DC0-CB9AF0300E22}" presName="hierChild6" presStyleCnt="0"/>
      <dgm:spPr/>
    </dgm:pt>
    <dgm:pt modelId="{9C102032-F287-4E56-9B36-2DA0D9C0272C}" type="pres">
      <dgm:prSet presAssocID="{590BA9C5-4FFD-40E7-8DC0-CB9AF0300E22}" presName="hierChild7" presStyleCnt="0"/>
      <dgm:spPr/>
    </dgm:pt>
    <dgm:pt modelId="{87B7FCE6-D9C5-4EAF-AB30-B45B1A6F7418}" type="pres">
      <dgm:prSet presAssocID="{8BE2C8EA-0D44-4A27-A9D0-B38140676A58}" presName="hierChild3" presStyleCnt="0"/>
      <dgm:spPr/>
    </dgm:pt>
    <dgm:pt modelId="{5B054D4D-1B05-4FC3-B007-3020B5D2600A}" type="pres">
      <dgm:prSet presAssocID="{467EEC28-9AF3-4FCB-B4CC-64544211C639}" presName="hierRoot1" presStyleCnt="0">
        <dgm:presLayoutVars>
          <dgm:hierBranch val="init"/>
        </dgm:presLayoutVars>
      </dgm:prSet>
      <dgm:spPr/>
    </dgm:pt>
    <dgm:pt modelId="{91E71DD5-D913-4566-A927-C9A3C6C40932}" type="pres">
      <dgm:prSet presAssocID="{467EEC28-9AF3-4FCB-B4CC-64544211C639}" presName="rootComposite1" presStyleCnt="0"/>
      <dgm:spPr/>
    </dgm:pt>
    <dgm:pt modelId="{F1D48B13-858E-42EB-A61A-5D90F1BCD36E}" type="pres">
      <dgm:prSet presAssocID="{467EEC28-9AF3-4FCB-B4CC-64544211C639}" presName="rootText1" presStyleLbl="node0" presStyleIdx="1" presStyleCnt="3" custLinFactNeighborX="-27809" custLinFactNeighborY="1004">
        <dgm:presLayoutVars>
          <dgm:chPref val="3"/>
        </dgm:presLayoutVars>
      </dgm:prSet>
      <dgm:spPr>
        <a:prstGeom prst="roundRect">
          <a:avLst/>
        </a:prstGeom>
      </dgm:spPr>
    </dgm:pt>
    <dgm:pt modelId="{ED395E29-0D8C-4BCA-B772-9B9218287DDF}" type="pres">
      <dgm:prSet presAssocID="{467EEC28-9AF3-4FCB-B4CC-64544211C639}" presName="rootConnector1" presStyleLbl="node1" presStyleIdx="0" presStyleCnt="0"/>
      <dgm:spPr/>
    </dgm:pt>
    <dgm:pt modelId="{B92A9638-A2A3-4CA7-AC4C-0C45572625F9}" type="pres">
      <dgm:prSet presAssocID="{467EEC28-9AF3-4FCB-B4CC-64544211C639}" presName="hierChild2" presStyleCnt="0"/>
      <dgm:spPr/>
    </dgm:pt>
    <dgm:pt modelId="{DD9BA41C-D086-4A8B-BC14-7F31241CF9F5}" type="pres">
      <dgm:prSet presAssocID="{467EEC28-9AF3-4FCB-B4CC-64544211C639}" presName="hierChild3" presStyleCnt="0"/>
      <dgm:spPr/>
    </dgm:pt>
    <dgm:pt modelId="{B10CFA04-1F0B-4E7E-89D5-5F4E493BDAFA}" type="pres">
      <dgm:prSet presAssocID="{3A00A79A-9B22-4BDA-92B3-858E91A8A2AE}" presName="hierRoot1" presStyleCnt="0">
        <dgm:presLayoutVars>
          <dgm:hierBranch val="init"/>
        </dgm:presLayoutVars>
      </dgm:prSet>
      <dgm:spPr/>
    </dgm:pt>
    <dgm:pt modelId="{0D93C2CE-3941-4B92-861D-5E2B4F7ACCB7}" type="pres">
      <dgm:prSet presAssocID="{3A00A79A-9B22-4BDA-92B3-858E91A8A2AE}" presName="rootComposite1" presStyleCnt="0"/>
      <dgm:spPr/>
    </dgm:pt>
    <dgm:pt modelId="{241B9FB8-7892-4C98-8961-C66D5D3E7A40}" type="pres">
      <dgm:prSet presAssocID="{3A00A79A-9B22-4BDA-92B3-858E91A8A2AE}" presName="rootText1" presStyleLbl="node0" presStyleIdx="2" presStyleCnt="3" custLinFactX="31582" custLinFactNeighborX="100000" custLinFactNeighborY="3467">
        <dgm:presLayoutVars>
          <dgm:chPref val="3"/>
        </dgm:presLayoutVars>
      </dgm:prSet>
      <dgm:spPr>
        <a:prstGeom prst="roundRect">
          <a:avLst/>
        </a:prstGeom>
      </dgm:spPr>
    </dgm:pt>
    <dgm:pt modelId="{0AFA8487-D104-4EA0-A8A1-585C9588B166}" type="pres">
      <dgm:prSet presAssocID="{3A00A79A-9B22-4BDA-92B3-858E91A8A2AE}" presName="rootConnector1" presStyleLbl="node1" presStyleIdx="0" presStyleCnt="0"/>
      <dgm:spPr/>
    </dgm:pt>
    <dgm:pt modelId="{0DB44138-46D9-4D19-9F85-AD75BEB733F1}" type="pres">
      <dgm:prSet presAssocID="{3A00A79A-9B22-4BDA-92B3-858E91A8A2AE}" presName="hierChild2" presStyleCnt="0"/>
      <dgm:spPr/>
    </dgm:pt>
    <dgm:pt modelId="{7D81068C-7C73-4D83-90D7-9EF674AE198F}" type="pres">
      <dgm:prSet presAssocID="{3A00A79A-9B22-4BDA-92B3-858E91A8A2AE}" presName="hierChild3" presStyleCnt="0"/>
      <dgm:spPr/>
    </dgm:pt>
  </dgm:ptLst>
  <dgm:cxnLst>
    <dgm:cxn modelId="{70D39F01-8F85-41FA-8EC5-F23AB6B5FE98}" srcId="{E5FD4637-B555-45E6-9971-95C9FCC76A2C}" destId="{3A00A79A-9B22-4BDA-92B3-858E91A8A2AE}" srcOrd="2" destOrd="0" parTransId="{B74F9B39-4849-4D0F-A5D6-5A75B15423E6}" sibTransId="{55DE07C7-8DB9-4E31-B404-7FB5A569CC18}"/>
    <dgm:cxn modelId="{91447D03-AF4D-4349-8AF1-637C867AF297}" type="presOf" srcId="{3535A26C-C986-48E8-8991-3D62A21EC355}" destId="{D6A60ED0-BC76-42E9-9640-974EEA51D238}" srcOrd="1" destOrd="0" presId="urn:microsoft.com/office/officeart/2005/8/layout/orgChart1"/>
    <dgm:cxn modelId="{009E6A07-1861-489B-A6EC-071EDE65EA68}" type="presOf" srcId="{5D9EB9A3-EC82-4CE6-B1A7-85F8DE500C3D}" destId="{74B02A63-B063-414E-A96F-D78C71211667}" srcOrd="0" destOrd="0" presId="urn:microsoft.com/office/officeart/2005/8/layout/orgChart1"/>
    <dgm:cxn modelId="{6414D109-79F1-4F7E-9B6E-6761F76CA648}" type="presOf" srcId="{C0FFFB1A-D124-43F6-A320-FA96FC915FF4}" destId="{64EF8D3F-D38B-4D05-B8FE-09B4294D7E71}" srcOrd="0" destOrd="0" presId="urn:microsoft.com/office/officeart/2005/8/layout/orgChart1"/>
    <dgm:cxn modelId="{81D5280D-7B90-44BF-A042-AA87BD6D9E96}" type="presOf" srcId="{F09113DC-E65E-485D-B05E-2EFB4BC58B6D}" destId="{F406C183-4E98-4B56-B59B-07E809910229}" srcOrd="0" destOrd="0" presId="urn:microsoft.com/office/officeart/2005/8/layout/orgChart1"/>
    <dgm:cxn modelId="{F2CF7615-EE18-4D89-959A-20C4101A5FC7}" type="presOf" srcId="{6E96D036-09CA-48A4-BEB4-74CD3D729A86}" destId="{7F919FDF-D89F-4C77-BDB3-2350A6B06961}" srcOrd="0" destOrd="0" presId="urn:microsoft.com/office/officeart/2005/8/layout/orgChart1"/>
    <dgm:cxn modelId="{C13DA315-FBD6-461A-8BE8-6A1BC76FF95F}" type="presOf" srcId="{3535A26C-C986-48E8-8991-3D62A21EC355}" destId="{CDD7FD1E-2B0D-4605-952D-0712AB9C21D3}" srcOrd="0" destOrd="0" presId="urn:microsoft.com/office/officeart/2005/8/layout/orgChart1"/>
    <dgm:cxn modelId="{4F79EC16-E723-4641-9CF8-DADEFECE3B35}" type="presOf" srcId="{33EEBEF6-B88A-46CF-B7D8-71D11B3E99B8}" destId="{E2659B26-7AAB-4735-8512-8706C704298A}" srcOrd="0" destOrd="0" presId="urn:microsoft.com/office/officeart/2005/8/layout/orgChart1"/>
    <dgm:cxn modelId="{AF43E419-CF7E-4F3A-8B26-71B3F0974BA9}" type="presOf" srcId="{590BA9C5-4FFD-40E7-8DC0-CB9AF0300E22}" destId="{BB3C5AE8-7783-4D72-9FF3-F22C5BCED606}" srcOrd="1" destOrd="0" presId="urn:microsoft.com/office/officeart/2005/8/layout/orgChart1"/>
    <dgm:cxn modelId="{3E8BB81D-C0EA-4FFA-9BF3-C09C6648B805}" type="presOf" srcId="{951B5E52-E52E-44BF-A0E4-4DE042CCDB5C}" destId="{D2896FEF-605D-4E66-B1E7-C48C7C4CCD0F}" srcOrd="1" destOrd="0" presId="urn:microsoft.com/office/officeart/2005/8/layout/orgChart1"/>
    <dgm:cxn modelId="{191FCF20-92BE-4090-8FD5-96958253DAE0}" type="presOf" srcId="{F9A074D6-6FBB-44F8-99C0-F66C7222B600}" destId="{DABC59DD-12B0-46D8-819A-EA193EA9D23C}" srcOrd="0" destOrd="0" presId="urn:microsoft.com/office/officeart/2005/8/layout/orgChart1"/>
    <dgm:cxn modelId="{FCA05224-6D51-433F-AA12-69DB8D1FA0D4}" type="presOf" srcId="{848BFE13-6B00-4F64-B54E-76BD9ED29EE3}" destId="{8053D6A1-D374-436F-B5FA-3C9596A4EC5D}" srcOrd="0" destOrd="0" presId="urn:microsoft.com/office/officeart/2005/8/layout/orgChart1"/>
    <dgm:cxn modelId="{C3E9DD29-F23B-4B28-A48E-4DC9A9BBC8CA}" type="presOf" srcId="{467EEC28-9AF3-4FCB-B4CC-64544211C639}" destId="{ED395E29-0D8C-4BCA-B772-9B9218287DDF}" srcOrd="1" destOrd="0" presId="urn:microsoft.com/office/officeart/2005/8/layout/orgChart1"/>
    <dgm:cxn modelId="{4464992C-4FCC-4638-B4CA-95563A919230}" type="presOf" srcId="{0640DFAF-B072-45B8-83E7-808B105922D9}" destId="{D3FF019B-71AE-4C6A-903A-2A97139A2EB4}" srcOrd="1" destOrd="0" presId="urn:microsoft.com/office/officeart/2005/8/layout/orgChart1"/>
    <dgm:cxn modelId="{EA707336-DF52-467F-96F9-6E37ACAC971B}" type="presOf" srcId="{F01BBF4C-423F-4DF0-BE0C-DA94201FB44B}" destId="{C41816E4-B7B4-4AD9-B590-AC7468036D6A}" srcOrd="1" destOrd="0" presId="urn:microsoft.com/office/officeart/2005/8/layout/orgChart1"/>
    <dgm:cxn modelId="{7DFE873A-B62E-4C02-A5F1-24BB937879E9}" srcId="{8BE2C8EA-0D44-4A27-A9D0-B38140676A58}" destId="{FBEB2470-43BF-4305-AF37-DD4693EEF9D2}" srcOrd="2" destOrd="0" parTransId="{D8D92C11-B16B-4562-8B48-E544510D76A3}" sibTransId="{CED89EF2-A9F8-4AC9-92EA-83ABB981067E}"/>
    <dgm:cxn modelId="{BEB2B73F-9032-4CF2-AA37-DBA7D0048D2D}" type="presOf" srcId="{6ED9F08F-80D3-4F69-A7BC-E8495E376535}" destId="{C8A6D74B-AEE6-4152-AFE6-ED6B5F9AFDD7}" srcOrd="0" destOrd="0" presId="urn:microsoft.com/office/officeart/2005/8/layout/orgChart1"/>
    <dgm:cxn modelId="{4234E33F-7FC8-42FB-8ADC-EE105CA137AE}" type="presOf" srcId="{AC5AEB2E-87D3-4A85-9515-3158B7BDBC19}" destId="{5250B382-4213-4FCE-BA46-B6C2F0DF88AD}" srcOrd="0" destOrd="0" presId="urn:microsoft.com/office/officeart/2005/8/layout/orgChart1"/>
    <dgm:cxn modelId="{B0348C5B-15F0-4225-AA77-59A7BBF5ED07}" srcId="{50475585-6ECA-4861-A60D-C7B6DE23A1E3}" destId="{951B5E52-E52E-44BF-A0E4-4DE042CCDB5C}" srcOrd="0" destOrd="0" parTransId="{63B8D2CC-DAF8-49BA-946F-C900B991A5B0}" sibTransId="{22AFB876-B382-4D3D-93FB-964DF317657F}"/>
    <dgm:cxn modelId="{BB9CFD46-7673-4B19-BB67-9A9E561C7C3D}" type="presOf" srcId="{8BE2C8EA-0D44-4A27-A9D0-B38140676A58}" destId="{27F89C6E-08B7-4F20-B426-ACAA9115A4A1}" srcOrd="1" destOrd="0" presId="urn:microsoft.com/office/officeart/2005/8/layout/orgChart1"/>
    <dgm:cxn modelId="{A22B1F49-EB7B-4453-8BD3-2636D10F4029}" type="presOf" srcId="{590BA9C5-4FFD-40E7-8DC0-CB9AF0300E22}" destId="{16726877-3164-4FD2-9FCC-3E411A02F878}" srcOrd="0" destOrd="0" presId="urn:microsoft.com/office/officeart/2005/8/layout/orgChart1"/>
    <dgm:cxn modelId="{D61CA069-3B96-4B58-820E-69E5BEBB5010}" type="presOf" srcId="{5D9EB9A3-EC82-4CE6-B1A7-85F8DE500C3D}" destId="{C8C09737-974C-4D7B-A128-B4611EE41ED3}" srcOrd="1" destOrd="0" presId="urn:microsoft.com/office/officeart/2005/8/layout/orgChart1"/>
    <dgm:cxn modelId="{0DFDC150-4A75-40AE-A4CA-89A4DF630B0D}" srcId="{E5FD4637-B555-45E6-9971-95C9FCC76A2C}" destId="{8BE2C8EA-0D44-4A27-A9D0-B38140676A58}" srcOrd="0" destOrd="0" parTransId="{E6480D84-E51D-41AD-BE12-50786C7F31A0}" sibTransId="{FE734BC3-0DE1-40A1-9CC4-2B651B5518F2}"/>
    <dgm:cxn modelId="{91E8E054-F925-45C7-A4BB-E5EF6E47B24F}" srcId="{C0FFFB1A-D124-43F6-A320-FA96FC915FF4}" destId="{590BA9C5-4FFD-40E7-8DC0-CB9AF0300E22}" srcOrd="0" destOrd="0" parTransId="{A6A30B9B-F4A7-4BFD-87BD-868A7BC0B960}" sibTransId="{294B55DD-0534-4542-9B2F-7D93569C3148}"/>
    <dgm:cxn modelId="{32B02781-4E40-4B54-AB49-7E2BED80C5DE}" srcId="{F01BBF4C-423F-4DF0-BE0C-DA94201FB44B}" destId="{848BFE13-6B00-4F64-B54E-76BD9ED29EE3}" srcOrd="0" destOrd="0" parTransId="{6E96D036-09CA-48A4-BEB4-74CD3D729A86}" sibTransId="{A59A45D5-4D31-43EC-8725-A0D3ABF3309E}"/>
    <dgm:cxn modelId="{C9F1888C-950E-40EE-A460-AD12F8B8EB04}" type="presOf" srcId="{D8D92C11-B16B-4562-8B48-E544510D76A3}" destId="{87022D1F-AFD7-49F3-BE02-FF10BBF9699E}" srcOrd="0" destOrd="0" presId="urn:microsoft.com/office/officeart/2005/8/layout/orgChart1"/>
    <dgm:cxn modelId="{2714E98E-0FEE-484E-B9C0-F3C7FC5914FF}" type="presOf" srcId="{19C8C47A-2BAB-4857-8161-655EDB7C956B}" destId="{20CAC086-C07F-48C8-A080-01414C85CBAA}" srcOrd="0" destOrd="0" presId="urn:microsoft.com/office/officeart/2005/8/layout/orgChart1"/>
    <dgm:cxn modelId="{5E48AB90-76A2-4B7E-AE09-DCC4E24E3546}" srcId="{CFA53C4B-93A0-44CD-9358-820F366A2EB0}" destId="{5D9EB9A3-EC82-4CE6-B1A7-85F8DE500C3D}" srcOrd="0" destOrd="0" parTransId="{EA12BCC1-3805-46FF-9DD7-00D3FE418F75}" sibTransId="{FC1CFB86-7B3B-4876-9A21-F205C8B0B6AC}"/>
    <dgm:cxn modelId="{11B0E892-3197-441A-BA7A-A878BD2321ED}" type="presOf" srcId="{CFA53C4B-93A0-44CD-9358-820F366A2EB0}" destId="{EE5DAB03-0DE5-4CC5-90B0-F38DFDEE5A90}" srcOrd="1" destOrd="0" presId="urn:microsoft.com/office/officeart/2005/8/layout/orgChart1"/>
    <dgm:cxn modelId="{EE98079D-0CFD-465C-A52D-E45C4C16A993}" srcId="{3535A26C-C986-48E8-8991-3D62A21EC355}" destId="{F01BBF4C-423F-4DF0-BE0C-DA94201FB44B}" srcOrd="1" destOrd="0" parTransId="{19C8C47A-2BAB-4857-8161-655EDB7C956B}" sibTransId="{F595BAAE-C82D-4026-8541-CD443126F3E8}"/>
    <dgm:cxn modelId="{25EB079D-9F09-4344-8A21-5FDD866755F9}" type="presOf" srcId="{CFA53C4B-93A0-44CD-9358-820F366A2EB0}" destId="{57FCF109-7073-4819-9962-EA61742E8006}" srcOrd="0" destOrd="0" presId="urn:microsoft.com/office/officeart/2005/8/layout/orgChart1"/>
    <dgm:cxn modelId="{EF41579D-E613-4709-A626-907C025CC7AF}" type="presOf" srcId="{75AF0FAC-095C-4EE7-97D3-370E99852BD3}" destId="{5C2BBC6F-5894-40F3-B32E-7F39547EA021}" srcOrd="0" destOrd="0" presId="urn:microsoft.com/office/officeart/2005/8/layout/orgChart1"/>
    <dgm:cxn modelId="{0849E5A0-2634-4D71-8BB4-18FAB793DFDE}" type="presOf" srcId="{8BE2C8EA-0D44-4A27-A9D0-B38140676A58}" destId="{34801174-F5FA-4655-B4D6-398E6A8E365F}" srcOrd="0" destOrd="0" presId="urn:microsoft.com/office/officeart/2005/8/layout/orgChart1"/>
    <dgm:cxn modelId="{E7DAFEA0-DF85-4419-A6F9-E12A4699D5B9}" type="presOf" srcId="{F01BBF4C-423F-4DF0-BE0C-DA94201FB44B}" destId="{861CA29E-A53F-4469-9700-008A9BD45F29}" srcOrd="0" destOrd="0" presId="urn:microsoft.com/office/officeart/2005/8/layout/orgChart1"/>
    <dgm:cxn modelId="{AFD9EEA4-AC7D-4611-B291-5D7D8BEAEA6F}" type="presOf" srcId="{3A00A79A-9B22-4BDA-92B3-858E91A8A2AE}" destId="{241B9FB8-7892-4C98-8961-C66D5D3E7A40}" srcOrd="0" destOrd="0" presId="urn:microsoft.com/office/officeart/2005/8/layout/orgChart1"/>
    <dgm:cxn modelId="{E63AE9A5-7AD1-4A52-997A-9C609B7B96EA}" type="presOf" srcId="{467EEC28-9AF3-4FCB-B4CC-64544211C639}" destId="{F1D48B13-858E-42EB-A61A-5D90F1BCD36E}" srcOrd="0" destOrd="0" presId="urn:microsoft.com/office/officeart/2005/8/layout/orgChart1"/>
    <dgm:cxn modelId="{4140A7A7-C70A-430F-9D09-5EF5954BB7A5}" srcId="{3535A26C-C986-48E8-8991-3D62A21EC355}" destId="{84932CF7-7B99-4487-87C3-003B773DE58C}" srcOrd="0" destOrd="0" parTransId="{33EEBEF6-B88A-46CF-B7D8-71D11B3E99B8}" sibTransId="{4CFBB572-4BEA-4C7E-8172-9067C624167D}"/>
    <dgm:cxn modelId="{B9BFE5AA-2450-47EB-B39A-25A333E24C00}" type="presOf" srcId="{84932CF7-7B99-4487-87C3-003B773DE58C}" destId="{F30D6A9B-3B82-4A42-B5FC-B802A9F77DCB}" srcOrd="1" destOrd="0" presId="urn:microsoft.com/office/officeart/2005/8/layout/orgChart1"/>
    <dgm:cxn modelId="{084879AD-2668-48AF-BABC-F72615CBB7AA}" srcId="{8BE2C8EA-0D44-4A27-A9D0-B38140676A58}" destId="{CFA53C4B-93A0-44CD-9358-820F366A2EB0}" srcOrd="3" destOrd="0" parTransId="{A3488C1D-FCB2-4A71-81FC-8839F59CD17D}" sibTransId="{3F50D5AA-D608-4CCA-AE29-3339C9EC4530}"/>
    <dgm:cxn modelId="{538100B0-E385-4E4A-A61E-0721151F7212}" type="presOf" srcId="{63B8D2CC-DAF8-49BA-946F-C900B991A5B0}" destId="{D00817B4-B352-4C70-8057-E90B282459BF}" srcOrd="0" destOrd="0" presId="urn:microsoft.com/office/officeart/2005/8/layout/orgChart1"/>
    <dgm:cxn modelId="{B62D65B0-7D30-4E5B-B1BF-85501A58C9A9}" type="presOf" srcId="{951B5E52-E52E-44BF-A0E4-4DE042CCDB5C}" destId="{3AACCF87-3432-4DF7-A07F-AFF7F20FA4F9}" srcOrd="0" destOrd="0" presId="urn:microsoft.com/office/officeart/2005/8/layout/orgChart1"/>
    <dgm:cxn modelId="{C4F0B2B7-2DB9-4919-83D1-26E321285F0E}" type="presOf" srcId="{84932CF7-7B99-4487-87C3-003B773DE58C}" destId="{614F656E-CB90-410D-ADC7-868BD967DEFD}" srcOrd="0" destOrd="0" presId="urn:microsoft.com/office/officeart/2005/8/layout/orgChart1"/>
    <dgm:cxn modelId="{3CB1DBB8-52D0-4806-8B8F-4E26DE2CA94B}" type="presOf" srcId="{E5FD4637-B555-45E6-9971-95C9FCC76A2C}" destId="{12655B61-E2C1-4C71-9C07-0823C3D679DE}" srcOrd="0" destOrd="0" presId="urn:microsoft.com/office/officeart/2005/8/layout/orgChart1"/>
    <dgm:cxn modelId="{94E7F1B9-5131-43F9-866D-B94039B2932A}" type="presOf" srcId="{50475585-6ECA-4861-A60D-C7B6DE23A1E3}" destId="{4F804961-697D-4455-95D9-AACEA874629B}" srcOrd="0" destOrd="0" presId="urn:microsoft.com/office/officeart/2005/8/layout/orgChart1"/>
    <dgm:cxn modelId="{946ADCC4-3815-4A10-BCFE-A854E3A152D5}" type="presOf" srcId="{848BFE13-6B00-4F64-B54E-76BD9ED29EE3}" destId="{4352C461-C4FE-4A95-816F-21C9737CE627}" srcOrd="1" destOrd="0" presId="urn:microsoft.com/office/officeart/2005/8/layout/orgChart1"/>
    <dgm:cxn modelId="{14D8D9C6-99D6-4E24-91B6-E925CB32EF17}" type="presOf" srcId="{3A00A79A-9B22-4BDA-92B3-858E91A8A2AE}" destId="{0AFA8487-D104-4EA0-A8A1-585C9588B166}" srcOrd="1" destOrd="0" presId="urn:microsoft.com/office/officeart/2005/8/layout/orgChart1"/>
    <dgm:cxn modelId="{7B72F4CD-66A7-4931-9C61-94BD8200EB15}" srcId="{8BE2C8EA-0D44-4A27-A9D0-B38140676A58}" destId="{C0FFFB1A-D124-43F6-A320-FA96FC915FF4}" srcOrd="4" destOrd="0" parTransId="{F09113DC-E65E-485D-B05E-2EFB4BC58B6D}" sibTransId="{D9E4913B-53F5-4351-B674-3FD5861A1E40}"/>
    <dgm:cxn modelId="{A5139BD3-0AD1-437A-92C2-17A9C3738056}" srcId="{6ED9F08F-80D3-4F69-A7BC-E8495E376535}" destId="{50475585-6ECA-4861-A60D-C7B6DE23A1E3}" srcOrd="0" destOrd="0" parTransId="{E401F1B3-AB66-42B9-BAA0-31D97F9BB90B}" sibTransId="{B80F9FB8-F472-4E15-A385-A9DEF069AF1D}"/>
    <dgm:cxn modelId="{D74018D8-6813-4ECD-997C-170BA26780D6}" type="presOf" srcId="{50475585-6ECA-4861-A60D-C7B6DE23A1E3}" destId="{E9A319C8-9C87-4126-B602-98FE96D2D01A}" srcOrd="1" destOrd="0" presId="urn:microsoft.com/office/officeart/2005/8/layout/orgChart1"/>
    <dgm:cxn modelId="{2CEA21D9-2360-4D5B-9D62-317FA89DA82C}" srcId="{8BE2C8EA-0D44-4A27-A9D0-B38140676A58}" destId="{3535A26C-C986-48E8-8991-3D62A21EC355}" srcOrd="0" destOrd="0" parTransId="{F9A074D6-6FBB-44F8-99C0-F66C7222B600}" sibTransId="{7D0F865C-21ED-42CD-B38D-ACE81B7DFA5C}"/>
    <dgm:cxn modelId="{AEBEC8DB-EDB3-40C1-AD79-D0EB29E8A43A}" type="presOf" srcId="{A6A30B9B-F4A7-4BFD-87BD-868A7BC0B960}" destId="{F9219E21-041F-410D-9FF7-68E065469173}" srcOrd="0" destOrd="0" presId="urn:microsoft.com/office/officeart/2005/8/layout/orgChart1"/>
    <dgm:cxn modelId="{F5E35ADE-4DFA-435E-A093-E706E549708C}" type="presOf" srcId="{A3488C1D-FCB2-4A71-81FC-8839F59CD17D}" destId="{24ABF71B-1FD6-4F3C-BBCF-AAF615AED89E}" srcOrd="0" destOrd="0" presId="urn:microsoft.com/office/officeart/2005/8/layout/orgChart1"/>
    <dgm:cxn modelId="{FEA164DF-F154-401C-ABD8-67AD3FC7E198}" type="presOf" srcId="{FBEB2470-43BF-4305-AF37-DD4693EEF9D2}" destId="{8741EC06-4FA4-4333-B1CA-289332BC84C3}" srcOrd="0" destOrd="0" presId="urn:microsoft.com/office/officeart/2005/8/layout/orgChart1"/>
    <dgm:cxn modelId="{93B90BE0-32FF-4A64-8A83-AF8EDACB2F73}" type="presOf" srcId="{E401F1B3-AB66-42B9-BAA0-31D97F9BB90B}" destId="{0F8D7DA5-0E48-44E3-8FA6-5F1F659D9CA1}" srcOrd="0" destOrd="0" presId="urn:microsoft.com/office/officeart/2005/8/layout/orgChart1"/>
    <dgm:cxn modelId="{5F7BA9E0-7026-4DC6-AE80-AFC90D83674E}" type="presOf" srcId="{C0FFFB1A-D124-43F6-A320-FA96FC915FF4}" destId="{9D3DC81B-0269-4C87-B9ED-2BFBA92F0CA0}" srcOrd="1" destOrd="0" presId="urn:microsoft.com/office/officeart/2005/8/layout/orgChart1"/>
    <dgm:cxn modelId="{0F9B1EEB-EBB8-4BF6-AA9B-6849C469A34C}" type="presOf" srcId="{0640DFAF-B072-45B8-83E7-808B105922D9}" destId="{C11208FD-16C5-441E-B932-04ADBA8D645B}" srcOrd="0" destOrd="0" presId="urn:microsoft.com/office/officeart/2005/8/layout/orgChart1"/>
    <dgm:cxn modelId="{0EE8ACEC-8E59-4EC9-87E0-C908C71B73E7}" srcId="{8BE2C8EA-0D44-4A27-A9D0-B38140676A58}" destId="{6ED9F08F-80D3-4F69-A7BC-E8495E376535}" srcOrd="1" destOrd="0" parTransId="{75AF0FAC-095C-4EE7-97D3-370E99852BD3}" sibTransId="{87677B90-2278-407F-ABCE-C7B88A9ACC36}"/>
    <dgm:cxn modelId="{06B593EF-DC77-47F0-995B-FE6CA1398AFA}" srcId="{E5FD4637-B555-45E6-9971-95C9FCC76A2C}" destId="{467EEC28-9AF3-4FCB-B4CC-64544211C639}" srcOrd="1" destOrd="0" parTransId="{A79309BD-4A41-407A-A668-ECE57534ECC9}" sibTransId="{ACCCCDDB-7918-4E86-99F6-1FAB0567AA9E}"/>
    <dgm:cxn modelId="{176F5CF3-D81F-423B-8BF5-4049D97AE964}" type="presOf" srcId="{FBEB2470-43BF-4305-AF37-DD4693EEF9D2}" destId="{89667016-0507-4372-91D0-5A8D7F725EDE}" srcOrd="1" destOrd="0" presId="urn:microsoft.com/office/officeart/2005/8/layout/orgChart1"/>
    <dgm:cxn modelId="{9B1CC8F6-D3FD-45A1-8CDA-0699C7964534}" type="presOf" srcId="{6ED9F08F-80D3-4F69-A7BC-E8495E376535}" destId="{1069043A-9593-4EC7-BCF1-D7F3BD44CA56}" srcOrd="1" destOrd="0" presId="urn:microsoft.com/office/officeart/2005/8/layout/orgChart1"/>
    <dgm:cxn modelId="{AD6568F7-0319-4F4E-A7FE-1C3D5F603C6B}" type="presOf" srcId="{EA12BCC1-3805-46FF-9DD7-00D3FE418F75}" destId="{7C36A95F-0676-470D-901E-0F81E663568A}" srcOrd="0" destOrd="0" presId="urn:microsoft.com/office/officeart/2005/8/layout/orgChart1"/>
    <dgm:cxn modelId="{5BEE9AFD-E0FE-469E-B66A-60F14610AF10}" srcId="{3535A26C-C986-48E8-8991-3D62A21EC355}" destId="{0640DFAF-B072-45B8-83E7-808B105922D9}" srcOrd="2" destOrd="0" parTransId="{AC5AEB2E-87D3-4A85-9515-3158B7BDBC19}" sibTransId="{98864C66-55FF-42F8-BE00-4A0D6059C5EB}"/>
    <dgm:cxn modelId="{DD2EAF02-411D-4431-9490-94F2029502BC}" type="presParOf" srcId="{12655B61-E2C1-4C71-9C07-0823C3D679DE}" destId="{A967EA1F-CAF1-4A66-81BE-25A3EE4234F0}" srcOrd="0" destOrd="0" presId="urn:microsoft.com/office/officeart/2005/8/layout/orgChart1"/>
    <dgm:cxn modelId="{9AE61BD9-517E-49DA-9A94-E7B603208F99}" type="presParOf" srcId="{A967EA1F-CAF1-4A66-81BE-25A3EE4234F0}" destId="{F20BB523-35B9-4756-8A70-2A0FFB1DE44A}" srcOrd="0" destOrd="0" presId="urn:microsoft.com/office/officeart/2005/8/layout/orgChart1"/>
    <dgm:cxn modelId="{DF234236-3F85-429F-ACD1-87D7AEAC1495}" type="presParOf" srcId="{F20BB523-35B9-4756-8A70-2A0FFB1DE44A}" destId="{34801174-F5FA-4655-B4D6-398E6A8E365F}" srcOrd="0" destOrd="0" presId="urn:microsoft.com/office/officeart/2005/8/layout/orgChart1"/>
    <dgm:cxn modelId="{082E7560-2545-4B69-9AB1-21BCA76F06AB}" type="presParOf" srcId="{F20BB523-35B9-4756-8A70-2A0FFB1DE44A}" destId="{27F89C6E-08B7-4F20-B426-ACAA9115A4A1}" srcOrd="1" destOrd="0" presId="urn:microsoft.com/office/officeart/2005/8/layout/orgChart1"/>
    <dgm:cxn modelId="{D6E5A5C4-5550-4B75-A5B8-D04AE9A94B41}" type="presParOf" srcId="{A967EA1F-CAF1-4A66-81BE-25A3EE4234F0}" destId="{C3D18FEE-B9A8-492C-B52D-CFCB035476B7}" srcOrd="1" destOrd="0" presId="urn:microsoft.com/office/officeart/2005/8/layout/orgChart1"/>
    <dgm:cxn modelId="{D7FF7D88-FF33-4953-B048-A78A6FDE4C37}" type="presParOf" srcId="{C3D18FEE-B9A8-492C-B52D-CFCB035476B7}" destId="{DABC59DD-12B0-46D8-819A-EA193EA9D23C}" srcOrd="0" destOrd="0" presId="urn:microsoft.com/office/officeart/2005/8/layout/orgChart1"/>
    <dgm:cxn modelId="{12BD3510-0C76-4030-B86E-E4DECE0B209F}" type="presParOf" srcId="{C3D18FEE-B9A8-492C-B52D-CFCB035476B7}" destId="{70C1BFEE-9BE3-4364-BB9A-BEC7A88A1EAB}" srcOrd="1" destOrd="0" presId="urn:microsoft.com/office/officeart/2005/8/layout/orgChart1"/>
    <dgm:cxn modelId="{3D22B813-08C0-416E-910E-BF95EB848D1F}" type="presParOf" srcId="{70C1BFEE-9BE3-4364-BB9A-BEC7A88A1EAB}" destId="{B547CE0C-57D8-451C-A05B-4140EFE88A0C}" srcOrd="0" destOrd="0" presId="urn:microsoft.com/office/officeart/2005/8/layout/orgChart1"/>
    <dgm:cxn modelId="{9A2A2FFE-83C5-4775-83FA-F45F4F2826D1}" type="presParOf" srcId="{B547CE0C-57D8-451C-A05B-4140EFE88A0C}" destId="{CDD7FD1E-2B0D-4605-952D-0712AB9C21D3}" srcOrd="0" destOrd="0" presId="urn:microsoft.com/office/officeart/2005/8/layout/orgChart1"/>
    <dgm:cxn modelId="{CDF15306-0FB1-4B85-80BD-F6D564157449}" type="presParOf" srcId="{B547CE0C-57D8-451C-A05B-4140EFE88A0C}" destId="{D6A60ED0-BC76-42E9-9640-974EEA51D238}" srcOrd="1" destOrd="0" presId="urn:microsoft.com/office/officeart/2005/8/layout/orgChart1"/>
    <dgm:cxn modelId="{E00EC97A-767A-4135-B57E-5978341E51B5}" type="presParOf" srcId="{70C1BFEE-9BE3-4364-BB9A-BEC7A88A1EAB}" destId="{ED2C71D9-3E86-407B-888D-0A1C2657F005}" srcOrd="1" destOrd="0" presId="urn:microsoft.com/office/officeart/2005/8/layout/orgChart1"/>
    <dgm:cxn modelId="{615AF337-F193-4E5F-B47A-ADF9DFEC4AB5}" type="presParOf" srcId="{70C1BFEE-9BE3-4364-BB9A-BEC7A88A1EAB}" destId="{28A61771-6FCF-4907-B130-D74479148F77}" srcOrd="2" destOrd="0" presId="urn:microsoft.com/office/officeart/2005/8/layout/orgChart1"/>
    <dgm:cxn modelId="{DE2AAF46-E655-4FF6-88B6-5B32D250E5DC}" type="presParOf" srcId="{28A61771-6FCF-4907-B130-D74479148F77}" destId="{E2659B26-7AAB-4735-8512-8706C704298A}" srcOrd="0" destOrd="0" presId="urn:microsoft.com/office/officeart/2005/8/layout/orgChart1"/>
    <dgm:cxn modelId="{98B879BE-86F1-4B76-B42A-460AF8AA0818}" type="presParOf" srcId="{28A61771-6FCF-4907-B130-D74479148F77}" destId="{9B94EE47-8CC5-488B-8F7D-1783BEF60655}" srcOrd="1" destOrd="0" presId="urn:microsoft.com/office/officeart/2005/8/layout/orgChart1"/>
    <dgm:cxn modelId="{7E041973-D437-42ED-B923-DF2BBC72F188}" type="presParOf" srcId="{9B94EE47-8CC5-488B-8F7D-1783BEF60655}" destId="{1B668E00-E4A1-42F3-8B7C-39A785E6BAA8}" srcOrd="0" destOrd="0" presId="urn:microsoft.com/office/officeart/2005/8/layout/orgChart1"/>
    <dgm:cxn modelId="{312E9F65-B71B-43B6-8867-B55C7AEEDE80}" type="presParOf" srcId="{1B668E00-E4A1-42F3-8B7C-39A785E6BAA8}" destId="{614F656E-CB90-410D-ADC7-868BD967DEFD}" srcOrd="0" destOrd="0" presId="urn:microsoft.com/office/officeart/2005/8/layout/orgChart1"/>
    <dgm:cxn modelId="{D6CE70C5-6477-4D16-80E7-1204D53D7AA9}" type="presParOf" srcId="{1B668E00-E4A1-42F3-8B7C-39A785E6BAA8}" destId="{F30D6A9B-3B82-4A42-B5FC-B802A9F77DCB}" srcOrd="1" destOrd="0" presId="urn:microsoft.com/office/officeart/2005/8/layout/orgChart1"/>
    <dgm:cxn modelId="{A104CB85-87D8-40C4-AEA8-DA4EE2BBEF86}" type="presParOf" srcId="{9B94EE47-8CC5-488B-8F7D-1783BEF60655}" destId="{22779E5E-A640-408E-A5D6-F1FE6066613E}" srcOrd="1" destOrd="0" presId="urn:microsoft.com/office/officeart/2005/8/layout/orgChart1"/>
    <dgm:cxn modelId="{6177BF19-3668-40A5-86CE-2BA60C5D4ECB}" type="presParOf" srcId="{9B94EE47-8CC5-488B-8F7D-1783BEF60655}" destId="{045DB48F-B80C-431D-B9ED-8B42AA72B90A}" srcOrd="2" destOrd="0" presId="urn:microsoft.com/office/officeart/2005/8/layout/orgChart1"/>
    <dgm:cxn modelId="{2EDEAE4A-75C5-414A-8A32-1781795D03DC}" type="presParOf" srcId="{28A61771-6FCF-4907-B130-D74479148F77}" destId="{20CAC086-C07F-48C8-A080-01414C85CBAA}" srcOrd="2" destOrd="0" presId="urn:microsoft.com/office/officeart/2005/8/layout/orgChart1"/>
    <dgm:cxn modelId="{BFAAFC98-8AE0-4CD1-AF5B-20A9347F41FE}" type="presParOf" srcId="{28A61771-6FCF-4907-B130-D74479148F77}" destId="{013AC2B0-26D1-4C9A-ADEC-8E26D61C6077}" srcOrd="3" destOrd="0" presId="urn:microsoft.com/office/officeart/2005/8/layout/orgChart1"/>
    <dgm:cxn modelId="{F6E792E8-FA22-430E-B18F-05EA83A10E4D}" type="presParOf" srcId="{013AC2B0-26D1-4C9A-ADEC-8E26D61C6077}" destId="{BA67094E-5AEE-4BA3-8608-2EE55E425396}" srcOrd="0" destOrd="0" presId="urn:microsoft.com/office/officeart/2005/8/layout/orgChart1"/>
    <dgm:cxn modelId="{5B21866F-D9B7-4CBD-AFF2-5D332A22724F}" type="presParOf" srcId="{BA67094E-5AEE-4BA3-8608-2EE55E425396}" destId="{861CA29E-A53F-4469-9700-008A9BD45F29}" srcOrd="0" destOrd="0" presId="urn:microsoft.com/office/officeart/2005/8/layout/orgChart1"/>
    <dgm:cxn modelId="{818F7978-BD78-43C9-A691-45421F326EE7}" type="presParOf" srcId="{BA67094E-5AEE-4BA3-8608-2EE55E425396}" destId="{C41816E4-B7B4-4AD9-B590-AC7468036D6A}" srcOrd="1" destOrd="0" presId="urn:microsoft.com/office/officeart/2005/8/layout/orgChart1"/>
    <dgm:cxn modelId="{8E739F1E-3298-4F40-8862-0DDAF673055A}" type="presParOf" srcId="{013AC2B0-26D1-4C9A-ADEC-8E26D61C6077}" destId="{48006171-3E72-41F1-8A60-5EAA36E2610C}" srcOrd="1" destOrd="0" presId="urn:microsoft.com/office/officeart/2005/8/layout/orgChart1"/>
    <dgm:cxn modelId="{57CB739C-9F03-4587-8E45-C60483A2D6A0}" type="presParOf" srcId="{013AC2B0-26D1-4C9A-ADEC-8E26D61C6077}" destId="{DB467C14-2495-4C1F-89AC-0815093BF1F6}" srcOrd="2" destOrd="0" presId="urn:microsoft.com/office/officeart/2005/8/layout/orgChart1"/>
    <dgm:cxn modelId="{B57F0779-F9FA-4EFB-9643-3B0196C4E2A8}" type="presParOf" srcId="{DB467C14-2495-4C1F-89AC-0815093BF1F6}" destId="{7F919FDF-D89F-4C77-BDB3-2350A6B06961}" srcOrd="0" destOrd="0" presId="urn:microsoft.com/office/officeart/2005/8/layout/orgChart1"/>
    <dgm:cxn modelId="{96E77F6F-383C-4DA2-9343-35868A6C6276}" type="presParOf" srcId="{DB467C14-2495-4C1F-89AC-0815093BF1F6}" destId="{F325BB0F-DD68-4E40-B5C2-08C849A7D5C1}" srcOrd="1" destOrd="0" presId="urn:microsoft.com/office/officeart/2005/8/layout/orgChart1"/>
    <dgm:cxn modelId="{576D2AE8-64A7-4DE9-946F-9C312643131F}" type="presParOf" srcId="{F325BB0F-DD68-4E40-B5C2-08C849A7D5C1}" destId="{409BB22C-0AE8-4858-85E3-C0CFA72D4007}" srcOrd="0" destOrd="0" presId="urn:microsoft.com/office/officeart/2005/8/layout/orgChart1"/>
    <dgm:cxn modelId="{F5EE3E80-189B-4207-AFDF-860BD60F7340}" type="presParOf" srcId="{409BB22C-0AE8-4858-85E3-C0CFA72D4007}" destId="{8053D6A1-D374-436F-B5FA-3C9596A4EC5D}" srcOrd="0" destOrd="0" presId="urn:microsoft.com/office/officeart/2005/8/layout/orgChart1"/>
    <dgm:cxn modelId="{F12C95C0-A9EF-45CD-AC11-60F7A73AAB85}" type="presParOf" srcId="{409BB22C-0AE8-4858-85E3-C0CFA72D4007}" destId="{4352C461-C4FE-4A95-816F-21C9737CE627}" srcOrd="1" destOrd="0" presId="urn:microsoft.com/office/officeart/2005/8/layout/orgChart1"/>
    <dgm:cxn modelId="{94E4D82A-320C-4F5B-B80A-2F55F23DFC51}" type="presParOf" srcId="{F325BB0F-DD68-4E40-B5C2-08C849A7D5C1}" destId="{AD33C9CF-8C7B-4E24-8D5A-CF9797B4FE5B}" srcOrd="1" destOrd="0" presId="urn:microsoft.com/office/officeart/2005/8/layout/orgChart1"/>
    <dgm:cxn modelId="{EB928D05-3BAF-4F31-AA65-2AE7A1D651DE}" type="presParOf" srcId="{F325BB0F-DD68-4E40-B5C2-08C849A7D5C1}" destId="{0267D225-FD81-44AC-A7D9-0A70DF98459F}" srcOrd="2" destOrd="0" presId="urn:microsoft.com/office/officeart/2005/8/layout/orgChart1"/>
    <dgm:cxn modelId="{4669E254-D42F-4E5B-A0EA-576AA66733AD}" type="presParOf" srcId="{28A61771-6FCF-4907-B130-D74479148F77}" destId="{5250B382-4213-4FCE-BA46-B6C2F0DF88AD}" srcOrd="4" destOrd="0" presId="urn:microsoft.com/office/officeart/2005/8/layout/orgChart1"/>
    <dgm:cxn modelId="{86411B3B-B7F5-49CF-B5EC-728B9C539249}" type="presParOf" srcId="{28A61771-6FCF-4907-B130-D74479148F77}" destId="{2A359152-46F1-444F-8AA9-B6E4F0D512AB}" srcOrd="5" destOrd="0" presId="urn:microsoft.com/office/officeart/2005/8/layout/orgChart1"/>
    <dgm:cxn modelId="{D6A3EA4F-2DDC-4497-9E40-91ABA08E0A1B}" type="presParOf" srcId="{2A359152-46F1-444F-8AA9-B6E4F0D512AB}" destId="{8601CA63-C35D-4C70-A9DD-A6A83384FF5B}" srcOrd="0" destOrd="0" presId="urn:microsoft.com/office/officeart/2005/8/layout/orgChart1"/>
    <dgm:cxn modelId="{C724BBCD-DD77-4ECA-9F9E-3A34A449AD26}" type="presParOf" srcId="{8601CA63-C35D-4C70-A9DD-A6A83384FF5B}" destId="{C11208FD-16C5-441E-B932-04ADBA8D645B}" srcOrd="0" destOrd="0" presId="urn:microsoft.com/office/officeart/2005/8/layout/orgChart1"/>
    <dgm:cxn modelId="{4515FE5D-87C4-4114-965C-4A5018F19F4C}" type="presParOf" srcId="{8601CA63-C35D-4C70-A9DD-A6A83384FF5B}" destId="{D3FF019B-71AE-4C6A-903A-2A97139A2EB4}" srcOrd="1" destOrd="0" presId="urn:microsoft.com/office/officeart/2005/8/layout/orgChart1"/>
    <dgm:cxn modelId="{1B6CC027-BBF6-46E4-8BFC-5DE70500EC42}" type="presParOf" srcId="{2A359152-46F1-444F-8AA9-B6E4F0D512AB}" destId="{BDFFDB52-90F1-4C22-9AD4-D75C26CE5035}" srcOrd="1" destOrd="0" presId="urn:microsoft.com/office/officeart/2005/8/layout/orgChart1"/>
    <dgm:cxn modelId="{910BAD3D-4DCF-48F2-886E-FF90BF65294D}" type="presParOf" srcId="{2A359152-46F1-444F-8AA9-B6E4F0D512AB}" destId="{6C6E511E-A875-4112-B5C9-6A90897529E6}" srcOrd="2" destOrd="0" presId="urn:microsoft.com/office/officeart/2005/8/layout/orgChart1"/>
    <dgm:cxn modelId="{0D4F0CC6-5883-482D-96B8-EC543F104008}" type="presParOf" srcId="{C3D18FEE-B9A8-492C-B52D-CFCB035476B7}" destId="{5C2BBC6F-5894-40F3-B32E-7F39547EA021}" srcOrd="2" destOrd="0" presId="urn:microsoft.com/office/officeart/2005/8/layout/orgChart1"/>
    <dgm:cxn modelId="{CEEC9AFD-B078-49B1-ACB3-BC0E4CE27C7A}" type="presParOf" srcId="{C3D18FEE-B9A8-492C-B52D-CFCB035476B7}" destId="{DC888F96-B842-452C-947E-896BBA2DB777}" srcOrd="3" destOrd="0" presId="urn:microsoft.com/office/officeart/2005/8/layout/orgChart1"/>
    <dgm:cxn modelId="{7FD7BA40-14C9-43EB-9D93-56134999DEF1}" type="presParOf" srcId="{DC888F96-B842-452C-947E-896BBA2DB777}" destId="{75B5EF29-1CE6-4758-8D60-E7E326E59824}" srcOrd="0" destOrd="0" presId="urn:microsoft.com/office/officeart/2005/8/layout/orgChart1"/>
    <dgm:cxn modelId="{124ED892-B4D7-4476-8400-81EA1AE97949}" type="presParOf" srcId="{75B5EF29-1CE6-4758-8D60-E7E326E59824}" destId="{C8A6D74B-AEE6-4152-AFE6-ED6B5F9AFDD7}" srcOrd="0" destOrd="0" presId="urn:microsoft.com/office/officeart/2005/8/layout/orgChart1"/>
    <dgm:cxn modelId="{2D91D2EB-BD48-4091-AEBF-E21F0A9DD072}" type="presParOf" srcId="{75B5EF29-1CE6-4758-8D60-E7E326E59824}" destId="{1069043A-9593-4EC7-BCF1-D7F3BD44CA56}" srcOrd="1" destOrd="0" presId="urn:microsoft.com/office/officeart/2005/8/layout/orgChart1"/>
    <dgm:cxn modelId="{87C836D6-2724-4757-BE17-5F4C704638D8}" type="presParOf" srcId="{DC888F96-B842-452C-947E-896BBA2DB777}" destId="{5F96D154-066B-4D24-9EF8-C6CA9370D95D}" srcOrd="1" destOrd="0" presId="urn:microsoft.com/office/officeart/2005/8/layout/orgChart1"/>
    <dgm:cxn modelId="{018C8D12-7938-47F8-AE85-003100D5A5C4}" type="presParOf" srcId="{DC888F96-B842-452C-947E-896BBA2DB777}" destId="{C44EA156-9581-4BB6-9F3E-4D201947E84C}" srcOrd="2" destOrd="0" presId="urn:microsoft.com/office/officeart/2005/8/layout/orgChart1"/>
    <dgm:cxn modelId="{60378581-E83D-41F3-B2FB-724D1CA7B280}" type="presParOf" srcId="{C44EA156-9581-4BB6-9F3E-4D201947E84C}" destId="{0F8D7DA5-0E48-44E3-8FA6-5F1F659D9CA1}" srcOrd="0" destOrd="0" presId="urn:microsoft.com/office/officeart/2005/8/layout/orgChart1"/>
    <dgm:cxn modelId="{89062283-86AA-4E40-8E5E-BEB8E395191C}" type="presParOf" srcId="{C44EA156-9581-4BB6-9F3E-4D201947E84C}" destId="{2C381EB7-B3FE-4299-93DA-E941AA0AD003}" srcOrd="1" destOrd="0" presId="urn:microsoft.com/office/officeart/2005/8/layout/orgChart1"/>
    <dgm:cxn modelId="{B6ADF2C1-465C-4C90-9217-F35A4B1FCF88}" type="presParOf" srcId="{2C381EB7-B3FE-4299-93DA-E941AA0AD003}" destId="{02567F99-EEDA-4F63-B8EB-5150261B7E1D}" srcOrd="0" destOrd="0" presId="urn:microsoft.com/office/officeart/2005/8/layout/orgChart1"/>
    <dgm:cxn modelId="{D18FE365-30B4-43E4-A50F-A040AFDCF09E}" type="presParOf" srcId="{02567F99-EEDA-4F63-B8EB-5150261B7E1D}" destId="{4F804961-697D-4455-95D9-AACEA874629B}" srcOrd="0" destOrd="0" presId="urn:microsoft.com/office/officeart/2005/8/layout/orgChart1"/>
    <dgm:cxn modelId="{18FF3258-4CE8-4A56-9C0B-3113455252F4}" type="presParOf" srcId="{02567F99-EEDA-4F63-B8EB-5150261B7E1D}" destId="{E9A319C8-9C87-4126-B602-98FE96D2D01A}" srcOrd="1" destOrd="0" presId="urn:microsoft.com/office/officeart/2005/8/layout/orgChart1"/>
    <dgm:cxn modelId="{060E7E21-5AC9-4316-843B-F2E3A375F141}" type="presParOf" srcId="{2C381EB7-B3FE-4299-93DA-E941AA0AD003}" destId="{37F236DE-631D-4347-A42A-367A2EE69788}" srcOrd="1" destOrd="0" presId="urn:microsoft.com/office/officeart/2005/8/layout/orgChart1"/>
    <dgm:cxn modelId="{D4621209-4633-4942-9E78-1294B0F01E85}" type="presParOf" srcId="{2C381EB7-B3FE-4299-93DA-E941AA0AD003}" destId="{E4574523-F3B1-45CA-A7DC-A4155CF4AF89}" srcOrd="2" destOrd="0" presId="urn:microsoft.com/office/officeart/2005/8/layout/orgChart1"/>
    <dgm:cxn modelId="{A348E2E1-A577-4EF9-BE58-B679DCB68537}" type="presParOf" srcId="{E4574523-F3B1-45CA-A7DC-A4155CF4AF89}" destId="{D00817B4-B352-4C70-8057-E90B282459BF}" srcOrd="0" destOrd="0" presId="urn:microsoft.com/office/officeart/2005/8/layout/orgChart1"/>
    <dgm:cxn modelId="{4D0534B1-0DEE-438B-B11C-C8BD7B7B64D9}" type="presParOf" srcId="{E4574523-F3B1-45CA-A7DC-A4155CF4AF89}" destId="{CD000F7E-D4B4-4A5A-9D7C-B5E534AC1266}" srcOrd="1" destOrd="0" presId="urn:microsoft.com/office/officeart/2005/8/layout/orgChart1"/>
    <dgm:cxn modelId="{B15A7202-188E-4C2C-AFEB-282756DB0805}" type="presParOf" srcId="{CD000F7E-D4B4-4A5A-9D7C-B5E534AC1266}" destId="{1FFB3875-06F3-48C2-A65D-FBF8ED911DB9}" srcOrd="0" destOrd="0" presId="urn:microsoft.com/office/officeart/2005/8/layout/orgChart1"/>
    <dgm:cxn modelId="{CC1A692E-9A19-4BC2-B8A1-F8D290D822B9}" type="presParOf" srcId="{1FFB3875-06F3-48C2-A65D-FBF8ED911DB9}" destId="{3AACCF87-3432-4DF7-A07F-AFF7F20FA4F9}" srcOrd="0" destOrd="0" presId="urn:microsoft.com/office/officeart/2005/8/layout/orgChart1"/>
    <dgm:cxn modelId="{96E3F1BF-E795-4489-9C22-F1ABC6541508}" type="presParOf" srcId="{1FFB3875-06F3-48C2-A65D-FBF8ED911DB9}" destId="{D2896FEF-605D-4E66-B1E7-C48C7C4CCD0F}" srcOrd="1" destOrd="0" presId="urn:microsoft.com/office/officeart/2005/8/layout/orgChart1"/>
    <dgm:cxn modelId="{34D15F8B-9A8D-4320-8B3C-4397B750FB83}" type="presParOf" srcId="{CD000F7E-D4B4-4A5A-9D7C-B5E534AC1266}" destId="{456098F8-55FA-43CC-A691-7CD815E7B652}" srcOrd="1" destOrd="0" presId="urn:microsoft.com/office/officeart/2005/8/layout/orgChart1"/>
    <dgm:cxn modelId="{D687F3BB-04F3-4CBB-ACFB-8F4BE9BE43D1}" type="presParOf" srcId="{CD000F7E-D4B4-4A5A-9D7C-B5E534AC1266}" destId="{A0ED381C-77B4-4BEA-97F6-E789FCD74E58}" srcOrd="2" destOrd="0" presId="urn:microsoft.com/office/officeart/2005/8/layout/orgChart1"/>
    <dgm:cxn modelId="{9C674B42-7B46-4C34-A56D-90D24A46D77B}" type="presParOf" srcId="{C3D18FEE-B9A8-492C-B52D-CFCB035476B7}" destId="{87022D1F-AFD7-49F3-BE02-FF10BBF9699E}" srcOrd="4" destOrd="0" presId="urn:microsoft.com/office/officeart/2005/8/layout/orgChart1"/>
    <dgm:cxn modelId="{CE73056D-AAB1-405B-8074-DA372C3502E7}" type="presParOf" srcId="{C3D18FEE-B9A8-492C-B52D-CFCB035476B7}" destId="{9901BF71-A23A-4D83-92DA-4AE31A02B6F5}" srcOrd="5" destOrd="0" presId="urn:microsoft.com/office/officeart/2005/8/layout/orgChart1"/>
    <dgm:cxn modelId="{35E3A09A-4492-4D64-96BD-38061865C8F8}" type="presParOf" srcId="{9901BF71-A23A-4D83-92DA-4AE31A02B6F5}" destId="{1222B11E-ADBA-4E0D-A482-B6DBEF07C2C7}" srcOrd="0" destOrd="0" presId="urn:microsoft.com/office/officeart/2005/8/layout/orgChart1"/>
    <dgm:cxn modelId="{3BB2AF34-FC62-464A-A4E1-5F2BFFB6321B}" type="presParOf" srcId="{1222B11E-ADBA-4E0D-A482-B6DBEF07C2C7}" destId="{8741EC06-4FA4-4333-B1CA-289332BC84C3}" srcOrd="0" destOrd="0" presId="urn:microsoft.com/office/officeart/2005/8/layout/orgChart1"/>
    <dgm:cxn modelId="{29DA79A3-4803-4830-A9A9-F2BB0E26E001}" type="presParOf" srcId="{1222B11E-ADBA-4E0D-A482-B6DBEF07C2C7}" destId="{89667016-0507-4372-91D0-5A8D7F725EDE}" srcOrd="1" destOrd="0" presId="urn:microsoft.com/office/officeart/2005/8/layout/orgChart1"/>
    <dgm:cxn modelId="{C1DFE71D-75B2-42E9-93F2-17361D5659A5}" type="presParOf" srcId="{9901BF71-A23A-4D83-92DA-4AE31A02B6F5}" destId="{5723EA59-8D79-40C9-8A9F-B610B88C0F3B}" srcOrd="1" destOrd="0" presId="urn:microsoft.com/office/officeart/2005/8/layout/orgChart1"/>
    <dgm:cxn modelId="{7A5FA5CC-91BF-4A4E-BCE2-731DF5F35B70}" type="presParOf" srcId="{9901BF71-A23A-4D83-92DA-4AE31A02B6F5}" destId="{7A8C765A-A22A-41D6-B337-55A2B91E3138}" srcOrd="2" destOrd="0" presId="urn:microsoft.com/office/officeart/2005/8/layout/orgChart1"/>
    <dgm:cxn modelId="{D8E8C48D-5A39-46A2-8AA9-58A8941D8337}" type="presParOf" srcId="{C3D18FEE-B9A8-492C-B52D-CFCB035476B7}" destId="{24ABF71B-1FD6-4F3C-BBCF-AAF615AED89E}" srcOrd="6" destOrd="0" presId="urn:microsoft.com/office/officeart/2005/8/layout/orgChart1"/>
    <dgm:cxn modelId="{FE561D06-178B-4305-82AF-D2A86324E565}" type="presParOf" srcId="{C3D18FEE-B9A8-492C-B52D-CFCB035476B7}" destId="{8D904EDC-9E47-476C-AB72-B41179E694EC}" srcOrd="7" destOrd="0" presId="urn:microsoft.com/office/officeart/2005/8/layout/orgChart1"/>
    <dgm:cxn modelId="{12CC29E6-B5D0-42F8-A975-F573F6B820C3}" type="presParOf" srcId="{8D904EDC-9E47-476C-AB72-B41179E694EC}" destId="{DA07D39A-61FB-4B40-AA19-609E3F2089C7}" srcOrd="0" destOrd="0" presId="urn:microsoft.com/office/officeart/2005/8/layout/orgChart1"/>
    <dgm:cxn modelId="{D51D5E2A-86BC-4BF6-9869-260A5080B18F}" type="presParOf" srcId="{DA07D39A-61FB-4B40-AA19-609E3F2089C7}" destId="{57FCF109-7073-4819-9962-EA61742E8006}" srcOrd="0" destOrd="0" presId="urn:microsoft.com/office/officeart/2005/8/layout/orgChart1"/>
    <dgm:cxn modelId="{827816EC-540B-4C67-8D65-C56C9E5B0404}" type="presParOf" srcId="{DA07D39A-61FB-4B40-AA19-609E3F2089C7}" destId="{EE5DAB03-0DE5-4CC5-90B0-F38DFDEE5A90}" srcOrd="1" destOrd="0" presId="urn:microsoft.com/office/officeart/2005/8/layout/orgChart1"/>
    <dgm:cxn modelId="{3A58AECF-4A68-43A9-88BB-99993572F08B}" type="presParOf" srcId="{8D904EDC-9E47-476C-AB72-B41179E694EC}" destId="{A1086002-578E-44D6-AB96-1637F970A7C9}" srcOrd="1" destOrd="0" presId="urn:microsoft.com/office/officeart/2005/8/layout/orgChart1"/>
    <dgm:cxn modelId="{46AD4F5F-2A38-4FD9-97C0-F9B1BABB22CB}" type="presParOf" srcId="{8D904EDC-9E47-476C-AB72-B41179E694EC}" destId="{5C876B17-B474-4C21-90C5-752ECE612209}" srcOrd="2" destOrd="0" presId="urn:microsoft.com/office/officeart/2005/8/layout/orgChart1"/>
    <dgm:cxn modelId="{3030702E-9551-4A74-AFD2-8B752796E5BF}" type="presParOf" srcId="{5C876B17-B474-4C21-90C5-752ECE612209}" destId="{7C36A95F-0676-470D-901E-0F81E663568A}" srcOrd="0" destOrd="0" presId="urn:microsoft.com/office/officeart/2005/8/layout/orgChart1"/>
    <dgm:cxn modelId="{BF7D273F-8E5A-40B5-A590-2F632562637A}" type="presParOf" srcId="{5C876B17-B474-4C21-90C5-752ECE612209}" destId="{0873F5DE-9320-4571-8FC6-75F8CCCF46CF}" srcOrd="1" destOrd="0" presId="urn:microsoft.com/office/officeart/2005/8/layout/orgChart1"/>
    <dgm:cxn modelId="{E106004B-9B82-4C3E-8F09-F34039625D34}" type="presParOf" srcId="{0873F5DE-9320-4571-8FC6-75F8CCCF46CF}" destId="{01734130-41C7-4EC6-B22C-62A7CA75727E}" srcOrd="0" destOrd="0" presId="urn:microsoft.com/office/officeart/2005/8/layout/orgChart1"/>
    <dgm:cxn modelId="{714D5A37-FA4C-4296-8222-BE28AD9AC967}" type="presParOf" srcId="{01734130-41C7-4EC6-B22C-62A7CA75727E}" destId="{74B02A63-B063-414E-A96F-D78C71211667}" srcOrd="0" destOrd="0" presId="urn:microsoft.com/office/officeart/2005/8/layout/orgChart1"/>
    <dgm:cxn modelId="{46F144D8-7978-4F23-BF40-E97D763EC824}" type="presParOf" srcId="{01734130-41C7-4EC6-B22C-62A7CA75727E}" destId="{C8C09737-974C-4D7B-A128-B4611EE41ED3}" srcOrd="1" destOrd="0" presId="urn:microsoft.com/office/officeart/2005/8/layout/orgChart1"/>
    <dgm:cxn modelId="{452F2EBF-B5FC-460B-B026-A4D43DD74946}" type="presParOf" srcId="{0873F5DE-9320-4571-8FC6-75F8CCCF46CF}" destId="{C98A9025-51D8-4DD1-9648-EE1AB8B6099A}" srcOrd="1" destOrd="0" presId="urn:microsoft.com/office/officeart/2005/8/layout/orgChart1"/>
    <dgm:cxn modelId="{05DA4D23-E427-469F-80C6-EA1E459B6508}" type="presParOf" srcId="{0873F5DE-9320-4571-8FC6-75F8CCCF46CF}" destId="{754655EB-0332-4703-8D10-AD9F477FEDFB}" srcOrd="2" destOrd="0" presId="urn:microsoft.com/office/officeart/2005/8/layout/orgChart1"/>
    <dgm:cxn modelId="{3CD80DED-04CE-4152-B481-343B3AC155A1}" type="presParOf" srcId="{C3D18FEE-B9A8-492C-B52D-CFCB035476B7}" destId="{F406C183-4E98-4B56-B59B-07E809910229}" srcOrd="8" destOrd="0" presId="urn:microsoft.com/office/officeart/2005/8/layout/orgChart1"/>
    <dgm:cxn modelId="{52F9B414-D02C-44E8-B973-75275524E7D0}" type="presParOf" srcId="{C3D18FEE-B9A8-492C-B52D-CFCB035476B7}" destId="{B66B3B17-E81E-4B6C-AF1F-94139B25ACD6}" srcOrd="9" destOrd="0" presId="urn:microsoft.com/office/officeart/2005/8/layout/orgChart1"/>
    <dgm:cxn modelId="{AD0ADEA5-4F8A-4DC0-B4BE-5D2B679858FF}" type="presParOf" srcId="{B66B3B17-E81E-4B6C-AF1F-94139B25ACD6}" destId="{D996A4F6-61C4-4AF1-A046-DF91E61C2FE8}" srcOrd="0" destOrd="0" presId="urn:microsoft.com/office/officeart/2005/8/layout/orgChart1"/>
    <dgm:cxn modelId="{F3A28702-2FFA-41B6-A8E2-9117E118320C}" type="presParOf" srcId="{D996A4F6-61C4-4AF1-A046-DF91E61C2FE8}" destId="{64EF8D3F-D38B-4D05-B8FE-09B4294D7E71}" srcOrd="0" destOrd="0" presId="urn:microsoft.com/office/officeart/2005/8/layout/orgChart1"/>
    <dgm:cxn modelId="{6BA577BC-7997-49D9-83E1-D4A7B62067C6}" type="presParOf" srcId="{D996A4F6-61C4-4AF1-A046-DF91E61C2FE8}" destId="{9D3DC81B-0269-4C87-B9ED-2BFBA92F0CA0}" srcOrd="1" destOrd="0" presId="urn:microsoft.com/office/officeart/2005/8/layout/orgChart1"/>
    <dgm:cxn modelId="{E86A5939-F83C-4AAD-8953-4E83C03AF2F9}" type="presParOf" srcId="{B66B3B17-E81E-4B6C-AF1F-94139B25ACD6}" destId="{730026A8-308D-42AC-A681-613D9883C0AC}" srcOrd="1" destOrd="0" presId="urn:microsoft.com/office/officeart/2005/8/layout/orgChart1"/>
    <dgm:cxn modelId="{85689BA6-17E4-41DF-B501-EBAC1E09BB52}" type="presParOf" srcId="{B66B3B17-E81E-4B6C-AF1F-94139B25ACD6}" destId="{9F662AE3-2CEB-4DA8-B570-780E808C613A}" srcOrd="2" destOrd="0" presId="urn:microsoft.com/office/officeart/2005/8/layout/orgChart1"/>
    <dgm:cxn modelId="{864DDF4D-BDCD-4896-82DD-4583D1DA81E5}" type="presParOf" srcId="{9F662AE3-2CEB-4DA8-B570-780E808C613A}" destId="{F9219E21-041F-410D-9FF7-68E065469173}" srcOrd="0" destOrd="0" presId="urn:microsoft.com/office/officeart/2005/8/layout/orgChart1"/>
    <dgm:cxn modelId="{2D5D97DA-804B-4C76-85CE-19E1FE07471D}" type="presParOf" srcId="{9F662AE3-2CEB-4DA8-B570-780E808C613A}" destId="{FAFFBE46-E6AF-421D-B9F9-628AE91598C0}" srcOrd="1" destOrd="0" presId="urn:microsoft.com/office/officeart/2005/8/layout/orgChart1"/>
    <dgm:cxn modelId="{056A65DC-7FF7-426C-997A-D4055265D3D2}" type="presParOf" srcId="{FAFFBE46-E6AF-421D-B9F9-628AE91598C0}" destId="{1229DF74-38B2-453D-9EEE-0165C3038458}" srcOrd="0" destOrd="0" presId="urn:microsoft.com/office/officeart/2005/8/layout/orgChart1"/>
    <dgm:cxn modelId="{AA7AE6C4-A475-463D-B5B0-2885919CC9CD}" type="presParOf" srcId="{1229DF74-38B2-453D-9EEE-0165C3038458}" destId="{16726877-3164-4FD2-9FCC-3E411A02F878}" srcOrd="0" destOrd="0" presId="urn:microsoft.com/office/officeart/2005/8/layout/orgChart1"/>
    <dgm:cxn modelId="{80AA1179-CD14-4866-9017-BDFD23EDF797}" type="presParOf" srcId="{1229DF74-38B2-453D-9EEE-0165C3038458}" destId="{BB3C5AE8-7783-4D72-9FF3-F22C5BCED606}" srcOrd="1" destOrd="0" presId="urn:microsoft.com/office/officeart/2005/8/layout/orgChart1"/>
    <dgm:cxn modelId="{38F5853F-5ABF-47D6-A4D7-08DAFA37365C}" type="presParOf" srcId="{FAFFBE46-E6AF-421D-B9F9-628AE91598C0}" destId="{A571CA09-2BA3-43AA-A1ED-BC3B9EBBB029}" srcOrd="1" destOrd="0" presId="urn:microsoft.com/office/officeart/2005/8/layout/orgChart1"/>
    <dgm:cxn modelId="{C030E03E-7445-4C21-928E-7254CDE2AFC3}" type="presParOf" srcId="{FAFFBE46-E6AF-421D-B9F9-628AE91598C0}" destId="{9C102032-F287-4E56-9B36-2DA0D9C0272C}" srcOrd="2" destOrd="0" presId="urn:microsoft.com/office/officeart/2005/8/layout/orgChart1"/>
    <dgm:cxn modelId="{D6CE6706-9C1A-4491-A871-5A3375210EAA}" type="presParOf" srcId="{A967EA1F-CAF1-4A66-81BE-25A3EE4234F0}" destId="{87B7FCE6-D9C5-4EAF-AB30-B45B1A6F7418}" srcOrd="2" destOrd="0" presId="urn:microsoft.com/office/officeart/2005/8/layout/orgChart1"/>
    <dgm:cxn modelId="{4E7727AC-E962-4330-998C-B6ECDECEB167}" type="presParOf" srcId="{12655B61-E2C1-4C71-9C07-0823C3D679DE}" destId="{5B054D4D-1B05-4FC3-B007-3020B5D2600A}" srcOrd="1" destOrd="0" presId="urn:microsoft.com/office/officeart/2005/8/layout/orgChart1"/>
    <dgm:cxn modelId="{3D96C6A5-CBB1-407D-B569-BF2667DAE8EA}" type="presParOf" srcId="{5B054D4D-1B05-4FC3-B007-3020B5D2600A}" destId="{91E71DD5-D913-4566-A927-C9A3C6C40932}" srcOrd="0" destOrd="0" presId="urn:microsoft.com/office/officeart/2005/8/layout/orgChart1"/>
    <dgm:cxn modelId="{D9AC1E7F-7D61-4FC4-979F-CA09030E5031}" type="presParOf" srcId="{91E71DD5-D913-4566-A927-C9A3C6C40932}" destId="{F1D48B13-858E-42EB-A61A-5D90F1BCD36E}" srcOrd="0" destOrd="0" presId="urn:microsoft.com/office/officeart/2005/8/layout/orgChart1"/>
    <dgm:cxn modelId="{18353D49-163E-456E-8A11-E5F90D4D84B5}" type="presParOf" srcId="{91E71DD5-D913-4566-A927-C9A3C6C40932}" destId="{ED395E29-0D8C-4BCA-B772-9B9218287DDF}" srcOrd="1" destOrd="0" presId="urn:microsoft.com/office/officeart/2005/8/layout/orgChart1"/>
    <dgm:cxn modelId="{0C7D4768-6D8A-4FE6-B221-2570B2859FB7}" type="presParOf" srcId="{5B054D4D-1B05-4FC3-B007-3020B5D2600A}" destId="{B92A9638-A2A3-4CA7-AC4C-0C45572625F9}" srcOrd="1" destOrd="0" presId="urn:microsoft.com/office/officeart/2005/8/layout/orgChart1"/>
    <dgm:cxn modelId="{9A475E5C-0361-48E0-84EA-3C4A5A496BB0}" type="presParOf" srcId="{5B054D4D-1B05-4FC3-B007-3020B5D2600A}" destId="{DD9BA41C-D086-4A8B-BC14-7F31241CF9F5}" srcOrd="2" destOrd="0" presId="urn:microsoft.com/office/officeart/2005/8/layout/orgChart1"/>
    <dgm:cxn modelId="{23B7D981-BD5F-47E2-BDC4-BB160F853F1F}" type="presParOf" srcId="{12655B61-E2C1-4C71-9C07-0823C3D679DE}" destId="{B10CFA04-1F0B-4E7E-89D5-5F4E493BDAFA}" srcOrd="2" destOrd="0" presId="urn:microsoft.com/office/officeart/2005/8/layout/orgChart1"/>
    <dgm:cxn modelId="{9FCFEC4F-C987-4420-A6CF-94F828994F67}" type="presParOf" srcId="{B10CFA04-1F0B-4E7E-89D5-5F4E493BDAFA}" destId="{0D93C2CE-3941-4B92-861D-5E2B4F7ACCB7}" srcOrd="0" destOrd="0" presId="urn:microsoft.com/office/officeart/2005/8/layout/orgChart1"/>
    <dgm:cxn modelId="{36A6CC71-827D-4529-9B4B-3BF92B03BB29}" type="presParOf" srcId="{0D93C2CE-3941-4B92-861D-5E2B4F7ACCB7}" destId="{241B9FB8-7892-4C98-8961-C66D5D3E7A40}" srcOrd="0" destOrd="0" presId="urn:microsoft.com/office/officeart/2005/8/layout/orgChart1"/>
    <dgm:cxn modelId="{EC5A61E8-B351-40DF-8460-86D620AD285D}" type="presParOf" srcId="{0D93C2CE-3941-4B92-861D-5E2B4F7ACCB7}" destId="{0AFA8487-D104-4EA0-A8A1-585C9588B166}" srcOrd="1" destOrd="0" presId="urn:microsoft.com/office/officeart/2005/8/layout/orgChart1"/>
    <dgm:cxn modelId="{E45042A5-7CD9-4DB5-B965-31194D0501B0}" type="presParOf" srcId="{B10CFA04-1F0B-4E7E-89D5-5F4E493BDAFA}" destId="{0DB44138-46D9-4D19-9F85-AD75BEB733F1}" srcOrd="1" destOrd="0" presId="urn:microsoft.com/office/officeart/2005/8/layout/orgChart1"/>
    <dgm:cxn modelId="{1E3E1F8C-55FF-43F5-9114-01F80EFA8EFB}" type="presParOf" srcId="{B10CFA04-1F0B-4E7E-89D5-5F4E493BDAFA}" destId="{7D81068C-7C73-4D83-90D7-9EF674AE198F}"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730084" y="289961"/>
        <a:ext cx="320928" cy="315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E68D0-4089-4638-BC05-5C3222193E46}">
      <dsp:nvSpPr>
        <dsp:cNvPr id="0" name=""/>
        <dsp:cNvSpPr/>
      </dsp:nvSpPr>
      <dsp:spPr>
        <a:xfrm>
          <a:off x="677497" y="76009"/>
          <a:ext cx="945895" cy="945895"/>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1191771" y="250549"/>
        <a:ext cx="320928" cy="315298"/>
      </dsp:txXfrm>
    </dsp:sp>
    <dsp:sp modelId="{1A091E5D-9383-4911-A1C7-D748428F511E}">
      <dsp:nvSpPr>
        <dsp:cNvPr id="0" name=""/>
        <dsp:cNvSpPr/>
      </dsp:nvSpPr>
      <dsp:spPr>
        <a:xfrm>
          <a:off x="628738" y="104161"/>
          <a:ext cx="945895" cy="945895"/>
        </a:xfrm>
        <a:prstGeom prst="pie">
          <a:avLst>
            <a:gd name="adj1" fmla="val 1800000"/>
            <a:gd name="adj2" fmla="val 9000000"/>
          </a:avLst>
        </a:prstGeom>
        <a:solidFill>
          <a:schemeClr val="accent1">
            <a:shade val="80000"/>
            <a:hueOff val="292470"/>
            <a:satOff val="-9140"/>
            <a:lumOff val="156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887733" y="700976"/>
        <a:ext cx="427905" cy="292777"/>
      </dsp:txXfrm>
    </dsp:sp>
    <dsp:sp modelId="{960B6E12-DC64-4EB0-A844-233F7BC10500}">
      <dsp:nvSpPr>
        <dsp:cNvPr id="0" name=""/>
        <dsp:cNvSpPr/>
      </dsp:nvSpPr>
      <dsp:spPr>
        <a:xfrm>
          <a:off x="628738" y="104161"/>
          <a:ext cx="945895" cy="945895"/>
        </a:xfrm>
        <a:prstGeom prst="pie">
          <a:avLst>
            <a:gd name="adj1" fmla="val 9000000"/>
            <a:gd name="adj2" fmla="val 16200000"/>
          </a:avLst>
        </a:prstGeom>
        <a:solidFill>
          <a:schemeClr val="accent1">
            <a:shade val="80000"/>
            <a:hueOff val="584940"/>
            <a:satOff val="-18280"/>
            <a:lumOff val="313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a:t>
          </a:r>
        </a:p>
      </dsp:txBody>
      <dsp:txXfrm>
        <a:off x="730084" y="289961"/>
        <a:ext cx="320928" cy="315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19E21-041F-410D-9FF7-68E065469173}">
      <dsp:nvSpPr>
        <dsp:cNvPr id="0" name=""/>
        <dsp:cNvSpPr/>
      </dsp:nvSpPr>
      <dsp:spPr>
        <a:xfrm>
          <a:off x="18229735" y="2819376"/>
          <a:ext cx="1725742" cy="939323"/>
        </a:xfrm>
        <a:custGeom>
          <a:avLst/>
          <a:gdLst/>
          <a:ahLst/>
          <a:cxnLst/>
          <a:rect l="0" t="0" r="0" b="0"/>
          <a:pathLst>
            <a:path>
              <a:moveTo>
                <a:pt x="1725742" y="0"/>
              </a:moveTo>
              <a:lnTo>
                <a:pt x="0" y="939323"/>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F406C183-4E98-4B56-B59B-07E809910229}">
      <dsp:nvSpPr>
        <dsp:cNvPr id="0" name=""/>
        <dsp:cNvSpPr/>
      </dsp:nvSpPr>
      <dsp:spPr>
        <a:xfrm>
          <a:off x="10198177" y="1135017"/>
          <a:ext cx="9757300" cy="566475"/>
        </a:xfrm>
        <a:custGeom>
          <a:avLst/>
          <a:gdLst/>
          <a:ahLst/>
          <a:cxnLst/>
          <a:rect l="0" t="0" r="0" b="0"/>
          <a:pathLst>
            <a:path>
              <a:moveTo>
                <a:pt x="0" y="0"/>
              </a:moveTo>
              <a:lnTo>
                <a:pt x="0" y="331720"/>
              </a:lnTo>
              <a:lnTo>
                <a:pt x="9757300" y="331720"/>
              </a:lnTo>
              <a:lnTo>
                <a:pt x="9757300" y="56647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7C36A95F-0676-470D-901E-0F81E663568A}">
      <dsp:nvSpPr>
        <dsp:cNvPr id="0" name=""/>
        <dsp:cNvSpPr/>
      </dsp:nvSpPr>
      <dsp:spPr>
        <a:xfrm>
          <a:off x="16517720" y="2821366"/>
          <a:ext cx="1199778" cy="998498"/>
        </a:xfrm>
        <a:custGeom>
          <a:avLst/>
          <a:gdLst/>
          <a:ahLst/>
          <a:cxnLst/>
          <a:rect l="0" t="0" r="0" b="0"/>
          <a:pathLst>
            <a:path>
              <a:moveTo>
                <a:pt x="0" y="0"/>
              </a:moveTo>
              <a:lnTo>
                <a:pt x="1199778" y="998498"/>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4ABF71B-1FD6-4F3C-BBCF-AAF615AED89E}">
      <dsp:nvSpPr>
        <dsp:cNvPr id="0" name=""/>
        <dsp:cNvSpPr/>
      </dsp:nvSpPr>
      <dsp:spPr>
        <a:xfrm>
          <a:off x="10198177" y="1135017"/>
          <a:ext cx="6319542" cy="568465"/>
        </a:xfrm>
        <a:custGeom>
          <a:avLst/>
          <a:gdLst/>
          <a:ahLst/>
          <a:cxnLst/>
          <a:rect l="0" t="0" r="0" b="0"/>
          <a:pathLst>
            <a:path>
              <a:moveTo>
                <a:pt x="0" y="0"/>
              </a:moveTo>
              <a:lnTo>
                <a:pt x="0" y="333710"/>
              </a:lnTo>
              <a:lnTo>
                <a:pt x="6319542" y="333710"/>
              </a:lnTo>
              <a:lnTo>
                <a:pt x="6319542" y="56846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87022D1F-AFD7-49F3-BE02-FF10BBF9699E}">
      <dsp:nvSpPr>
        <dsp:cNvPr id="0" name=""/>
        <dsp:cNvSpPr/>
      </dsp:nvSpPr>
      <dsp:spPr>
        <a:xfrm>
          <a:off x="10198177" y="1135017"/>
          <a:ext cx="3397598" cy="566475"/>
        </a:xfrm>
        <a:custGeom>
          <a:avLst/>
          <a:gdLst/>
          <a:ahLst/>
          <a:cxnLst/>
          <a:rect l="0" t="0" r="0" b="0"/>
          <a:pathLst>
            <a:path>
              <a:moveTo>
                <a:pt x="0" y="0"/>
              </a:moveTo>
              <a:lnTo>
                <a:pt x="0" y="331720"/>
              </a:lnTo>
              <a:lnTo>
                <a:pt x="3397598" y="331720"/>
              </a:lnTo>
              <a:lnTo>
                <a:pt x="3397598" y="56647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D00817B4-B352-4C70-8057-E90B282459BF}">
      <dsp:nvSpPr>
        <dsp:cNvPr id="0" name=""/>
        <dsp:cNvSpPr/>
      </dsp:nvSpPr>
      <dsp:spPr>
        <a:xfrm>
          <a:off x="10732385" y="4628133"/>
          <a:ext cx="1039362" cy="2829987"/>
        </a:xfrm>
        <a:custGeom>
          <a:avLst/>
          <a:gdLst/>
          <a:ahLst/>
          <a:cxnLst/>
          <a:rect l="0" t="0" r="0" b="0"/>
          <a:pathLst>
            <a:path>
              <a:moveTo>
                <a:pt x="0" y="0"/>
              </a:moveTo>
              <a:lnTo>
                <a:pt x="1039362" y="282998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F8D7DA5-0E48-44E3-8FA6-5F1F659D9CA1}">
      <dsp:nvSpPr>
        <dsp:cNvPr id="0" name=""/>
        <dsp:cNvSpPr/>
      </dsp:nvSpPr>
      <dsp:spPr>
        <a:xfrm>
          <a:off x="9614502" y="2819376"/>
          <a:ext cx="1100734" cy="1041559"/>
        </a:xfrm>
        <a:custGeom>
          <a:avLst/>
          <a:gdLst/>
          <a:ahLst/>
          <a:cxnLst/>
          <a:rect l="0" t="0" r="0" b="0"/>
          <a:pathLst>
            <a:path>
              <a:moveTo>
                <a:pt x="1100734" y="0"/>
              </a:moveTo>
              <a:lnTo>
                <a:pt x="0" y="1041559"/>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5C2BBC6F-5894-40F3-B32E-7F39547EA021}">
      <dsp:nvSpPr>
        <dsp:cNvPr id="0" name=""/>
        <dsp:cNvSpPr/>
      </dsp:nvSpPr>
      <dsp:spPr>
        <a:xfrm>
          <a:off x="10198177" y="1135017"/>
          <a:ext cx="517059" cy="566475"/>
        </a:xfrm>
        <a:custGeom>
          <a:avLst/>
          <a:gdLst/>
          <a:ahLst/>
          <a:cxnLst/>
          <a:rect l="0" t="0" r="0" b="0"/>
          <a:pathLst>
            <a:path>
              <a:moveTo>
                <a:pt x="0" y="0"/>
              </a:moveTo>
              <a:lnTo>
                <a:pt x="0" y="331720"/>
              </a:lnTo>
              <a:lnTo>
                <a:pt x="517059" y="331720"/>
              </a:lnTo>
              <a:lnTo>
                <a:pt x="517059" y="566475"/>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5250B382-4213-4FCE-BA46-B6C2F0DF88AD}">
      <dsp:nvSpPr>
        <dsp:cNvPr id="0" name=""/>
        <dsp:cNvSpPr/>
      </dsp:nvSpPr>
      <dsp:spPr>
        <a:xfrm>
          <a:off x="5097495" y="2820706"/>
          <a:ext cx="1647468" cy="960266"/>
        </a:xfrm>
        <a:custGeom>
          <a:avLst/>
          <a:gdLst/>
          <a:ahLst/>
          <a:cxnLst/>
          <a:rect l="0" t="0" r="0" b="0"/>
          <a:pathLst>
            <a:path>
              <a:moveTo>
                <a:pt x="0" y="0"/>
              </a:moveTo>
              <a:lnTo>
                <a:pt x="0" y="960266"/>
              </a:lnTo>
              <a:lnTo>
                <a:pt x="1647468" y="96026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7F919FDF-D89F-4C77-BDB3-2350A6B06961}">
      <dsp:nvSpPr>
        <dsp:cNvPr id="0" name=""/>
        <dsp:cNvSpPr/>
      </dsp:nvSpPr>
      <dsp:spPr>
        <a:xfrm>
          <a:off x="5093739" y="4517608"/>
          <a:ext cx="1117882" cy="2940467"/>
        </a:xfrm>
        <a:custGeom>
          <a:avLst/>
          <a:gdLst/>
          <a:ahLst/>
          <a:cxnLst/>
          <a:rect l="0" t="0" r="0" b="0"/>
          <a:pathLst>
            <a:path>
              <a:moveTo>
                <a:pt x="0" y="0"/>
              </a:moveTo>
              <a:lnTo>
                <a:pt x="1117882" y="294046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0CAC086-C07F-48C8-A080-01414C85CBAA}">
      <dsp:nvSpPr>
        <dsp:cNvPr id="0" name=""/>
        <dsp:cNvSpPr/>
      </dsp:nvSpPr>
      <dsp:spPr>
        <a:xfrm>
          <a:off x="5097495" y="2820706"/>
          <a:ext cx="1114126" cy="955661"/>
        </a:xfrm>
        <a:custGeom>
          <a:avLst/>
          <a:gdLst/>
          <a:ahLst/>
          <a:cxnLst/>
          <a:rect l="0" t="0" r="0" b="0"/>
          <a:pathLst>
            <a:path>
              <a:moveTo>
                <a:pt x="0" y="0"/>
              </a:moveTo>
              <a:lnTo>
                <a:pt x="1114126" y="95566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2659B26-7AAB-4735-8512-8706C704298A}">
      <dsp:nvSpPr>
        <dsp:cNvPr id="0" name=""/>
        <dsp:cNvSpPr/>
      </dsp:nvSpPr>
      <dsp:spPr>
        <a:xfrm>
          <a:off x="3431939" y="2820706"/>
          <a:ext cx="1665556" cy="974151"/>
        </a:xfrm>
        <a:custGeom>
          <a:avLst/>
          <a:gdLst/>
          <a:ahLst/>
          <a:cxnLst/>
          <a:rect l="0" t="0" r="0" b="0"/>
          <a:pathLst>
            <a:path>
              <a:moveTo>
                <a:pt x="1665556" y="0"/>
              </a:moveTo>
              <a:lnTo>
                <a:pt x="1665556" y="974151"/>
              </a:lnTo>
              <a:lnTo>
                <a:pt x="0" y="97415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DABC59DD-12B0-46D8-819A-EA193EA9D23C}">
      <dsp:nvSpPr>
        <dsp:cNvPr id="0" name=""/>
        <dsp:cNvSpPr/>
      </dsp:nvSpPr>
      <dsp:spPr>
        <a:xfrm>
          <a:off x="5097495" y="1135017"/>
          <a:ext cx="5100681" cy="567806"/>
        </a:xfrm>
        <a:custGeom>
          <a:avLst/>
          <a:gdLst/>
          <a:ahLst/>
          <a:cxnLst/>
          <a:rect l="0" t="0" r="0" b="0"/>
          <a:pathLst>
            <a:path>
              <a:moveTo>
                <a:pt x="5100681" y="0"/>
              </a:moveTo>
              <a:lnTo>
                <a:pt x="5100681" y="333050"/>
              </a:lnTo>
              <a:lnTo>
                <a:pt x="0" y="333050"/>
              </a:lnTo>
              <a:lnTo>
                <a:pt x="0" y="567806"/>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34801174-F5FA-4655-B4D6-398E6A8E365F}">
      <dsp:nvSpPr>
        <dsp:cNvPr id="0" name=""/>
        <dsp:cNvSpPr/>
      </dsp:nvSpPr>
      <dsp:spPr>
        <a:xfrm>
          <a:off x="9080294" y="17134"/>
          <a:ext cx="2235765" cy="1117882"/>
        </a:xfrm>
        <a:prstGeom prst="roundRect">
          <a:avLst/>
        </a:prstGeom>
        <a:solidFill>
          <a:srgbClr val="FAC360">
            <a:alpha val="38000"/>
          </a:srgbClr>
        </a:solidFill>
        <a:ln w="38100" cap="flat" cmpd="sng" algn="ctr">
          <a:solidFill>
            <a:srgbClr val="F7A81B"/>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Regional Council Chair</a:t>
          </a:r>
          <a:endParaRPr lang="en-AU" sz="2200" kern="1200"/>
        </a:p>
      </dsp:txBody>
      <dsp:txXfrm>
        <a:off x="9134865" y="71705"/>
        <a:ext cx="2126623" cy="1008740"/>
      </dsp:txXfrm>
    </dsp:sp>
    <dsp:sp modelId="{CDD7FD1E-2B0D-4605-952D-0712AB9C21D3}">
      <dsp:nvSpPr>
        <dsp:cNvPr id="0" name=""/>
        <dsp:cNvSpPr/>
      </dsp:nvSpPr>
      <dsp:spPr>
        <a:xfrm>
          <a:off x="3979613" y="1702823"/>
          <a:ext cx="2235765" cy="1117882"/>
        </a:xfrm>
        <a:prstGeom prst="roundRect">
          <a:avLst/>
        </a:prstGeom>
        <a:solidFill>
          <a:srgbClr val="BCE292">
            <a:alpha val="39000"/>
          </a:srgbClr>
        </a:solidFill>
        <a:ln w="38100" cap="flat" cmpd="sng" algn="ctr">
          <a:solidFill>
            <a:srgbClr val="92D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Chair-Elect</a:t>
          </a:r>
          <a:endParaRPr lang="en-AU" sz="2200" kern="1200"/>
        </a:p>
      </dsp:txBody>
      <dsp:txXfrm>
        <a:off x="4034184" y="1757394"/>
        <a:ext cx="2126623" cy="1008740"/>
      </dsp:txXfrm>
    </dsp:sp>
    <dsp:sp modelId="{614F656E-CB90-410D-ADC7-868BD967DEFD}">
      <dsp:nvSpPr>
        <dsp:cNvPr id="0" name=""/>
        <dsp:cNvSpPr/>
      </dsp:nvSpPr>
      <dsp:spPr>
        <a:xfrm>
          <a:off x="1196174" y="3072264"/>
          <a:ext cx="2235765" cy="1445187"/>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Liaison for Incorporated Entities</a:t>
          </a:r>
          <a:endParaRPr lang="en-AU" sz="2200" kern="1200"/>
        </a:p>
      </dsp:txBody>
      <dsp:txXfrm>
        <a:off x="1266722" y="3142812"/>
        <a:ext cx="2094669" cy="1304091"/>
      </dsp:txXfrm>
    </dsp:sp>
    <dsp:sp modelId="{861CA29E-A53F-4469-9700-008A9BD45F29}">
      <dsp:nvSpPr>
        <dsp:cNvPr id="0" name=""/>
        <dsp:cNvSpPr/>
      </dsp:nvSpPr>
      <dsp:spPr>
        <a:xfrm>
          <a:off x="3975856" y="3035127"/>
          <a:ext cx="2235765" cy="1482480"/>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Multi-national Advisory Committee</a:t>
          </a:r>
          <a:endParaRPr lang="en-AU" sz="2200" kern="1200"/>
        </a:p>
      </dsp:txBody>
      <dsp:txXfrm>
        <a:off x="4048225" y="3107496"/>
        <a:ext cx="2091027" cy="1337742"/>
      </dsp:txXfrm>
    </dsp:sp>
    <dsp:sp modelId="{8053D6A1-D374-436F-B5FA-3C9596A4EC5D}">
      <dsp:nvSpPr>
        <dsp:cNvPr id="0" name=""/>
        <dsp:cNvSpPr/>
      </dsp:nvSpPr>
      <dsp:spPr>
        <a:xfrm>
          <a:off x="3975856" y="6899134"/>
          <a:ext cx="2235765" cy="1117882"/>
        </a:xfrm>
        <a:prstGeom prst="roundRect">
          <a:avLst/>
        </a:prstGeom>
        <a:solidFill>
          <a:srgbClr val="FF9D5B">
            <a:alpha val="40000"/>
          </a:srgbClr>
        </a:solidFill>
        <a:ln w="38100" cap="flat" cmpd="sng" algn="ctr">
          <a:solidFill>
            <a:srgbClr val="EA5F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Country Representatives</a:t>
          </a:r>
          <a:endParaRPr lang="en-AU" sz="2200" kern="1200"/>
        </a:p>
      </dsp:txBody>
      <dsp:txXfrm>
        <a:off x="4030427" y="6953705"/>
        <a:ext cx="2126623" cy="1008740"/>
      </dsp:txXfrm>
    </dsp:sp>
    <dsp:sp modelId="{C11208FD-16C5-441E-B932-04ADBA8D645B}">
      <dsp:nvSpPr>
        <dsp:cNvPr id="0" name=""/>
        <dsp:cNvSpPr/>
      </dsp:nvSpPr>
      <dsp:spPr>
        <a:xfrm>
          <a:off x="6744964" y="3064774"/>
          <a:ext cx="2235765" cy="1432399"/>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Zone Strategic Planning</a:t>
          </a:r>
          <a:endParaRPr lang="en-AU" sz="2200" kern="1200"/>
        </a:p>
      </dsp:txBody>
      <dsp:txXfrm>
        <a:off x="6814888" y="3134698"/>
        <a:ext cx="2095917" cy="1292551"/>
      </dsp:txXfrm>
    </dsp:sp>
    <dsp:sp modelId="{C8A6D74B-AEE6-4152-AFE6-ED6B5F9AFDD7}">
      <dsp:nvSpPr>
        <dsp:cNvPr id="0" name=""/>
        <dsp:cNvSpPr/>
      </dsp:nvSpPr>
      <dsp:spPr>
        <a:xfrm>
          <a:off x="9597354" y="1701493"/>
          <a:ext cx="2235765" cy="1117882"/>
        </a:xfrm>
        <a:prstGeom prst="roundRect">
          <a:avLst/>
        </a:prstGeom>
        <a:solidFill>
          <a:srgbClr val="BCE292">
            <a:alpha val="39000"/>
          </a:srgbClr>
        </a:solidFill>
        <a:ln w="38100" cap="flat" cmpd="sng" algn="ctr">
          <a:solidFill>
            <a:srgbClr val="92D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Portfolio Leads*</a:t>
          </a:r>
        </a:p>
      </dsp:txBody>
      <dsp:txXfrm>
        <a:off x="9651925" y="1756064"/>
        <a:ext cx="2126623" cy="1008740"/>
      </dsp:txXfrm>
    </dsp:sp>
    <dsp:sp modelId="{4F804961-697D-4455-95D9-AACEA874629B}">
      <dsp:nvSpPr>
        <dsp:cNvPr id="0" name=""/>
        <dsp:cNvSpPr/>
      </dsp:nvSpPr>
      <dsp:spPr>
        <a:xfrm>
          <a:off x="9614502" y="3093738"/>
          <a:ext cx="2235765" cy="1534394"/>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Portfolio Committees</a:t>
          </a:r>
          <a:endParaRPr lang="en-AU" sz="2200" kern="1200"/>
        </a:p>
      </dsp:txBody>
      <dsp:txXfrm>
        <a:off x="9689405" y="3168641"/>
        <a:ext cx="2085959" cy="1384588"/>
      </dsp:txXfrm>
    </dsp:sp>
    <dsp:sp modelId="{3AACCF87-3432-4DF7-A07F-AFF7F20FA4F9}">
      <dsp:nvSpPr>
        <dsp:cNvPr id="0" name=""/>
        <dsp:cNvSpPr/>
      </dsp:nvSpPr>
      <dsp:spPr>
        <a:xfrm>
          <a:off x="9535982" y="6899179"/>
          <a:ext cx="2235765" cy="1117882"/>
        </a:xfrm>
        <a:prstGeom prst="roundRect">
          <a:avLst/>
        </a:prstGeom>
        <a:solidFill>
          <a:srgbClr val="FF9D5B">
            <a:alpha val="40000"/>
          </a:srgbClr>
        </a:solidFill>
        <a:ln w="38100" cap="flat" cmpd="sng" algn="ctr">
          <a:solidFill>
            <a:srgbClr val="EA5F0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Rotary Specialist Network</a:t>
          </a:r>
          <a:endParaRPr lang="en-AU" sz="2200" kern="1200"/>
        </a:p>
      </dsp:txBody>
      <dsp:txXfrm>
        <a:off x="9590553" y="6953750"/>
        <a:ext cx="2126623" cy="1008740"/>
      </dsp:txXfrm>
    </dsp:sp>
    <dsp:sp modelId="{8741EC06-4FA4-4333-B1CA-289332BC84C3}">
      <dsp:nvSpPr>
        <dsp:cNvPr id="0" name=""/>
        <dsp:cNvSpPr/>
      </dsp:nvSpPr>
      <dsp:spPr>
        <a:xfrm>
          <a:off x="12477892" y="1701493"/>
          <a:ext cx="2235765" cy="1117882"/>
        </a:xfrm>
        <a:prstGeom prst="roundRect">
          <a:avLst/>
        </a:prstGeom>
        <a:solidFill>
          <a:srgbClr val="BCE292">
            <a:alpha val="39000"/>
          </a:srgbClr>
        </a:solidFill>
        <a:ln w="38100" cap="flat" cmpd="sng" algn="ctr">
          <a:solidFill>
            <a:srgbClr val="92D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Rotaract Nominee</a:t>
          </a:r>
          <a:endParaRPr lang="en-AU" sz="2200" kern="1200"/>
        </a:p>
      </dsp:txBody>
      <dsp:txXfrm>
        <a:off x="12532463" y="1756064"/>
        <a:ext cx="2126623" cy="1008740"/>
      </dsp:txXfrm>
    </dsp:sp>
    <dsp:sp modelId="{57FCF109-7073-4819-9962-EA61742E8006}">
      <dsp:nvSpPr>
        <dsp:cNvPr id="0" name=""/>
        <dsp:cNvSpPr/>
      </dsp:nvSpPr>
      <dsp:spPr>
        <a:xfrm>
          <a:off x="15399837" y="1703483"/>
          <a:ext cx="2235765" cy="1117882"/>
        </a:xfrm>
        <a:prstGeom prst="roundRect">
          <a:avLst/>
        </a:prstGeom>
        <a:solidFill>
          <a:srgbClr val="BCE292">
            <a:alpha val="39000"/>
          </a:srgbClr>
        </a:solidFill>
        <a:ln w="38100" cap="flat" cmpd="sng" algn="ctr">
          <a:solidFill>
            <a:srgbClr val="92D050"/>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Rotary Communities Nominee</a:t>
          </a:r>
          <a:endParaRPr lang="en-AU" sz="2200" kern="1200" dirty="0"/>
        </a:p>
      </dsp:txBody>
      <dsp:txXfrm>
        <a:off x="15454408" y="1758054"/>
        <a:ext cx="2126623" cy="1008740"/>
      </dsp:txXfrm>
    </dsp:sp>
    <dsp:sp modelId="{74B02A63-B063-414E-A96F-D78C71211667}">
      <dsp:nvSpPr>
        <dsp:cNvPr id="0" name=""/>
        <dsp:cNvSpPr/>
      </dsp:nvSpPr>
      <dsp:spPr>
        <a:xfrm>
          <a:off x="15317494" y="3039923"/>
          <a:ext cx="2400005" cy="1559882"/>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Rotary Community Leaders</a:t>
          </a:r>
          <a:endParaRPr lang="en-AU" sz="2200" kern="1200"/>
        </a:p>
      </dsp:txBody>
      <dsp:txXfrm>
        <a:off x="15393641" y="3116070"/>
        <a:ext cx="2247711" cy="1407588"/>
      </dsp:txXfrm>
    </dsp:sp>
    <dsp:sp modelId="{64EF8D3F-D38B-4D05-B8FE-09B4294D7E71}">
      <dsp:nvSpPr>
        <dsp:cNvPr id="0" name=""/>
        <dsp:cNvSpPr/>
      </dsp:nvSpPr>
      <dsp:spPr>
        <a:xfrm>
          <a:off x="18231736" y="1701493"/>
          <a:ext cx="3447483" cy="1117882"/>
        </a:xfrm>
        <a:prstGeom prst="roundRect">
          <a:avLst/>
        </a:prstGeom>
        <a:solidFill>
          <a:schemeClr val="accent1">
            <a:lumMod val="40000"/>
            <a:lumOff val="60000"/>
            <a:alpha val="39000"/>
          </a:schemeClr>
        </a:solidFill>
        <a:ln w="38100" cap="flat" cmpd="sng" algn="ctr">
          <a:solidFill>
            <a:schemeClr val="accent1"/>
          </a:solidFill>
          <a:prstDash val="dash"/>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Corporate and Admin (non-elected)</a:t>
          </a:r>
          <a:endParaRPr lang="en-AU" sz="2200" kern="1200" dirty="0"/>
        </a:p>
      </dsp:txBody>
      <dsp:txXfrm>
        <a:off x="18286307" y="1756064"/>
        <a:ext cx="3338341" cy="1008740"/>
      </dsp:txXfrm>
    </dsp:sp>
    <dsp:sp modelId="{16726877-3164-4FD2-9FCC-3E411A02F878}">
      <dsp:nvSpPr>
        <dsp:cNvPr id="0" name=""/>
        <dsp:cNvSpPr/>
      </dsp:nvSpPr>
      <dsp:spPr>
        <a:xfrm>
          <a:off x="18229735" y="3023904"/>
          <a:ext cx="3554912" cy="1469591"/>
        </a:xfrm>
        <a:prstGeom prst="roundRect">
          <a:avLst/>
        </a:prstGeom>
        <a:solidFill>
          <a:srgbClr val="7798D3">
            <a:alpha val="40000"/>
          </a:srgbClr>
        </a:solidFill>
        <a:ln w="38100" cap="flat" cmpd="sng" algn="ctr">
          <a:solidFill>
            <a:srgbClr val="305496"/>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Functional Committees (Legal Entities, Financial Assets, Insurance, etc.)</a:t>
          </a:r>
          <a:endParaRPr lang="en-AU" sz="2200" kern="1200"/>
        </a:p>
      </dsp:txBody>
      <dsp:txXfrm>
        <a:off x="18301475" y="3095644"/>
        <a:ext cx="3411432" cy="1326111"/>
      </dsp:txXfrm>
    </dsp:sp>
    <dsp:sp modelId="{F1D48B13-858E-42EB-A61A-5D90F1BCD36E}">
      <dsp:nvSpPr>
        <dsp:cNvPr id="0" name=""/>
        <dsp:cNvSpPr/>
      </dsp:nvSpPr>
      <dsp:spPr>
        <a:xfrm>
          <a:off x="13124973" y="17134"/>
          <a:ext cx="2235765" cy="1117882"/>
        </a:xfrm>
        <a:prstGeom prst="roundRect">
          <a:avLst/>
        </a:prstGeom>
        <a:solidFill>
          <a:srgbClr val="FAC360">
            <a:alpha val="38000"/>
          </a:srgbClr>
        </a:solidFill>
        <a:ln w="38100" cap="flat" cmpd="sng" algn="ctr">
          <a:solidFill>
            <a:srgbClr val="F7A81B"/>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District Governors</a:t>
          </a:r>
          <a:endParaRPr lang="en-AU" sz="2200" kern="1200"/>
        </a:p>
      </dsp:txBody>
      <dsp:txXfrm>
        <a:off x="13179544" y="71705"/>
        <a:ext cx="2126623" cy="1008740"/>
      </dsp:txXfrm>
    </dsp:sp>
    <dsp:sp modelId="{241B9FB8-7892-4C98-8961-C66D5D3E7A40}">
      <dsp:nvSpPr>
        <dsp:cNvPr id="0" name=""/>
        <dsp:cNvSpPr/>
      </dsp:nvSpPr>
      <dsp:spPr>
        <a:xfrm>
          <a:off x="19393859" y="44668"/>
          <a:ext cx="2235765" cy="1117882"/>
        </a:xfrm>
        <a:prstGeom prst="roundRect">
          <a:avLst/>
        </a:prstGeom>
        <a:solidFill>
          <a:srgbClr val="FAC360">
            <a:alpha val="38000"/>
          </a:srgbClr>
        </a:solidFill>
        <a:ln w="38100" cap="flat" cmpd="sng" algn="ctr">
          <a:solidFill>
            <a:srgbClr val="F7A81B"/>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RI Office (Sydney)</a:t>
          </a:r>
          <a:endParaRPr lang="en-AU" sz="2200" kern="1200"/>
        </a:p>
      </dsp:txBody>
      <dsp:txXfrm>
        <a:off x="19448430" y="99239"/>
        <a:ext cx="2126623" cy="100874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FBE957-C192-CE30-C549-D73D1C2988DE}"/>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35BA86FD-F028-E459-9CB4-556898E345CB}"/>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82DEB32-3A1B-4CF8-8707-F7A9CAA87440}" type="datetimeFigureOut">
              <a:rPr lang="en-NZ" smtClean="0"/>
              <a:t>4/09/2023</a:t>
            </a:fld>
            <a:endParaRPr lang="en-NZ"/>
          </a:p>
        </p:txBody>
      </p:sp>
      <p:sp>
        <p:nvSpPr>
          <p:cNvPr id="4" name="Footer Placeholder 3">
            <a:extLst>
              <a:ext uri="{FF2B5EF4-FFF2-40B4-BE49-F238E27FC236}">
                <a16:creationId xmlns:a16="http://schemas.microsoft.com/office/drawing/2014/main" id="{719F6A78-0A6D-AFB0-731D-EE755ACB1F88}"/>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9ADB7119-240E-E56E-2696-D1F1A17F7F3E}"/>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69C9EB3E-F8B8-4BB1-9DB3-E37E805C7B87}" type="slidenum">
              <a:rPr lang="en-NZ" smtClean="0"/>
              <a:t>‹#›</a:t>
            </a:fld>
            <a:endParaRPr lang="en-NZ"/>
          </a:p>
        </p:txBody>
      </p:sp>
    </p:spTree>
    <p:extLst>
      <p:ext uri="{BB962C8B-B14F-4D97-AF65-F5344CB8AC3E}">
        <p14:creationId xmlns:p14="http://schemas.microsoft.com/office/powerpoint/2010/main" val="1737616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0488" y="744538"/>
            <a:ext cx="6616700" cy="3722687"/>
          </a:xfrm>
          <a:prstGeom prst="rect">
            <a:avLst/>
          </a:prstGeom>
        </p:spPr>
        <p:txBody>
          <a:bodyPr/>
          <a:lstStyle/>
          <a:p>
            <a:endParaRPr/>
          </a:p>
        </p:txBody>
      </p:sp>
      <p:sp>
        <p:nvSpPr>
          <p:cNvPr id="117" name="Shape 117"/>
          <p:cNvSpPr>
            <a:spLocks noGrp="1"/>
          </p:cNvSpPr>
          <p:nvPr>
            <p:ph type="body" sz="quarter" idx="1"/>
          </p:nvPr>
        </p:nvSpPr>
        <p:spPr>
          <a:xfrm>
            <a:off x="906357" y="4715907"/>
            <a:ext cx="4984962" cy="4467701"/>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RotaryRegionalPilot@gmail.co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mailto:Zone8Elections@rotary.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90488" y="744538"/>
            <a:ext cx="6616700" cy="3722687"/>
          </a:xfrm>
          <a:prstGeom prst="rect">
            <a:avLst/>
          </a:prstGeom>
        </p:spPr>
        <p:txBody>
          <a:bodyPr/>
          <a:lstStyle/>
          <a:p>
            <a:r>
              <a:rPr lang="en-NZ"/>
              <a:t>Aa </a:t>
            </a:r>
            <a:endParaRPr/>
          </a:p>
        </p:txBody>
      </p:sp>
      <p:sp>
        <p:nvSpPr>
          <p:cNvPr id="132" name="Shape 132"/>
          <p:cNvSpPr>
            <a:spLocks noGrp="1"/>
          </p:cNvSpPr>
          <p:nvPr>
            <p:ph type="body" sz="quarter" idx="1"/>
          </p:nvPr>
        </p:nvSpPr>
        <p:spPr>
          <a:xfrm>
            <a:off x="486998" y="4715906"/>
            <a:ext cx="5933029" cy="5108592"/>
          </a:xfrm>
          <a:prstGeom prst="rect">
            <a:avLst/>
          </a:prstGeom>
        </p:spPr>
        <p:txBody>
          <a:bodyPr/>
          <a:lstStyle/>
          <a:p>
            <a:r>
              <a:rPr lang="en-US" sz="1800" i="1" dirty="0">
                <a:effectLst/>
                <a:latin typeface="Calibri" panose="020F0502020204030204" pitchFamily="34" charset="0"/>
                <a:ea typeface="Calibri" panose="020F0502020204030204" pitchFamily="34" charset="0"/>
                <a:cs typeface="Calibri" panose="020F0502020204030204" pitchFamily="34" charset="0"/>
              </a:rPr>
              <a:t>Introduction with country specific welcome</a:t>
            </a:r>
          </a:p>
          <a:p>
            <a:endParaRPr lang="en-US" sz="1800" i="1" dirty="0">
              <a:latin typeface="Calibri" panose="020F0502020204030204" pitchFamily="34" charset="0"/>
              <a:ea typeface="Calibri" panose="020F0502020204030204" pitchFamily="34" charset="0"/>
              <a:cs typeface="Calibri" panose="020F0502020204030204" pitchFamily="34" charset="0"/>
            </a:endParaRPr>
          </a:p>
          <a:p>
            <a:pPr>
              <a:lnSpc>
                <a:spcPct val="117000"/>
              </a:lnSpc>
              <a:spcAft>
                <a:spcPts val="800"/>
              </a:spcAft>
            </a:pPr>
            <a:r>
              <a:rPr lang="en-NZ" sz="1800" dirty="0">
                <a:effectLst/>
                <a:latin typeface="Calibri" panose="020F0502020204030204" pitchFamily="34" charset="0"/>
                <a:ea typeface="Calibri" panose="020F0502020204030204" pitchFamily="34" charset="0"/>
                <a:cs typeface="Calibri" panose="020F0502020204030204" pitchFamily="34" charset="0"/>
              </a:rPr>
              <a:t>Introduction of presenter(s)</a:t>
            </a:r>
            <a:endParaRPr lang="en-AU"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purpose of this presentation is to provide a summary of the key changes </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are being implemented to support and progress the Zone 8 Regionalisation Pilot.</a:t>
            </a:r>
            <a:endParaRPr lang="en-AU"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Pilot is one of only two Rotary International approved pilots in the world, the other being in Rotary Great Britain and Ireland.</a:t>
            </a:r>
            <a:endParaRPr lang="en-AU" sz="1800" dirty="0">
              <a:effectLst/>
              <a:latin typeface="Calibri" panose="020F0502020204030204" pitchFamily="34" charset="0"/>
              <a:ea typeface="Calibri" panose="020F0502020204030204" pitchFamily="34" charset="0"/>
              <a:cs typeface="Calibri" panose="020F0502020204030204" pitchFamily="34" charset="0"/>
            </a:endParaRPr>
          </a:p>
          <a:p>
            <a:pPr algn="l" rtl="0" fontAlgn="base"/>
            <a:endParaRPr lang="en-AU" sz="1800" b="0" i="0" dirty="0">
              <a:solidFill>
                <a:srgbClr val="000000"/>
              </a:solidFill>
              <a:effectLst/>
              <a:latin typeface="Calibri" panose="020F0502020204030204" pitchFamily="34" charset="0"/>
            </a:endParaRPr>
          </a:p>
          <a:p>
            <a:pPr algn="l" rtl="0" fontAlgn="base"/>
            <a:endParaRPr lang="en-AU" sz="1000" b="0" i="0" dirty="0">
              <a:solidFill>
                <a:srgbClr val="000000"/>
              </a:solidFill>
              <a:effectLst/>
              <a:latin typeface="Segoe UI" panose="020B0502040204020203"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90488" y="744538"/>
            <a:ext cx="6616700" cy="3722687"/>
          </a:xfrm>
          <a:prstGeom prst="rect">
            <a:avLst/>
          </a:prstGeom>
        </p:spPr>
        <p:txBody>
          <a:bodyPr/>
          <a:lstStyle/>
          <a:p>
            <a:endParaRPr/>
          </a:p>
        </p:txBody>
      </p:sp>
      <p:sp>
        <p:nvSpPr>
          <p:cNvPr id="143" name="Shape 143"/>
          <p:cNvSpPr>
            <a:spLocks noGrp="1"/>
          </p:cNvSpPr>
          <p:nvPr>
            <p:ph type="body" sz="quarter" idx="1"/>
          </p:nvPr>
        </p:nvSpPr>
        <p:spPr>
          <a:xfrm>
            <a:off x="377649" y="4715906"/>
            <a:ext cx="6042377" cy="5012272"/>
          </a:xfrm>
          <a:prstGeom prst="rect">
            <a:avLst/>
          </a:prstGeom>
        </p:spPr>
        <p:txBody>
          <a:bodyPr/>
          <a:lstStyle/>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The </a:t>
            </a:r>
            <a:r>
              <a:rPr lang="en-AU" sz="1800" b="0" i="1">
                <a:solidFill>
                  <a:srgbClr val="000000"/>
                </a:solidFill>
                <a:effectLst/>
                <a:latin typeface="Calibri" panose="020F0502020204030204" pitchFamily="34" charset="0"/>
              </a:rPr>
              <a:t>Creating Tomorrow</a:t>
            </a:r>
            <a:r>
              <a:rPr lang="en-AU" sz="1800" b="0" i="0">
                <a:solidFill>
                  <a:srgbClr val="000000"/>
                </a:solidFill>
                <a:effectLst/>
                <a:latin typeface="Calibri" panose="020F0502020204030204" pitchFamily="34" charset="0"/>
              </a:rPr>
              <a:t> website is your primary source of information for the Regionalisation Pilot. It is now being updated regularly with the latest news on the Pilot’s progress. </a:t>
            </a:r>
            <a:endParaRPr lang="en-AU"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If you have any questions, you can email the Regionalisation Pilot Team directly at </a:t>
            </a:r>
            <a:r>
              <a:rPr lang="en-AU" sz="1800" b="0" i="0" u="sng" strike="noStrike">
                <a:solidFill>
                  <a:srgbClr val="0563C1"/>
                </a:solidFill>
                <a:effectLst/>
                <a:latin typeface="Calibri" panose="020F0502020204030204" pitchFamily="34" charset="0"/>
                <a:hlinkClick r:id="rId3"/>
              </a:rPr>
              <a:t>RotaryRegionalPilot@gmail.com</a:t>
            </a:r>
            <a:r>
              <a:rPr lang="en-AU" sz="1800" b="0" i="0">
                <a:solidFill>
                  <a:srgbClr val="000000"/>
                </a:solidFill>
                <a:effectLst/>
                <a:latin typeface="Calibri" panose="020F0502020204030204" pitchFamily="34" charset="0"/>
              </a:rPr>
              <a:t>. </a:t>
            </a:r>
            <a:endParaRPr lang="en-AU"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If you have a specific question about elections, email </a:t>
            </a:r>
            <a:r>
              <a:rPr lang="en-AU" sz="1800" b="0" i="0" u="sng" strike="noStrike">
                <a:solidFill>
                  <a:srgbClr val="0563C1"/>
                </a:solidFill>
                <a:effectLst/>
                <a:latin typeface="Calibri" panose="020F0502020204030204" pitchFamily="34" charset="0"/>
                <a:hlinkClick r:id="rId4"/>
              </a:rPr>
              <a:t>Zone8Elections@rotary.org</a:t>
            </a:r>
            <a:r>
              <a:rPr lang="en-AU" sz="1800" b="0" i="0">
                <a:solidFill>
                  <a:srgbClr val="000000"/>
                </a:solidFill>
                <a:effectLst/>
                <a:latin typeface="Calibri" panose="020F0502020204030204" pitchFamily="34" charset="0"/>
              </a:rPr>
              <a:t>. </a:t>
            </a:r>
            <a:endParaRPr lang="en-AU" b="0" i="0">
              <a:solidFill>
                <a:srgbClr val="000000"/>
              </a:solidFill>
              <a:effectLst/>
              <a:latin typeface="Segoe UI" panose="020B0502040204020203" pitchFamily="34" charset="0"/>
            </a:endParaRPr>
          </a:p>
          <a:p>
            <a:pPr marL="285750" marR="0" lvl="0" indent="-285750" algn="l" defTabSz="457200" rtl="0" eaLnBrk="1" fontAlgn="base" latinLnBrk="0" hangingPunct="1">
              <a:lnSpc>
                <a:spcPct val="117999"/>
              </a:lnSpc>
              <a:spcBef>
                <a:spcPts val="0"/>
              </a:spcBef>
              <a:spcAft>
                <a:spcPts val="0"/>
              </a:spcAft>
              <a:buClrTx/>
              <a:buSzTx/>
              <a:buFont typeface="Arial" panose="020B0604020202020204" pitchFamily="34" charset="0"/>
              <a:buChar char="•"/>
              <a:tabLst/>
              <a:defRPr/>
            </a:pPr>
            <a:r>
              <a:rPr lang="en-AU" sz="1800" b="0" i="0">
                <a:solidFill>
                  <a:srgbClr val="000000"/>
                </a:solidFill>
                <a:effectLst/>
                <a:latin typeface="Calibri" panose="020F0502020204030204" pitchFamily="34" charset="0"/>
              </a:rPr>
              <a:t>Your district will have one or many regionalisation champions. Please reach out to them for information. </a:t>
            </a:r>
          </a:p>
          <a:p>
            <a:pPr marL="285750" marR="0" lvl="0" indent="-285750" algn="l" defTabSz="457200" rtl="0" eaLnBrk="1" fontAlgn="base" latinLnBrk="0" hangingPunct="1">
              <a:lnSpc>
                <a:spcPct val="117999"/>
              </a:lnSpc>
              <a:spcBef>
                <a:spcPts val="0"/>
              </a:spcBef>
              <a:spcAft>
                <a:spcPts val="0"/>
              </a:spcAft>
              <a:buClrTx/>
              <a:buSzTx/>
              <a:buFont typeface="Arial" panose="020B0604020202020204" pitchFamily="34" charset="0"/>
              <a:buChar char="•"/>
              <a:tabLst/>
              <a:defRPr/>
            </a:pPr>
            <a:r>
              <a:rPr lang="en-NZ" sz="1800">
                <a:effectLst/>
                <a:latin typeface="Calibri" panose="020F0502020204030204" pitchFamily="34" charset="0"/>
                <a:ea typeface="Calibri" panose="020F0502020204030204" pitchFamily="34" charset="0"/>
                <a:cs typeface="Arial" panose="020B0604020202020204" pitchFamily="34" charset="0"/>
              </a:rPr>
              <a:t>You can stay informed by attending the regular webinars and reviewing the regular email updates.</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285750" indent="-285750" algn="l" rtl="0" fontAlgn="base">
              <a:buFont typeface="Arial" panose="020B0604020202020204" pitchFamily="34" charset="0"/>
              <a:buChar char="•"/>
            </a:pPr>
            <a:endParaRPr lang="en-AU" b="0" i="0">
              <a:solidFill>
                <a:srgbClr val="000000"/>
              </a:solidFill>
              <a:effectLst/>
              <a:latin typeface="Segoe UI" panose="020B0502040204020203" pitchFamily="34" charset="0"/>
            </a:endParaRPr>
          </a:p>
          <a:p>
            <a:pPr>
              <a:defRPr sz="1200">
                <a:latin typeface="Helvetica"/>
                <a:ea typeface="Helvetica"/>
                <a:cs typeface="Helvetica"/>
                <a:sym typeface="Helvetica"/>
              </a:defRPr>
            </a:pPr>
            <a:endParaRPr lang="en-NZ" sz="1200">
              <a:latin typeface="+mn-lt"/>
              <a:cs typeface="Calibri" panose="020F0502020204030204" pitchFamily="34" charset="0"/>
            </a:endParaRPr>
          </a:p>
          <a:p>
            <a:pPr>
              <a:defRPr sz="1200">
                <a:latin typeface="Helvetica"/>
                <a:ea typeface="Helvetica"/>
                <a:cs typeface="Helvetica"/>
                <a:sym typeface="Helvetica"/>
              </a:defRPr>
            </a:pPr>
            <a:endParaRPr lang="en-NZ" sz="1200">
              <a:latin typeface="+mn-lt"/>
              <a:cs typeface="Calibri" panose="020F0502020204030204" pitchFamily="34" charset="0"/>
            </a:endParaRPr>
          </a:p>
        </p:txBody>
      </p:sp>
    </p:spTree>
    <p:extLst>
      <p:ext uri="{BB962C8B-B14F-4D97-AF65-F5344CB8AC3E}">
        <p14:creationId xmlns:p14="http://schemas.microsoft.com/office/powerpoint/2010/main" val="352121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pilot is about trialing a new Governance model in Zone 8, supported by a new operating model.  The new operating model will provide a platform for:</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Developing and delivering on multi-year strategies to enhance Rotary’s profile and footprint across Zone 8</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Harnessing the best practices that are identified by clubs and members and sharing these consistently across the zone to strengthen our operations and outcomes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Reducing time spent on administration processes across the zone by removing duplication and introducing automation of common processes.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Empowering clubs and their chosen community of clubs to develop local goals and to enable more collaboration to achieve these.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Identifying members who have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recognised</a:t>
            </a:r>
            <a:r>
              <a:rPr lang="en-US" sz="1800" dirty="0">
                <a:effectLst/>
                <a:latin typeface="Calibri" panose="020F0502020204030204" pitchFamily="34" charset="0"/>
                <a:ea typeface="Calibri" panose="020F0502020204030204" pitchFamily="34" charset="0"/>
                <a:cs typeface="Times New Roman" panose="02020603050405020304" pitchFamily="18" charset="0"/>
              </a:rPr>
              <a:t> skills and experience, to act as Rotary Specialists to support clubs across the Zone.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is a big vision, so how are we getting started?</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defRPr sz="1200">
                <a:latin typeface="Helvetica"/>
                <a:ea typeface="Helvetica"/>
                <a:cs typeface="Helvetica"/>
                <a:sym typeface="Helvetica"/>
              </a:defRPr>
            </a:pPr>
            <a:endParaRPr dirty="0"/>
          </a:p>
        </p:txBody>
      </p:sp>
    </p:spTree>
    <p:extLst>
      <p:ext uri="{BB962C8B-B14F-4D97-AF65-F5344CB8AC3E}">
        <p14:creationId xmlns:p14="http://schemas.microsoft.com/office/powerpoint/2010/main" val="183511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0"/>
            <a:ext cx="5513670" cy="4945590"/>
          </a:xfrm>
          <a:prstGeom prst="rect">
            <a:avLst/>
          </a:prstGeom>
        </p:spPr>
        <p:txBody>
          <a:bodyPr/>
          <a:lstStyle/>
          <a:p>
            <a:pPr>
              <a:lnSpc>
                <a:spcPct val="117000"/>
              </a:lnSpc>
              <a:spcAft>
                <a:spcPts val="800"/>
              </a:spcAft>
            </a:pP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Pilot is introducing a new operating model which features three new groups of volunteer roles who will work to support Rotary and Rotaract clubs and members to maximise their goals and outcomes.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283210" indent="-283210">
              <a:lnSpc>
                <a:spcPct val="117000"/>
              </a:lnSpc>
              <a:spcAft>
                <a:spcPts val="800"/>
              </a:spcAft>
            </a:pPr>
            <a:r>
              <a:rPr lang="en-NZ" sz="1800" dirty="0">
                <a:effectLst/>
                <a:latin typeface="Arial" panose="020B0604020202020204" pitchFamily="34" charset="0"/>
                <a:ea typeface="Arial" panose="020B0604020202020204" pitchFamily="34" charset="0"/>
                <a:cs typeface="Arial" panose="020B0604020202020204" pitchFamily="34" charset="0"/>
              </a:rPr>
              <a:t>•</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First is the Regional Council, which will be the leadership body for Zone 8 and will be responsible for setting strategies, goals to align with Rotary’s Action Plan and the goals defined in the Pilot proposal.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283210" indent="-283210">
              <a:lnSpc>
                <a:spcPct val="117000"/>
              </a:lnSpc>
              <a:spcAft>
                <a:spcPts val="800"/>
              </a:spcAft>
            </a:pPr>
            <a:r>
              <a:rPr lang="en-NZ" sz="1800" dirty="0">
                <a:effectLst/>
                <a:latin typeface="Arial" panose="020B0604020202020204" pitchFamily="34" charset="0"/>
                <a:ea typeface="Arial" panose="020B0604020202020204" pitchFamily="34" charset="0"/>
                <a:cs typeface="Arial" panose="020B0604020202020204" pitchFamily="34" charset="0"/>
              </a:rPr>
              <a:t>•</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second is Rotary Community Leaders, who will facilitate collaboration between groups of clubs and connect clubs and members to specialists and support resources as required.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283210" indent="-283210">
              <a:lnSpc>
                <a:spcPct val="117000"/>
              </a:lnSpc>
              <a:spcAft>
                <a:spcPts val="800"/>
              </a:spcAft>
            </a:pPr>
            <a:r>
              <a:rPr lang="en-NZ" sz="1800" dirty="0">
                <a:effectLst/>
                <a:latin typeface="Arial" panose="020B0604020202020204" pitchFamily="34" charset="0"/>
                <a:ea typeface="Arial" panose="020B0604020202020204" pitchFamily="34" charset="0"/>
                <a:cs typeface="Arial" panose="020B0604020202020204" pitchFamily="34" charset="0"/>
              </a:rPr>
              <a:t>•</a:t>
            </a: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third are Rotary Specialists, a very important role where volunteers provide their skills, knowledge and experience to Clubs, groups of Clubs and members.</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nSpc>
                <a:spcPct val="117000"/>
              </a:lnSpc>
              <a:spcAft>
                <a:spcPts val="800"/>
              </a:spcAft>
            </a:pP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this presentation, we’re now going to focus on the Regional Council and Community Groups and Rotary Community Leaders.</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nSpc>
                <a:spcPct val="117000"/>
              </a:lnSpc>
              <a:spcAft>
                <a:spcPts val="800"/>
              </a:spcAft>
            </a:pPr>
            <a:r>
              <a:rPr lang="en-N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More info on Rotary specialists will be provided in the near future.</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85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Expressions of Interest are currently open for the following Regional Council roles.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All roles have a two year term, except the Rotaract Nominee and Rotary Community Leader Nominee.</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a:t>
            </a:r>
            <a:r>
              <a:rPr lang="en-AU" sz="1800" b="1" dirty="0">
                <a:effectLst/>
                <a:latin typeface="Calibri" panose="020F0502020204030204" pitchFamily="34" charset="0"/>
                <a:ea typeface="Calibri" panose="020F0502020204030204" pitchFamily="34" charset="0"/>
                <a:cs typeface="Arial" panose="020B0604020202020204" pitchFamily="34" charset="0"/>
              </a:rPr>
              <a:t>Regional Council Chair</a:t>
            </a:r>
            <a:r>
              <a:rPr lang="en-AU" sz="1800" dirty="0">
                <a:effectLst/>
                <a:latin typeface="Calibri" panose="020F0502020204030204" pitchFamily="34" charset="0"/>
                <a:ea typeface="Calibri" panose="020F0502020204030204" pitchFamily="34" charset="0"/>
                <a:cs typeface="Arial" panose="020B0604020202020204" pitchFamily="34" charset="0"/>
              </a:rPr>
              <a:t> will be responsible for leading and managing the Regional Council. This includes ensuring the Council focuses on its agreed mission, vision, and strategies without preference to geography or interest.</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a:t>
            </a:r>
            <a:r>
              <a:rPr lang="en-AU" sz="1800" b="1" dirty="0">
                <a:effectLst/>
                <a:latin typeface="Calibri" panose="020F0502020204030204" pitchFamily="34" charset="0"/>
                <a:ea typeface="Calibri" panose="020F0502020204030204" pitchFamily="34" charset="0"/>
                <a:cs typeface="Arial" panose="020B0604020202020204" pitchFamily="34" charset="0"/>
              </a:rPr>
              <a:t>Regional Council Chair Elect, </a:t>
            </a:r>
            <a:r>
              <a:rPr lang="en-AU" sz="1800" b="0" dirty="0">
                <a:effectLst/>
                <a:latin typeface="Calibri" panose="020F0502020204030204" pitchFamily="34" charset="0"/>
                <a:ea typeface="Calibri" panose="020F0502020204030204" pitchFamily="34" charset="0"/>
                <a:cs typeface="Arial" panose="020B0604020202020204" pitchFamily="34" charset="0"/>
              </a:rPr>
              <a:t>while preparing for their future role as Chair, </a:t>
            </a:r>
            <a:r>
              <a:rPr lang="en-AU" sz="1800" dirty="0">
                <a:effectLst/>
                <a:latin typeface="Calibri" panose="020F0502020204030204" pitchFamily="34" charset="0"/>
                <a:ea typeface="Calibri" panose="020F0502020204030204" pitchFamily="34" charset="0"/>
                <a:cs typeface="Arial" panose="020B0604020202020204" pitchFamily="34" charset="0"/>
              </a:rPr>
              <a:t>will be responsible for developing, communicating, and managing the Zone Strategic Plan and ensuring the voices of all countries and regions are heard. To ensure there is strong representation from all Island nations, it is proposed that the Chair Elect will lead a </a:t>
            </a:r>
            <a:r>
              <a:rPr lang="en-AU" sz="1800" b="1" dirty="0">
                <a:effectLst/>
                <a:latin typeface="Calibri" panose="020F0502020204030204" pitchFamily="34" charset="0"/>
                <a:ea typeface="Calibri" panose="020F0502020204030204" pitchFamily="34" charset="0"/>
                <a:cs typeface="Arial" panose="020B0604020202020204" pitchFamily="34" charset="0"/>
              </a:rPr>
              <a:t>Multi-National Advisory Committee</a:t>
            </a:r>
            <a:r>
              <a:rPr lang="en-AU" sz="1800" dirty="0">
                <a:effectLst/>
                <a:latin typeface="Calibri" panose="020F0502020204030204" pitchFamily="34" charset="0"/>
                <a:ea typeface="Calibri" panose="020F0502020204030204" pitchFamily="34" charset="0"/>
                <a:cs typeface="Arial" panose="020B0604020202020204" pitchFamily="34" charset="0"/>
              </a:rPr>
              <a:t> in which members will represent the perspectives of their countries.  </a:t>
            </a:r>
            <a:r>
              <a:rPr lang="en-AU" sz="1800" dirty="0">
                <a:solidFill>
                  <a:srgbClr val="000000"/>
                </a:solidFill>
                <a:effectLst/>
                <a:latin typeface="Calibri" panose="020F0502020204030204" pitchFamily="34" charset="0"/>
                <a:ea typeface="Calibri" panose="020F0502020204030204" pitchFamily="34" charset="0"/>
              </a:rPr>
              <a:t>The Chair-elect will also liaise with existing Rotary entities, like RDU, RAWCS etc</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There are </a:t>
            </a:r>
            <a:r>
              <a:rPr lang="en-AU" sz="1800" b="1" dirty="0">
                <a:effectLst/>
                <a:latin typeface="Calibri" panose="020F0502020204030204" pitchFamily="34" charset="0"/>
                <a:ea typeface="Calibri" panose="020F0502020204030204" pitchFamily="34" charset="0"/>
                <a:cs typeface="Arial" panose="020B0604020202020204" pitchFamily="34" charset="0"/>
              </a:rPr>
              <a:t>six Portfolio Lead roles</a:t>
            </a:r>
            <a:r>
              <a:rPr lang="en-AU" sz="1800" dirty="0">
                <a:effectLst/>
                <a:latin typeface="Calibri" panose="020F0502020204030204" pitchFamily="34" charset="0"/>
                <a:ea typeface="Calibri" panose="020F0502020204030204" pitchFamily="34" charset="0"/>
                <a:cs typeface="Arial" panose="020B0604020202020204" pitchFamily="34" charset="0"/>
              </a:rPr>
              <a:t> who are accountable for outcomes in their respective portfolio area:</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Arial" panose="020B0604020202020204" pitchFamily="34" charset="0"/>
              </a:rPr>
              <a:t>Service Projects and Programs</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Arial" panose="020B0604020202020204" pitchFamily="34" charset="0"/>
              </a:rPr>
              <a:t>Public Image and Partnerships</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Arial" panose="020B0604020202020204" pitchFamily="34" charset="0"/>
              </a:rPr>
              <a:t>Membership (Growth, retention and new club creation)</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Arial" panose="020B0604020202020204" pitchFamily="34" charset="0"/>
              </a:rPr>
              <a:t>Learning and Development</a:t>
            </a:r>
          </a:p>
          <a:p>
            <a:pPr marL="342900" lvl="0" indent="-342900">
              <a:lnSpc>
                <a:spcPct val="107000"/>
              </a:lnSpc>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Arial" panose="020B0604020202020204" pitchFamily="34" charset="0"/>
              </a:rPr>
              <a:t>Fundraising and Grants</a:t>
            </a:r>
          </a:p>
          <a:p>
            <a:pPr marL="342900" lvl="0" indent="-342900">
              <a:lnSpc>
                <a:spcPct val="107000"/>
              </a:lnSpc>
              <a:spcAft>
                <a:spcPts val="800"/>
              </a:spcAft>
              <a:buFont typeface="Symbol" panose="05050102010706020507" pitchFamily="18" charset="2"/>
              <a:buChar char=""/>
            </a:pPr>
            <a:r>
              <a:rPr lang="en-AU" sz="1800" dirty="0">
                <a:effectLst/>
                <a:latin typeface="Calibri" panose="020F0502020204030204" pitchFamily="34" charset="0"/>
                <a:ea typeface="Calibri" panose="020F0502020204030204" pitchFamily="34" charset="0"/>
                <a:cs typeface="Arial" panose="020B0604020202020204" pitchFamily="34" charset="0"/>
              </a:rPr>
              <a:t>Diversity, Equity and Inclusion</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a:t>
            </a:r>
            <a:r>
              <a:rPr lang="en-AU" sz="1800" b="1" dirty="0">
                <a:effectLst/>
                <a:latin typeface="Calibri" panose="020F0502020204030204" pitchFamily="34" charset="0"/>
                <a:ea typeface="Calibri" panose="020F0502020204030204" pitchFamily="34" charset="0"/>
                <a:cs typeface="Arial" panose="020B0604020202020204" pitchFamily="34" charset="0"/>
              </a:rPr>
              <a:t>Rotaract Nominee</a:t>
            </a:r>
            <a:r>
              <a:rPr lang="en-AU" sz="1800" dirty="0">
                <a:effectLst/>
                <a:latin typeface="Calibri" panose="020F0502020204030204" pitchFamily="34" charset="0"/>
                <a:ea typeface="Calibri" panose="020F0502020204030204" pitchFamily="34" charset="0"/>
                <a:cs typeface="Arial" panose="020B0604020202020204" pitchFamily="34" charset="0"/>
              </a:rPr>
              <a:t> will be tasked with ensuring Rotaract perspectives are considered as the Regional Council develops new programs and initiatives to increase the reach and success of Rotaract and Rotary across the Zone.</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This is an excellent opportunity for experienced Rotaract members to put themselves forward for election to contribute to Rotary administration at a regional level and explore the future of Rotaract in Zone 8.</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Only active Rotaract members are eligible to apply for this position which is a minimum 1 year term. Rotaractors are also able to apply for all other positions on the Regional Council.</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a:t>
            </a:r>
            <a:r>
              <a:rPr lang="en-AU" sz="1800" b="1" dirty="0">
                <a:effectLst/>
                <a:latin typeface="Calibri" panose="020F0502020204030204" pitchFamily="34" charset="0"/>
                <a:ea typeface="Calibri" panose="020F0502020204030204" pitchFamily="34" charset="0"/>
                <a:cs typeface="Arial" panose="020B0604020202020204" pitchFamily="34" charset="0"/>
              </a:rPr>
              <a:t>Rotary Community Leader Nominee</a:t>
            </a:r>
            <a:r>
              <a:rPr lang="en-AU" sz="1800" dirty="0">
                <a:effectLst/>
                <a:latin typeface="Calibri" panose="020F0502020204030204" pitchFamily="34" charset="0"/>
                <a:ea typeface="Calibri" panose="020F0502020204030204" pitchFamily="34" charset="0"/>
                <a:cs typeface="Arial" panose="020B0604020202020204" pitchFamily="34" charset="0"/>
              </a:rPr>
              <a:t> election will be conducted in 2024, after Rotary Community Leaders have been selected.</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The </a:t>
            </a:r>
            <a:r>
              <a:rPr lang="en-AU" sz="1800" b="1" dirty="0">
                <a:effectLst/>
                <a:latin typeface="Calibri" panose="020F0502020204030204" pitchFamily="34" charset="0"/>
                <a:ea typeface="Calibri" panose="020F0502020204030204" pitchFamily="34" charset="0"/>
                <a:cs typeface="Arial" panose="020B0604020202020204" pitchFamily="34" charset="0"/>
              </a:rPr>
              <a:t>Corporate and Administration</a:t>
            </a:r>
            <a:r>
              <a:rPr lang="en-AU" sz="1800" dirty="0">
                <a:effectLst/>
                <a:latin typeface="Calibri" panose="020F0502020204030204" pitchFamily="34" charset="0"/>
                <a:ea typeface="Calibri" panose="020F0502020204030204" pitchFamily="34" charset="0"/>
                <a:cs typeface="Arial" panose="020B0604020202020204" pitchFamily="34" charset="0"/>
              </a:rPr>
              <a:t> role is a </a:t>
            </a:r>
            <a:r>
              <a:rPr lang="en-AU" sz="1800" i="1" dirty="0">
                <a:effectLst/>
                <a:latin typeface="Calibri" panose="020F0502020204030204" pitchFamily="34" charset="0"/>
                <a:ea typeface="Calibri" panose="020F0502020204030204" pitchFamily="34" charset="0"/>
                <a:cs typeface="Arial" panose="020B0604020202020204" pitchFamily="34" charset="0"/>
              </a:rPr>
              <a:t>non-voting position</a:t>
            </a:r>
            <a:r>
              <a:rPr lang="en-AU" sz="1800" dirty="0">
                <a:effectLst/>
                <a:latin typeface="Calibri" panose="020F0502020204030204" pitchFamily="34" charset="0"/>
                <a:ea typeface="Calibri" panose="020F0502020204030204" pitchFamily="34" charset="0"/>
                <a:cs typeface="Arial" panose="020B0604020202020204" pitchFamily="34" charset="0"/>
              </a:rPr>
              <a:t> on the Regional Council and the role description is currently being finalised and will be shared in due course.</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Arial" panose="020B0604020202020204" pitchFamily="34" charset="0"/>
              </a:rPr>
              <a:t>All roles are volunteer roles and not paid. Some expenses will be reimbursed.</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AU" sz="1800" u="sng" dirty="0">
                <a:effectLst/>
                <a:latin typeface="Calibri" panose="020F0502020204030204" pitchFamily="34" charset="0"/>
                <a:ea typeface="Calibri" panose="020F0502020204030204" pitchFamily="34" charset="0"/>
                <a:cs typeface="Arial" panose="020B0604020202020204" pitchFamily="34" charset="0"/>
              </a:rPr>
              <a:t>It is important to note that the existing Districts will remain in place during the pilot</a:t>
            </a:r>
            <a:r>
              <a:rPr lang="en-AU" sz="1800" dirty="0">
                <a:effectLst/>
                <a:latin typeface="Calibri" panose="020F0502020204030204" pitchFamily="34" charset="0"/>
                <a:ea typeface="Calibri" panose="020F0502020204030204" pitchFamily="34" charset="0"/>
                <a:cs typeface="Arial" panose="020B0604020202020204" pitchFamily="34" charset="0"/>
              </a:rPr>
              <a:t>.  Some responsibilities will be transitioned from Districts to the Regional Council , Rotary Community Leaders and Rotary Specialists during the course of the pilot.</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endParaRPr lang="en-NZ" dirty="0"/>
          </a:p>
        </p:txBody>
      </p:sp>
    </p:spTree>
    <p:extLst>
      <p:ext uri="{BB962C8B-B14F-4D97-AF65-F5344CB8AC3E}">
        <p14:creationId xmlns:p14="http://schemas.microsoft.com/office/powerpoint/2010/main" val="698410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99279" y="5280285"/>
            <a:ext cx="5670645" cy="4114800"/>
          </a:xfrm>
        </p:spPr>
        <p:txBody>
          <a:bodyPr/>
          <a:lstStyle/>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Any Rotary or Rotaract members who are interested to apply for roles on the Regional Council need to lodge their online Expression of Interest </a:t>
            </a:r>
            <a:r>
              <a:rPr lang="en-AU" sz="1800" b="1" i="0">
                <a:solidFill>
                  <a:srgbClr val="000000"/>
                </a:solidFill>
                <a:effectLst/>
                <a:latin typeface="Calibri" panose="020F0502020204030204" pitchFamily="34" charset="0"/>
              </a:rPr>
              <a:t>by 4 September 2023 12pm AEST</a:t>
            </a:r>
            <a:r>
              <a:rPr lang="en-AU" sz="1800" b="0" i="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An email will generate to their nominated club officer for certification that the member is in good standing. </a:t>
            </a:r>
            <a:endParaRPr lang="en-AU" sz="16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On 5 September, all eligible applicants will receive an application pack for their completion. </a:t>
            </a: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A small panel will review applications, to confirm that applicants meet the criteria.   </a:t>
            </a:r>
            <a:endParaRPr lang="en-AU" sz="16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The Panel will then announce the candidates for the election. </a:t>
            </a:r>
            <a:endParaRPr lang="en-AU" sz="16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Club Presidents will receive electronic ballot forms on 17</a:t>
            </a:r>
            <a:r>
              <a:rPr lang="en-AU" sz="1800" b="0" i="0" baseline="30000">
                <a:solidFill>
                  <a:srgbClr val="000000"/>
                </a:solidFill>
                <a:effectLst/>
                <a:latin typeface="Calibri" panose="020F0502020204030204" pitchFamily="34" charset="0"/>
              </a:rPr>
              <a:t>th</a:t>
            </a:r>
            <a:r>
              <a:rPr lang="en-AU" sz="1800" b="0" i="0">
                <a:solidFill>
                  <a:srgbClr val="000000"/>
                </a:solidFill>
                <a:effectLst/>
                <a:latin typeface="Calibri" panose="020F0502020204030204" pitchFamily="34" charset="0"/>
              </a:rPr>
              <a:t> October to input the ballot on behalf of their club. </a:t>
            </a:r>
            <a:endParaRPr lang="en-AU" sz="16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Election results are expected to be announced on 1 Nov. </a:t>
            </a:r>
            <a:endParaRPr lang="en-AU" sz="16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There will be a 15 day objection period. </a:t>
            </a: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Full details of the Election process is available on the process are available on the creatingtomorrowrotary.org website. </a:t>
            </a:r>
            <a:endParaRPr lang="en-AU" sz="160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1" i="0">
                <a:solidFill>
                  <a:srgbClr val="000000"/>
                </a:solidFill>
                <a:effectLst/>
                <a:latin typeface="Calibri" panose="020F0502020204030204" pitchFamily="34" charset="0"/>
              </a:rPr>
              <a:t>If you’re interested in shaping the future of Zone 8 through a new leadership role in the Regional Council, submit your EOI now!</a:t>
            </a:r>
            <a:endParaRPr lang="en-AU" sz="1600" b="1" i="0">
              <a:solidFill>
                <a:srgbClr val="000000"/>
              </a:solidFill>
              <a:effectLst/>
              <a:latin typeface="Segoe UI" panose="020B0502040204020203" pitchFamily="34" charset="0"/>
            </a:endParaRPr>
          </a:p>
          <a:p>
            <a:pPr>
              <a:defRPr sz="1200">
                <a:latin typeface="Helvetica"/>
                <a:ea typeface="Helvetica"/>
                <a:cs typeface="Helvetica"/>
                <a:sym typeface="Helvetica"/>
              </a:defRPr>
            </a:pPr>
            <a:endParaRPr lang="en-NZ" sz="1100">
              <a:latin typeface="Frutiger LT Std 45 Light"/>
            </a:endParaRPr>
          </a:p>
        </p:txBody>
      </p:sp>
    </p:spTree>
    <p:extLst>
      <p:ext uri="{BB962C8B-B14F-4D97-AF65-F5344CB8AC3E}">
        <p14:creationId xmlns:p14="http://schemas.microsoft.com/office/powerpoint/2010/main" val="1789263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0"/>
            <a:ext cx="5513670" cy="4945590"/>
          </a:xfrm>
          <a:prstGeom prst="rect">
            <a:avLst/>
          </a:prstGeom>
        </p:spPr>
        <p:txBody>
          <a:bodyPr/>
          <a:lstStyle/>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As part of the Regionalisation Pilot, a new way of grouping Rotary and Rotaract clubs will soon be introduced. Each group will be known as a Rotary Community Group (RCG). </a:t>
            </a:r>
            <a:endParaRPr lang="en-AU" sz="105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These groups are designed to foster greater collaboration among clubs so they can work more effectively and at a larger scale than they could on their own. </a:t>
            </a:r>
            <a:endParaRPr lang="en-AU" sz="105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RCGs will be based on what clubs have in common, such as geography, type of club or shared language. They will meet in person, online, or a combination of both, and will choose how often they meet. </a:t>
            </a:r>
            <a:endParaRPr lang="en-AU" sz="105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Each District will have their own approach to forming RCGs, tailored to suit their unique needs. </a:t>
            </a:r>
            <a:endParaRPr lang="en-AU" sz="105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In September, Club Presidents and Secretaries will receive a link via email to an online form through which they can specify how they would like to be grouped with other clubs. Each club will submit </a:t>
            </a:r>
            <a:r>
              <a:rPr lang="en-AU" sz="1800" b="1" i="0">
                <a:solidFill>
                  <a:srgbClr val="000000"/>
                </a:solidFill>
                <a:effectLst/>
                <a:latin typeface="Calibri" panose="020F0502020204030204" pitchFamily="34" charset="0"/>
              </a:rPr>
              <a:t>one</a:t>
            </a:r>
            <a:r>
              <a:rPr lang="en-AU" sz="1800" b="0" i="0">
                <a:solidFill>
                  <a:srgbClr val="000000"/>
                </a:solidFill>
                <a:effectLst/>
                <a:latin typeface="Calibri" panose="020F0502020204030204" pitchFamily="34" charset="0"/>
              </a:rPr>
              <a:t> form. </a:t>
            </a:r>
            <a:endParaRPr lang="en-AU" sz="1050" b="0"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AU" sz="1800" b="0" i="0">
                <a:solidFill>
                  <a:srgbClr val="000000"/>
                </a:solidFill>
                <a:effectLst/>
                <a:latin typeface="Calibri" panose="020F0502020204030204" pitchFamily="34" charset="0"/>
              </a:rPr>
              <a:t>Clubs will be able to nominate both a primary and secondary way they prefer to be grouped. Secondary groupings are optional and will mainly be online. </a:t>
            </a:r>
            <a:endParaRPr lang="en-AU" sz="1050" b="0" i="0">
              <a:solidFill>
                <a:srgbClr val="000000"/>
              </a:solidFill>
              <a:effectLst/>
              <a:latin typeface="Segoe UI" panose="020B0502040204020203" pitchFamily="34" charset="0"/>
            </a:endParaRPr>
          </a:p>
          <a:p>
            <a:pPr>
              <a:lnSpc>
                <a:spcPct val="107000"/>
              </a:lnSpc>
              <a:spcAft>
                <a:spcPts val="800"/>
              </a:spcAft>
            </a:pPr>
            <a:endParaRPr lang="en-NZ" sz="120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326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710204" y="4719610"/>
            <a:ext cx="5513670" cy="4945590"/>
          </a:xfrm>
          <a:prstGeom prst="rect">
            <a:avLst/>
          </a:prstGeom>
        </p:spPr>
        <p:txBody>
          <a:bodyPr/>
          <a:lstStyle/>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Each Rotary Community Group will elect their own Rotary Community Leader (RCL), a facilitator who will provide and access support for the clubs in their group as needed.</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Rotary Community Leaders will support clubs to:</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960120" indent="-960120">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-Establish larger scale partnerships</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960120" indent="-960120">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community impact</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960120" indent="-960120">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-Build a higher public profile within their community</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960120" indent="-960120">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-Attract new club members</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960120" indent="-960120">
              <a:lnSpc>
                <a:spcPct val="107000"/>
              </a:lnSpc>
              <a:spcAft>
                <a:spcPts val="1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club member engagement and satisfaction</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algn="l" rtl="0" fontAlgn="base"/>
            <a:endParaRPr lang="en-NZ" sz="120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8295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xfrm>
            <a:off x="90488" y="849313"/>
            <a:ext cx="6616700" cy="3722687"/>
          </a:xfrm>
          <a:prstGeom prst="rect">
            <a:avLst/>
          </a:prstGeom>
        </p:spPr>
        <p:txBody>
          <a:bodyPr/>
          <a:lstStyle/>
          <a:p>
            <a:endParaRPr/>
          </a:p>
        </p:txBody>
      </p:sp>
      <p:sp>
        <p:nvSpPr>
          <p:cNvPr id="291" name="Shape 291"/>
          <p:cNvSpPr>
            <a:spLocks noGrp="1"/>
          </p:cNvSpPr>
          <p:nvPr>
            <p:ph type="body" sz="quarter" idx="1"/>
          </p:nvPr>
        </p:nvSpPr>
        <p:spPr>
          <a:xfrm>
            <a:off x="447875" y="4389826"/>
            <a:ext cx="5513670" cy="4945590"/>
          </a:xfrm>
          <a:prstGeom prst="rect">
            <a:avLst/>
          </a:prstGeom>
        </p:spPr>
        <p:txBody>
          <a:bodyPr/>
          <a:lstStyle/>
          <a:p>
            <a:pPr algn="l" rtl="0" fontAlgn="base"/>
            <a:r>
              <a:rPr lang="en-AU" sz="1800" b="0" i="0">
                <a:solidFill>
                  <a:srgbClr val="000000"/>
                </a:solidFill>
                <a:effectLst/>
                <a:latin typeface="Calibri" panose="020F0502020204030204" pitchFamily="34" charset="0"/>
              </a:rPr>
              <a:t>The Pilot Establishment Team have been conducting some workshops with District teams in recent weeks and these are some of the larger scale, more impactful possibilities they imagined:</a:t>
            </a:r>
            <a:endParaRPr lang="en-AU" sz="1050" b="0" i="0">
              <a:solidFill>
                <a:srgbClr val="000000"/>
              </a:solidFill>
              <a:effectLst/>
              <a:latin typeface="Calibri" panose="020F0502020204030204" pitchFamily="34" charset="0"/>
            </a:endParaRPr>
          </a:p>
          <a:p>
            <a:pPr algn="l" rtl="0" fontAlgn="base"/>
            <a:endParaRPr lang="en-AU" sz="105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AU" sz="1800" b="0" i="0">
                <a:solidFill>
                  <a:srgbClr val="000000"/>
                </a:solidFill>
                <a:effectLst/>
                <a:latin typeface="Calibri" panose="020F0502020204030204" pitchFamily="34" charset="0"/>
              </a:rPr>
              <a:t>Upscaled tree planting or recycling initiatives in partnership with local government </a:t>
            </a:r>
          </a:p>
          <a:p>
            <a:pPr algn="l" rtl="0" fontAlgn="base">
              <a:buFont typeface="Arial" panose="020B0604020202020204" pitchFamily="34" charset="0"/>
              <a:buChar char="•"/>
            </a:pPr>
            <a:r>
              <a:rPr lang="en-AU" sz="1800" b="0" i="0">
                <a:solidFill>
                  <a:srgbClr val="000000"/>
                </a:solidFill>
                <a:effectLst/>
                <a:latin typeface="Calibri" panose="020F0502020204030204" pitchFamily="34" charset="0"/>
              </a:rPr>
              <a:t>Projects on a 100km walkway connecting several small communities e.g. seating, disability access, photo spots, native planting sites, etc. featuring Rotary signage </a:t>
            </a:r>
          </a:p>
          <a:p>
            <a:pPr algn="l" rtl="0" fontAlgn="base">
              <a:buFont typeface="Arial" panose="020B0604020202020204" pitchFamily="34" charset="0"/>
              <a:buChar char="•"/>
            </a:pPr>
            <a:r>
              <a:rPr lang="en-AU" sz="1800" b="0" i="0">
                <a:solidFill>
                  <a:srgbClr val="000000"/>
                </a:solidFill>
                <a:effectLst/>
                <a:latin typeface="Calibri" panose="020F0502020204030204" pitchFamily="34" charset="0"/>
              </a:rPr>
              <a:t>Mobile clinics for people who find it difficult to access services in partnership with relevant agencies </a:t>
            </a:r>
          </a:p>
          <a:p>
            <a:pPr algn="l" rtl="0" fontAlgn="base">
              <a:buFont typeface="Arial" panose="020B0604020202020204" pitchFamily="34" charset="0"/>
              <a:buChar char="•"/>
            </a:pPr>
            <a:r>
              <a:rPr lang="en-AU" sz="1800" b="0" i="0">
                <a:solidFill>
                  <a:srgbClr val="000000"/>
                </a:solidFill>
                <a:effectLst/>
                <a:latin typeface="Calibri" panose="020F0502020204030204" pitchFamily="34" charset="0"/>
              </a:rPr>
              <a:t>Billboards on freeways/motorways – “Rotary, there when you need us", with an image of Rotarians supporting local people affected by floods/fire/earthquake </a:t>
            </a:r>
          </a:p>
          <a:p>
            <a:pPr>
              <a:lnSpc>
                <a:spcPct val="107000"/>
              </a:lnSpc>
              <a:spcAft>
                <a:spcPts val="800"/>
              </a:spcAft>
            </a:pPr>
            <a:endParaRPr lang="en-NZ" sz="120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252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86853" y="4343400"/>
            <a:ext cx="5670645" cy="4114800"/>
          </a:xfrm>
        </p:spPr>
        <p:txBody>
          <a:bodyPr/>
          <a:lstStyle/>
          <a:p>
            <a:pPr>
              <a:lnSpc>
                <a:spcPct val="107000"/>
              </a:lnSpc>
              <a:spcAft>
                <a:spcPts val="800"/>
              </a:spcAft>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timeline for identifying Rotary Community Groups and Community Leaders is: </a:t>
            </a: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September, Rotary and Rotaract clubs will be provided a survey to indicate how they would like to be grouped together for future collaboration on activities and projects.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District leaders and the Regionalisation team will review the survey results together and work on the groupings, in liaison with the clubs where needed.</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new Community Groups are expected to be advised to clubs by November.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RCGs will then meet to determine how they will collaborate together and how the RCL role will work for their group</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Club members will then be invited to express interest in nominating for a Rotary Community Leader role in their Community Group. This is likely to be in January.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AU"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Community Leaders will then be elected by March 2024 to enable them to participate in a learning program in preparation for their new role to commence in July 2024.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defRPr sz="1200">
                <a:latin typeface="Helvetica"/>
                <a:ea typeface="Helvetica"/>
                <a:cs typeface="Helvetica"/>
                <a:sym typeface="Helvetica"/>
              </a:defRPr>
            </a:pPr>
            <a:endParaRPr lang="en-NZ" sz="1100" dirty="0">
              <a:latin typeface="Frutiger LT Std 45 Light"/>
            </a:endParaRPr>
          </a:p>
        </p:txBody>
      </p:sp>
    </p:spTree>
    <p:extLst>
      <p:ext uri="{BB962C8B-B14F-4D97-AF65-F5344CB8AC3E}">
        <p14:creationId xmlns:p14="http://schemas.microsoft.com/office/powerpoint/2010/main" val="21902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ACAB2E-37E7-A74A-B4BF-C2F1796C3606}"/>
              </a:ext>
            </a:extLst>
          </p:cNvPr>
          <p:cNvSpPr/>
          <p:nvPr userDrawn="1"/>
        </p:nvSpPr>
        <p:spPr>
          <a:xfrm flipH="1">
            <a:off x="1" y="0"/>
            <a:ext cx="3910938" cy="13716000"/>
          </a:xfrm>
          <a:prstGeom prst="rect">
            <a:avLst/>
          </a:prstGeom>
          <a:gradFill>
            <a:gsLst>
              <a:gs pos="50000">
                <a:schemeClr val="bg1"/>
              </a:gs>
              <a:gs pos="75000">
                <a:srgbClr val="00B0F0"/>
              </a:gs>
              <a:gs pos="100000">
                <a:srgbClr val="0070C0"/>
              </a:gs>
            </a:gsLst>
            <a:lin ang="600000" scaled="0"/>
          </a:gra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pic>
        <p:nvPicPr>
          <p:cNvPr id="2" name="Picture 1">
            <a:extLst>
              <a:ext uri="{FF2B5EF4-FFF2-40B4-BE49-F238E27FC236}">
                <a16:creationId xmlns:a16="http://schemas.microsoft.com/office/drawing/2014/main" id="{2104D5C1-E6EA-3242-B68D-F9CEB0861EE2}"/>
              </a:ext>
            </a:extLst>
          </p:cNvPr>
          <p:cNvPicPr>
            <a:picLocks noChangeAspect="1"/>
          </p:cNvPicPr>
          <p:nvPr userDrawn="1"/>
        </p:nvPicPr>
        <p:blipFill>
          <a:blip r:embed="rId2"/>
          <a:stretch>
            <a:fillRect/>
          </a:stretch>
        </p:blipFill>
        <p:spPr>
          <a:xfrm flipH="1">
            <a:off x="0" y="0"/>
            <a:ext cx="24384000" cy="13716000"/>
          </a:xfrm>
          <a:prstGeom prst="rect">
            <a:avLst/>
          </a:prstGeom>
        </p:spPr>
      </p:pic>
      <p:sp>
        <p:nvSpPr>
          <p:cNvPr id="8" name="Rectangle 7">
            <a:extLst>
              <a:ext uri="{FF2B5EF4-FFF2-40B4-BE49-F238E27FC236}">
                <a16:creationId xmlns:a16="http://schemas.microsoft.com/office/drawing/2014/main" id="{53968984-C763-CD47-BA36-22B7FB9A598A}"/>
              </a:ext>
            </a:extLst>
          </p:cNvPr>
          <p:cNvSpPr/>
          <p:nvPr userDrawn="1"/>
        </p:nvSpPr>
        <p:spPr>
          <a:xfrm>
            <a:off x="16557902" y="232807"/>
            <a:ext cx="7399520" cy="461665"/>
          </a:xfrm>
          <a:prstGeom prst="rect">
            <a:avLst/>
          </a:prstGeom>
        </p:spPr>
        <p:txBody>
          <a:bodyPr wrap="square">
            <a:spAutoFit/>
          </a:bodyPr>
          <a:lstStyle/>
          <a:p>
            <a:pPr algn="r"/>
            <a:r>
              <a:rPr lang="en-US" sz="2400">
                <a:solidFill>
                  <a:srgbClr val="919295"/>
                </a:solidFill>
                <a:latin typeface="Arial" panose="020B0604020202020204" pitchFamily="34" charset="0"/>
                <a:cs typeface="Arial" panose="020B0604020202020204" pitchFamily="34" charset="0"/>
              </a:rPr>
              <a:t>SHAPING </a:t>
            </a:r>
            <a:r>
              <a:rPr lang="en-US" sz="2400" b="1">
                <a:solidFill>
                  <a:srgbClr val="58585A"/>
                </a:solidFill>
                <a:latin typeface="Arial" panose="020B0604020202020204" pitchFamily="34" charset="0"/>
                <a:cs typeface="Arial" panose="020B0604020202020204" pitchFamily="34" charset="0"/>
              </a:rPr>
              <a:t>ROTARY’S</a:t>
            </a:r>
            <a:r>
              <a:rPr lang="en-US" sz="2400">
                <a:solidFill>
                  <a:srgbClr val="919295"/>
                </a:solidFill>
                <a:latin typeface="Arial" panose="020B0604020202020204" pitchFamily="34" charset="0"/>
                <a:cs typeface="Arial" panose="020B0604020202020204" pitchFamily="34" charset="0"/>
              </a:rPr>
              <a:t> FUTURE </a:t>
            </a:r>
          </a:p>
        </p:txBody>
      </p:sp>
      <p:sp>
        <p:nvSpPr>
          <p:cNvPr id="5" name="Title 1">
            <a:extLst>
              <a:ext uri="{FF2B5EF4-FFF2-40B4-BE49-F238E27FC236}">
                <a16:creationId xmlns:a16="http://schemas.microsoft.com/office/drawing/2014/main" id="{455E6C5F-40EF-074D-A4FA-1B73AB110847}"/>
              </a:ext>
            </a:extLst>
          </p:cNvPr>
          <p:cNvSpPr>
            <a:spLocks noGrp="1"/>
          </p:cNvSpPr>
          <p:nvPr>
            <p:ph type="title"/>
          </p:nvPr>
        </p:nvSpPr>
        <p:spPr>
          <a:xfrm>
            <a:off x="711760" y="786804"/>
            <a:ext cx="21031200" cy="1631516"/>
          </a:xfrm>
        </p:spPr>
        <p:txBody>
          <a:bodyPr anchor="t"/>
          <a:lstStyle>
            <a:lvl1pPr>
              <a:defRPr sz="6400"/>
            </a:lvl1pPr>
          </a:lstStyle>
          <a:p>
            <a:r>
              <a:rPr lang="en-US"/>
              <a:t>Click to edit Master title style</a:t>
            </a:r>
          </a:p>
        </p:txBody>
      </p:sp>
    </p:spTree>
    <p:extLst>
      <p:ext uri="{BB962C8B-B14F-4D97-AF65-F5344CB8AC3E}">
        <p14:creationId xmlns:p14="http://schemas.microsoft.com/office/powerpoint/2010/main" val="3462180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39525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50486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29416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384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7111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83634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13169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75390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6668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705222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0421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21399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33026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2399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86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04-Sep-2023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327559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77F5-D5F4-3BCD-EAC5-0627FFB30A5C}"/>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AU"/>
          </a:p>
        </p:txBody>
      </p:sp>
      <p:sp>
        <p:nvSpPr>
          <p:cNvPr id="3" name="Subtitle 2">
            <a:extLst>
              <a:ext uri="{FF2B5EF4-FFF2-40B4-BE49-F238E27FC236}">
                <a16:creationId xmlns:a16="http://schemas.microsoft.com/office/drawing/2014/main" id="{C556DD73-51B1-398A-1EF3-B360CD287D1F}"/>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D16150F-E2B2-531F-EDFE-8A6A0F90F40B}"/>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5" name="Footer Placeholder 4">
            <a:extLst>
              <a:ext uri="{FF2B5EF4-FFF2-40B4-BE49-F238E27FC236}">
                <a16:creationId xmlns:a16="http://schemas.microsoft.com/office/drawing/2014/main" id="{76CFB095-7269-4226-F68B-1128E508A6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760A1A-EE74-A74F-DDF5-E6D341E33C97}"/>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3114427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731E-DF6C-0C63-78B6-04541FB35CB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B814DA0-EC27-B59E-3CE5-1D369D11D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F18A4F-0203-2A79-4963-AFDC910194C0}"/>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5" name="Footer Placeholder 4">
            <a:extLst>
              <a:ext uri="{FF2B5EF4-FFF2-40B4-BE49-F238E27FC236}">
                <a16:creationId xmlns:a16="http://schemas.microsoft.com/office/drawing/2014/main" id="{E02C7F5B-E43D-6365-8AB9-45764B7614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E9EEA3-03A5-8B22-306B-EC884E853A0A}"/>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283978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A086-13EC-AA56-2341-FCCB81DE8E43}"/>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5EDF132-130A-697C-DB24-0A786F86BD37}"/>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DFB41C-94BA-0596-239D-AE1BEACBCE2A}"/>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5" name="Footer Placeholder 4">
            <a:extLst>
              <a:ext uri="{FF2B5EF4-FFF2-40B4-BE49-F238E27FC236}">
                <a16:creationId xmlns:a16="http://schemas.microsoft.com/office/drawing/2014/main" id="{A0B48104-5311-CD33-737B-819B5683DD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CDB784-47B3-8490-8214-0724900941CD}"/>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3763001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2FAB-BA1A-F5C7-9BA6-D3300F9B32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1E3A968-0E74-8EDC-78A5-D3FACF5DCA88}"/>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F2288AE-7A3E-564C-8869-65E1683AD936}"/>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8D5FFD6-5F74-9788-DE4A-588CF39D4E60}"/>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6" name="Footer Placeholder 5">
            <a:extLst>
              <a:ext uri="{FF2B5EF4-FFF2-40B4-BE49-F238E27FC236}">
                <a16:creationId xmlns:a16="http://schemas.microsoft.com/office/drawing/2014/main" id="{A2D0381D-7D72-261A-523F-F0AA5CE796E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B64FD88-E474-1B38-F013-3BDED9404986}"/>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30244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AAFA-E65B-9F0F-3446-AA7960A9758B}"/>
              </a:ext>
            </a:extLst>
          </p:cNvPr>
          <p:cNvSpPr>
            <a:spLocks noGrp="1"/>
          </p:cNvSpPr>
          <p:nvPr>
            <p:ph type="title"/>
          </p:nvPr>
        </p:nvSpPr>
        <p:spPr>
          <a:xfrm>
            <a:off x="1679576" y="730251"/>
            <a:ext cx="21031200" cy="2651126"/>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74AF9E3-DC0A-1CD2-440E-DA0E600EBDC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69E37-81C8-1C6A-0E24-D88AFBBFDD42}"/>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C50716D-E7C5-FDCA-537F-DD773DC2215C}"/>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23814-1B5D-1F23-1022-1997019BD5C4}"/>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E434B64-0EF7-081A-79E6-42DBF8C29BF5}"/>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8" name="Footer Placeholder 7">
            <a:extLst>
              <a:ext uri="{FF2B5EF4-FFF2-40B4-BE49-F238E27FC236}">
                <a16:creationId xmlns:a16="http://schemas.microsoft.com/office/drawing/2014/main" id="{81E34435-AE32-B686-A141-4350FAE1630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DF37939F-B274-991E-2750-52386034A4EB}"/>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855136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EC3-642C-B80C-BBF7-0FF9B60206C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633F957-3C6D-30CE-D819-2DBC7D23AB1B}"/>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4" name="Footer Placeholder 3">
            <a:extLst>
              <a:ext uri="{FF2B5EF4-FFF2-40B4-BE49-F238E27FC236}">
                <a16:creationId xmlns:a16="http://schemas.microsoft.com/office/drawing/2014/main" id="{88272FD1-40E9-9996-F437-AAA82332366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3B8D3C4-D511-7CB5-5E3B-3F904F2F2964}"/>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80046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96DDF-F5AA-D6B7-DEB4-82B473D17B56}"/>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3" name="Footer Placeholder 2">
            <a:extLst>
              <a:ext uri="{FF2B5EF4-FFF2-40B4-BE49-F238E27FC236}">
                <a16:creationId xmlns:a16="http://schemas.microsoft.com/office/drawing/2014/main" id="{E04F9740-EB31-907F-B89E-88C923C5DE0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57C63DF-DB3A-B4E1-9C30-892D62416237}"/>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28546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1F545-E5FD-CA7D-5737-77CEF271E6B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4579434-A9FC-6F51-8BB0-856403450FF7}"/>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DDF8B06-72BD-7066-19FF-7CAA25F2E89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0B5BF32-627B-77B4-E82B-85432E487BBA}"/>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6" name="Footer Placeholder 5">
            <a:extLst>
              <a:ext uri="{FF2B5EF4-FFF2-40B4-BE49-F238E27FC236}">
                <a16:creationId xmlns:a16="http://schemas.microsoft.com/office/drawing/2014/main" id="{1620D17E-97CC-E720-8645-FE6457F9E9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4F09839-7E5D-FA14-76FD-09B8ECD72B79}"/>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335886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7EF3-A02C-F661-32D3-49BC6D014725}"/>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ABF3397-A084-DF27-A90C-23AA23F4C9ED}"/>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AU"/>
          </a:p>
        </p:txBody>
      </p:sp>
      <p:sp>
        <p:nvSpPr>
          <p:cNvPr id="4" name="Text Placeholder 3">
            <a:extLst>
              <a:ext uri="{FF2B5EF4-FFF2-40B4-BE49-F238E27FC236}">
                <a16:creationId xmlns:a16="http://schemas.microsoft.com/office/drawing/2014/main" id="{E2604AD9-BF65-51CC-FB2E-ABFFA99F43B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B86F6D1-CF82-A906-122F-D9A5738E04C0}"/>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6" name="Footer Placeholder 5">
            <a:extLst>
              <a:ext uri="{FF2B5EF4-FFF2-40B4-BE49-F238E27FC236}">
                <a16:creationId xmlns:a16="http://schemas.microsoft.com/office/drawing/2014/main" id="{382323C6-6074-6F05-0990-10F142046A9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BD07473-60AD-AE8F-3BA1-A597CC0C41F4}"/>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171757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C6EC-81EE-8B5F-2D0D-41575E889E0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26008B5-E1B5-20E0-078D-FCCF39E0D5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05C9D0-A41B-BB47-7E45-908951700BB9}"/>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5" name="Footer Placeholder 4">
            <a:extLst>
              <a:ext uri="{FF2B5EF4-FFF2-40B4-BE49-F238E27FC236}">
                <a16:creationId xmlns:a16="http://schemas.microsoft.com/office/drawing/2014/main" id="{94B11B2C-B0BF-AB8F-F794-F78CBB4796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4B5C4D-9C4E-E09A-3DD4-702936EF30CF}"/>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22303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4202D-7DDA-3DA8-63F9-41F92DFEF927}"/>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D3854EE-316D-119A-A7DD-2C60E002775D}"/>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7535F0-E350-BE3B-1FB3-BAD62FDE1D85}"/>
              </a:ext>
            </a:extLst>
          </p:cNvPr>
          <p:cNvSpPr>
            <a:spLocks noGrp="1"/>
          </p:cNvSpPr>
          <p:nvPr>
            <p:ph type="dt" sz="half" idx="10"/>
          </p:nvPr>
        </p:nvSpPr>
        <p:spPr/>
        <p:txBody>
          <a:bodyPr/>
          <a:lstStyle/>
          <a:p>
            <a:fld id="{C11B6729-EA8A-4074-B7EF-213B1501EA94}" type="datetimeFigureOut">
              <a:rPr lang="en-AU" smtClean="0"/>
              <a:t>04-Sep-2023</a:t>
            </a:fld>
            <a:endParaRPr lang="en-AU"/>
          </a:p>
        </p:txBody>
      </p:sp>
      <p:sp>
        <p:nvSpPr>
          <p:cNvPr id="5" name="Footer Placeholder 4">
            <a:extLst>
              <a:ext uri="{FF2B5EF4-FFF2-40B4-BE49-F238E27FC236}">
                <a16:creationId xmlns:a16="http://schemas.microsoft.com/office/drawing/2014/main" id="{7CB0FDA8-5528-AF82-6546-0F3E19AFCC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98F3F2-6906-3242-326C-CD9909538729}"/>
              </a:ext>
            </a:extLst>
          </p:cNvPr>
          <p:cNvSpPr>
            <a:spLocks noGrp="1"/>
          </p:cNvSpPr>
          <p:nvPr>
            <p:ph type="sldNum" sz="quarter" idx="12"/>
          </p:nvPr>
        </p:nvSpPr>
        <p:spPr/>
        <p:txBody>
          <a:bodyPr/>
          <a:lstStyle/>
          <a:p>
            <a:fld id="{CB418214-23EC-489E-8034-6A13C4B7A861}" type="slidenum">
              <a:rPr lang="en-AU" smtClean="0"/>
              <a:t>‹#›</a:t>
            </a:fld>
            <a:endParaRPr lang="en-AU"/>
          </a:p>
        </p:txBody>
      </p:sp>
    </p:spTree>
    <p:extLst>
      <p:ext uri="{BB962C8B-B14F-4D97-AF65-F5344CB8AC3E}">
        <p14:creationId xmlns:p14="http://schemas.microsoft.com/office/powerpoint/2010/main" val="255896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8895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47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1986329" y="10759737"/>
            <a:ext cx="11178472"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484286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0" baseline="0">
                <a:solidFill>
                  <a:schemeClr val="bg1"/>
                </a:solidFill>
              </a:defRPr>
            </a:lvl1pPr>
          </a:lstStyle>
          <a:p>
            <a:r>
              <a:rPr lang="en-US"/>
              <a:t>add </a:t>
            </a:r>
            <a:r>
              <a:rPr lang="en-US" err="1"/>
              <a:t>slidedoc</a:t>
            </a:r>
            <a:r>
              <a:rPr lang="en-US"/>
              <a:t> title</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Text Placeholder 59"/>
          <p:cNvSpPr>
            <a:spLocks noGrp="1"/>
          </p:cNvSpPr>
          <p:nvPr>
            <p:ph type="body" sz="quarter" idx="12"/>
          </p:nvPr>
        </p:nvSpPr>
        <p:spPr>
          <a:xfrm>
            <a:off x="12192003" y="11056687"/>
            <a:ext cx="10972800" cy="961734"/>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161" name="Text Placeholder 59">
            <a:extLst>
              <a:ext uri="{FF2B5EF4-FFF2-40B4-BE49-F238E27FC236}">
                <a16:creationId xmlns:a16="http://schemas.microsoft.com/office/drawing/2014/main" id="{5966E550-3C7F-4699-A875-9E40FDFF60AA}"/>
              </a:ext>
            </a:extLst>
          </p:cNvPr>
          <p:cNvSpPr>
            <a:spLocks noGrp="1"/>
          </p:cNvSpPr>
          <p:nvPr>
            <p:ph type="body" sz="quarter" idx="15"/>
          </p:nvPr>
        </p:nvSpPr>
        <p:spPr>
          <a:xfrm>
            <a:off x="1219201" y="11056687"/>
            <a:ext cx="7449480" cy="961734"/>
          </a:xfrm>
        </p:spPr>
        <p:txBody>
          <a:bodyPr anchor="b"/>
          <a:lstStyle>
            <a:lvl1pPr algn="l">
              <a:lnSpc>
                <a:spcPct val="100000"/>
              </a:lnSpc>
              <a:defRPr sz="26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1614232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blipFill dpi="0" rotWithShape="1">
            <a:blip r:embed="rId2"/>
            <a:srcRect/>
            <a:stretch>
              <a:fillRect/>
            </a:stretch>
          </a:blip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Tree>
    <p:extLst>
      <p:ext uri="{BB962C8B-B14F-4D97-AF65-F5344CB8AC3E}">
        <p14:creationId xmlns:p14="http://schemas.microsoft.com/office/powerpoint/2010/main" val="1156992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717849"/>
            <a:ext cx="19566384" cy="3419146"/>
          </a:xfrm>
        </p:spPr>
        <p:txBody>
          <a:bodyPr/>
          <a:lstStyle>
            <a:lvl1pPr>
              <a:lnSpc>
                <a:spcPct val="90000"/>
              </a:lnSpc>
              <a:defRPr sz="8800" kern="100" cap="all" spc="-4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1219201" y="10813002"/>
            <a:ext cx="3992035" cy="1205420"/>
          </a:xfrm>
        </p:spPr>
        <p:txBody>
          <a:bodyPr anchor="b"/>
          <a:lstStyle>
            <a:lvl1pPr>
              <a:lnSpc>
                <a:spcPct val="100000"/>
              </a:lnSpc>
              <a:defRPr sz="2600">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1219200" y="12357100"/>
            <a:ext cx="39925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14691585" y="10777493"/>
            <a:ext cx="3992035" cy="1630406"/>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19172767" y="10759737"/>
            <a:ext cx="3992035" cy="1648162"/>
          </a:xfrm>
        </p:spPr>
        <p:txBody>
          <a:bodyPr anchor="b"/>
          <a:lstStyle>
            <a:lvl1pPr algn="r">
              <a:lnSpc>
                <a:spcPct val="100000"/>
              </a:lnSpc>
              <a:defRPr sz="2600" b="1">
                <a:solidFill>
                  <a:schemeClr val="bg1"/>
                </a:solidFill>
              </a:defRPr>
            </a:lvl1pPr>
            <a:lvl2pPr>
              <a:defRPr b="1"/>
            </a:lvl2pPr>
          </a:lstStyle>
          <a:p>
            <a:pPr lvl="0"/>
            <a:r>
              <a:rPr lang="en-US"/>
              <a:t>Click to edit Master text styles</a:t>
            </a:r>
          </a:p>
        </p:txBody>
      </p:sp>
      <p:grpSp>
        <p:nvGrpSpPr>
          <p:cNvPr id="7" name="Group 6">
            <a:extLst>
              <a:ext uri="{FF2B5EF4-FFF2-40B4-BE49-F238E27FC236}">
                <a16:creationId xmlns:a16="http://schemas.microsoft.com/office/drawing/2014/main" id="{C8002D0F-003B-4661-8BDA-2AA59010FDE4}"/>
              </a:ext>
            </a:extLst>
          </p:cNvPr>
          <p:cNvGrpSpPr/>
          <p:nvPr userDrawn="1"/>
        </p:nvGrpSpPr>
        <p:grpSpPr>
          <a:xfrm>
            <a:off x="-403532" y="-282329"/>
            <a:ext cx="25173128" cy="14273054"/>
            <a:chOff x="-151325" y="-141165"/>
            <a:chExt cx="9439923" cy="7136527"/>
          </a:xfrm>
        </p:grpSpPr>
        <p:grpSp>
          <p:nvGrpSpPr>
            <p:cNvPr id="8" name="Group 7">
              <a:extLst>
                <a:ext uri="{FF2B5EF4-FFF2-40B4-BE49-F238E27FC236}">
                  <a16:creationId xmlns:a16="http://schemas.microsoft.com/office/drawing/2014/main" id="{5AD9B239-62A5-4DC0-9A7E-7F4055CA1316}"/>
                </a:ext>
              </a:extLst>
            </p:cNvPr>
            <p:cNvGrpSpPr/>
            <p:nvPr userDrawn="1"/>
          </p:nvGrpSpPr>
          <p:grpSpPr>
            <a:xfrm>
              <a:off x="457731" y="6873247"/>
              <a:ext cx="8226688" cy="122115"/>
              <a:chOff x="457731" y="6582508"/>
              <a:chExt cx="8226688" cy="486507"/>
            </a:xfrm>
          </p:grpSpPr>
          <p:cxnSp>
            <p:nvCxnSpPr>
              <p:cNvPr id="121" name="Straight Connector 120">
                <a:extLst>
                  <a:ext uri="{FF2B5EF4-FFF2-40B4-BE49-F238E27FC236}">
                    <a16:creationId xmlns:a16="http://schemas.microsoft.com/office/drawing/2014/main" id="{11EC4EB6-BEC2-49BB-8D3B-5C50BBC14A58}"/>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2C10562-586B-470B-8B83-C27A4ED6318C}"/>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CF0B719-3006-49C4-9568-AC97D93F6754}"/>
                  </a:ext>
                </a:extLst>
              </p:cNvPr>
              <p:cNvGrpSpPr/>
              <p:nvPr userDrawn="1"/>
            </p:nvGrpSpPr>
            <p:grpSpPr>
              <a:xfrm>
                <a:off x="7986158" y="6582508"/>
                <a:ext cx="152400" cy="486507"/>
                <a:chOff x="7983415" y="6582508"/>
                <a:chExt cx="152400" cy="486507"/>
              </a:xfrm>
            </p:grpSpPr>
            <p:cxnSp>
              <p:nvCxnSpPr>
                <p:cNvPr id="154" name="Straight Connector 153">
                  <a:extLst>
                    <a:ext uri="{FF2B5EF4-FFF2-40B4-BE49-F238E27FC236}">
                      <a16:creationId xmlns:a16="http://schemas.microsoft.com/office/drawing/2014/main" id="{E8A8F031-70C5-484A-BA1F-51D272145D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728379-FD79-41FE-8EBA-0B16A6B7200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B2447072-4261-4EC9-A1AE-EE94CFDEF2AD}"/>
                  </a:ext>
                </a:extLst>
              </p:cNvPr>
              <p:cNvGrpSpPr/>
              <p:nvPr userDrawn="1"/>
            </p:nvGrpSpPr>
            <p:grpSpPr>
              <a:xfrm>
                <a:off x="7287901" y="6582508"/>
                <a:ext cx="152400" cy="486507"/>
                <a:chOff x="7983415" y="6582508"/>
                <a:chExt cx="152400" cy="486507"/>
              </a:xfrm>
            </p:grpSpPr>
            <p:cxnSp>
              <p:nvCxnSpPr>
                <p:cNvPr id="152" name="Straight Connector 151">
                  <a:extLst>
                    <a:ext uri="{FF2B5EF4-FFF2-40B4-BE49-F238E27FC236}">
                      <a16:creationId xmlns:a16="http://schemas.microsoft.com/office/drawing/2014/main" id="{B5D9D67F-866E-4A3B-BAC3-018C045011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F583D83-5B6E-470C-B30C-BC8601779B8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AF7FD344-B75C-4F0A-9E4D-2301CAF49AD7}"/>
                  </a:ext>
                </a:extLst>
              </p:cNvPr>
              <p:cNvGrpSpPr/>
              <p:nvPr userDrawn="1"/>
            </p:nvGrpSpPr>
            <p:grpSpPr>
              <a:xfrm>
                <a:off x="6589644" y="6582508"/>
                <a:ext cx="152400" cy="486507"/>
                <a:chOff x="7983415" y="6582508"/>
                <a:chExt cx="152400" cy="486507"/>
              </a:xfrm>
            </p:grpSpPr>
            <p:cxnSp>
              <p:nvCxnSpPr>
                <p:cNvPr id="150" name="Straight Connector 149">
                  <a:extLst>
                    <a:ext uri="{FF2B5EF4-FFF2-40B4-BE49-F238E27FC236}">
                      <a16:creationId xmlns:a16="http://schemas.microsoft.com/office/drawing/2014/main" id="{B6CBB9C7-AE70-4FDF-AA2A-C80C1C3D87A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4256B3C-AA11-434F-BE7D-59DADD39ECF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50F0361B-1F87-4918-828B-8A4773C93DCE}"/>
                  </a:ext>
                </a:extLst>
              </p:cNvPr>
              <p:cNvGrpSpPr/>
              <p:nvPr userDrawn="1"/>
            </p:nvGrpSpPr>
            <p:grpSpPr>
              <a:xfrm>
                <a:off x="5891387" y="6582508"/>
                <a:ext cx="152400" cy="486507"/>
                <a:chOff x="7983415" y="6582508"/>
                <a:chExt cx="152400" cy="486507"/>
              </a:xfrm>
            </p:grpSpPr>
            <p:cxnSp>
              <p:nvCxnSpPr>
                <p:cNvPr id="148" name="Straight Connector 147">
                  <a:extLst>
                    <a:ext uri="{FF2B5EF4-FFF2-40B4-BE49-F238E27FC236}">
                      <a16:creationId xmlns:a16="http://schemas.microsoft.com/office/drawing/2014/main" id="{6FDB259C-9B7F-4118-BC3F-418CF5B033D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4ED8F2A-9E6F-4A40-B22D-6F1DDB7E78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B92D1E3-57AE-4FA3-A145-4484E4BBE834}"/>
                  </a:ext>
                </a:extLst>
              </p:cNvPr>
              <p:cNvGrpSpPr/>
              <p:nvPr userDrawn="1"/>
            </p:nvGrpSpPr>
            <p:grpSpPr>
              <a:xfrm>
                <a:off x="5193130" y="6582508"/>
                <a:ext cx="152400" cy="486507"/>
                <a:chOff x="7983415" y="6582508"/>
                <a:chExt cx="152400" cy="486507"/>
              </a:xfrm>
            </p:grpSpPr>
            <p:cxnSp>
              <p:nvCxnSpPr>
                <p:cNvPr id="146" name="Straight Connector 145">
                  <a:extLst>
                    <a:ext uri="{FF2B5EF4-FFF2-40B4-BE49-F238E27FC236}">
                      <a16:creationId xmlns:a16="http://schemas.microsoft.com/office/drawing/2014/main" id="{F24381BF-F5C7-441E-BCB5-1F24E821904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7A96C77-6DFD-41E4-93BA-00739A8D74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BAE2235D-0D78-4823-8376-1309BB3F510F}"/>
                  </a:ext>
                </a:extLst>
              </p:cNvPr>
              <p:cNvGrpSpPr/>
              <p:nvPr userDrawn="1"/>
            </p:nvGrpSpPr>
            <p:grpSpPr>
              <a:xfrm>
                <a:off x="4494873" y="6582508"/>
                <a:ext cx="152400" cy="486507"/>
                <a:chOff x="7983415" y="6582508"/>
                <a:chExt cx="152400" cy="486507"/>
              </a:xfrm>
            </p:grpSpPr>
            <p:cxnSp>
              <p:nvCxnSpPr>
                <p:cNvPr id="144" name="Straight Connector 143">
                  <a:extLst>
                    <a:ext uri="{FF2B5EF4-FFF2-40B4-BE49-F238E27FC236}">
                      <a16:creationId xmlns:a16="http://schemas.microsoft.com/office/drawing/2014/main" id="{0E20C328-9483-43AA-B5F4-556024CAB94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569FC26-4B03-4EDC-AFFD-CBAA01F9A47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844848D6-0173-4881-BC8F-2F3647B1DDF1}"/>
                  </a:ext>
                </a:extLst>
              </p:cNvPr>
              <p:cNvGrpSpPr/>
              <p:nvPr userDrawn="1"/>
            </p:nvGrpSpPr>
            <p:grpSpPr>
              <a:xfrm>
                <a:off x="3796616" y="6582508"/>
                <a:ext cx="152400" cy="486507"/>
                <a:chOff x="7983415" y="6582508"/>
                <a:chExt cx="152400" cy="486507"/>
              </a:xfrm>
            </p:grpSpPr>
            <p:cxnSp>
              <p:nvCxnSpPr>
                <p:cNvPr id="142" name="Straight Connector 141">
                  <a:extLst>
                    <a:ext uri="{FF2B5EF4-FFF2-40B4-BE49-F238E27FC236}">
                      <a16:creationId xmlns:a16="http://schemas.microsoft.com/office/drawing/2014/main" id="{2AB8CB25-7521-4C09-94DC-199FF2562BD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2074819-E894-402F-9D47-33B24BAE088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6ABD5469-4F1E-47FF-A1A3-C635FF6EC858}"/>
                  </a:ext>
                </a:extLst>
              </p:cNvPr>
              <p:cNvGrpSpPr/>
              <p:nvPr userDrawn="1"/>
            </p:nvGrpSpPr>
            <p:grpSpPr>
              <a:xfrm>
                <a:off x="3098359" y="6582508"/>
                <a:ext cx="152400" cy="486507"/>
                <a:chOff x="7983415" y="6582508"/>
                <a:chExt cx="152400" cy="486507"/>
              </a:xfrm>
            </p:grpSpPr>
            <p:cxnSp>
              <p:nvCxnSpPr>
                <p:cNvPr id="140" name="Straight Connector 139">
                  <a:extLst>
                    <a:ext uri="{FF2B5EF4-FFF2-40B4-BE49-F238E27FC236}">
                      <a16:creationId xmlns:a16="http://schemas.microsoft.com/office/drawing/2014/main" id="{94312BFB-12FE-4053-9D4F-ED53B199703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FFE8E5-4DE0-439D-B22B-ED5483359E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7A9D28C5-825C-4B7D-8055-6ED055D7528C}"/>
                  </a:ext>
                </a:extLst>
              </p:cNvPr>
              <p:cNvGrpSpPr/>
              <p:nvPr userDrawn="1"/>
            </p:nvGrpSpPr>
            <p:grpSpPr>
              <a:xfrm>
                <a:off x="2400102" y="6582508"/>
                <a:ext cx="152400" cy="486507"/>
                <a:chOff x="7983415" y="6582508"/>
                <a:chExt cx="152400" cy="486507"/>
              </a:xfrm>
            </p:grpSpPr>
            <p:cxnSp>
              <p:nvCxnSpPr>
                <p:cNvPr id="138" name="Straight Connector 137">
                  <a:extLst>
                    <a:ext uri="{FF2B5EF4-FFF2-40B4-BE49-F238E27FC236}">
                      <a16:creationId xmlns:a16="http://schemas.microsoft.com/office/drawing/2014/main" id="{6EA81875-D2C2-4585-A930-A1BDE44F86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A71A06B-72BD-463A-A25F-105AFABBECE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34DC094-BEAE-46FB-A3D0-7B26C16DCF96}"/>
                  </a:ext>
                </a:extLst>
              </p:cNvPr>
              <p:cNvGrpSpPr/>
              <p:nvPr userDrawn="1"/>
            </p:nvGrpSpPr>
            <p:grpSpPr>
              <a:xfrm>
                <a:off x="1701845" y="6582508"/>
                <a:ext cx="152400" cy="486507"/>
                <a:chOff x="7983415" y="6582508"/>
                <a:chExt cx="152400" cy="486507"/>
              </a:xfrm>
            </p:grpSpPr>
            <p:cxnSp>
              <p:nvCxnSpPr>
                <p:cNvPr id="136" name="Straight Connector 135">
                  <a:extLst>
                    <a:ext uri="{FF2B5EF4-FFF2-40B4-BE49-F238E27FC236}">
                      <a16:creationId xmlns:a16="http://schemas.microsoft.com/office/drawing/2014/main" id="{E79CCA60-51AC-4D7C-8FE7-069A8E9A9F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80B664C-0474-4C9D-B701-ABAD2DC603A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97021C1-B155-4074-812A-9158B104DBB8}"/>
                  </a:ext>
                </a:extLst>
              </p:cNvPr>
              <p:cNvGrpSpPr/>
              <p:nvPr userDrawn="1"/>
            </p:nvGrpSpPr>
            <p:grpSpPr>
              <a:xfrm>
                <a:off x="1003588" y="6582508"/>
                <a:ext cx="152400" cy="486507"/>
                <a:chOff x="7983415" y="6582508"/>
                <a:chExt cx="152400" cy="486507"/>
              </a:xfrm>
            </p:grpSpPr>
            <p:cxnSp>
              <p:nvCxnSpPr>
                <p:cNvPr id="134" name="Straight Connector 133">
                  <a:extLst>
                    <a:ext uri="{FF2B5EF4-FFF2-40B4-BE49-F238E27FC236}">
                      <a16:creationId xmlns:a16="http://schemas.microsoft.com/office/drawing/2014/main" id="{A6443D54-FF88-470E-B055-AC8F54B5469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5EB65A3-0AA1-4A34-BB50-CC1C4184C83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A57F0663-9F1D-4DBA-A25B-1A2569984E2A}"/>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62761ACA-F7BB-4250-8D3A-8B1F66C9FC16}"/>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1137F9B-BE03-4491-8199-14A5C03FB8DD}"/>
                  </a:ext>
                </a:extLst>
              </p:cNvPr>
              <p:cNvGrpSpPr/>
              <p:nvPr userDrawn="1"/>
            </p:nvGrpSpPr>
            <p:grpSpPr>
              <a:xfrm rot="5400000">
                <a:off x="-254017" y="5940709"/>
                <a:ext cx="152400" cy="122115"/>
                <a:chOff x="7983415" y="6582508"/>
                <a:chExt cx="152400" cy="486507"/>
              </a:xfrm>
            </p:grpSpPr>
            <p:cxnSp>
              <p:nvCxnSpPr>
                <p:cNvPr id="119" name="Straight Connector 118">
                  <a:extLst>
                    <a:ext uri="{FF2B5EF4-FFF2-40B4-BE49-F238E27FC236}">
                      <a16:creationId xmlns:a16="http://schemas.microsoft.com/office/drawing/2014/main" id="{5BD38F39-AE48-46FB-9003-D77798D01C1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9151BD-6B87-4CEF-9452-53E9A8362D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C23BE920-67B1-4F83-8AD1-935A3E461615}"/>
                  </a:ext>
                </a:extLst>
              </p:cNvPr>
              <p:cNvGrpSpPr/>
              <p:nvPr userDrawn="1"/>
            </p:nvGrpSpPr>
            <p:grpSpPr>
              <a:xfrm rot="5400000">
                <a:off x="-254017" y="5467067"/>
                <a:ext cx="152400" cy="122115"/>
                <a:chOff x="7983415" y="6582508"/>
                <a:chExt cx="152400" cy="486507"/>
              </a:xfrm>
            </p:grpSpPr>
            <p:cxnSp>
              <p:nvCxnSpPr>
                <p:cNvPr id="117" name="Straight Connector 116">
                  <a:extLst>
                    <a:ext uri="{FF2B5EF4-FFF2-40B4-BE49-F238E27FC236}">
                      <a16:creationId xmlns:a16="http://schemas.microsoft.com/office/drawing/2014/main" id="{62A9A277-B649-417A-80F0-B566EBF8C2B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0F8EE5-FE38-4F70-BD9D-EE0D9408A5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603C1CAC-F41A-4F96-B555-2F214929436E}"/>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0FD88FC5-0310-4B89-9CB0-8C46F12118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8A67AFE-1D04-4AA4-9C39-61539F1416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0360D814-7E28-4AE1-ABB2-E9D12C0B9128}"/>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0118B1DD-354F-4F4D-84E9-1997F235E5D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39A776A-B553-4582-AEF5-397DBD19550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025A5FC-7D23-465E-87B0-84C2F8D8498C}"/>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AE052961-39AF-4A73-91E1-352B5F096E3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5EA8D1-B1CA-4859-AE45-83D213374D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1A52198B-9266-4356-B7BC-6A6504374351}"/>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AC21FD66-4024-42F4-A282-F90D1D9774D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54585BC-4156-4E41-BF79-098DA2EDE6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612B7D4F-7D6B-4D11-9AD9-4051628419D4}"/>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AFE376FB-4F23-49AC-888E-7015618E9A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DC3EB10-0978-491B-8DFB-7F2048AD41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F79DCC91-B739-4D45-9F98-E71B6E58DC5D}"/>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4DE0D443-570A-475A-A3D4-BBE7B59A5CA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584D3B6-36CC-47C3-A0C0-26FF27F2BE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932963D-DB3C-4128-BB4D-ADEF4C5AAB1D}"/>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2C802D8A-4525-41C4-ABE1-890F219FB22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C89AA03-0733-4C7F-A85E-D980DC14291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99CB4DB9-348A-46EB-A78B-4A5D0B0F3D04}"/>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1B624FBA-A136-42DA-BF33-885318047C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B94E297-408B-4881-83DA-E0038913827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9F71FF1-9977-497B-AF50-FB29AEC2764F}"/>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A731D060-00CA-4B43-851E-EE4DC2D7B1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0529763-B81B-449C-AEDC-D749C3640F3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3C961972-0DEA-4F1C-8FA6-DB9177A878C9}"/>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A410A65-C9E5-4DD9-A6C1-FF81A0E1BABC}"/>
                </a:ext>
              </a:extLst>
            </p:cNvPr>
            <p:cNvGrpSpPr/>
            <p:nvPr userDrawn="1"/>
          </p:nvGrpSpPr>
          <p:grpSpPr>
            <a:xfrm>
              <a:off x="9166483" y="454007"/>
              <a:ext cx="122115" cy="5945205"/>
              <a:chOff x="-238875" y="454007"/>
              <a:chExt cx="122115" cy="5945205"/>
            </a:xfrm>
          </p:grpSpPr>
          <p:cxnSp>
            <p:nvCxnSpPr>
              <p:cNvPr id="47" name="Straight Connector 46">
                <a:extLst>
                  <a:ext uri="{FF2B5EF4-FFF2-40B4-BE49-F238E27FC236}">
                    <a16:creationId xmlns:a16="http://schemas.microsoft.com/office/drawing/2014/main" id="{B73B844C-E3B0-4FDD-AD78-48051B191047}"/>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B91ED133-BED0-463A-97F3-76122406E80A}"/>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9FBDFBE9-7C00-4FB9-AC9E-EBC0FD43D9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48FCC5-6C2C-4B9B-9800-451BDABF9F6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63549CD-C654-4372-A4BB-EE20223ED241}"/>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5273C0EF-8056-49CE-9BBB-7ADA19951B2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748D84-5B72-4D03-9804-C23B140FD92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F1F3488-142F-4676-8763-7C4B82FC7BA0}"/>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A0D9AD76-2867-405F-920E-510F5471CC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6687E0F-9697-4D33-A649-B968A80A7DC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7D77D99-BE87-4010-85CB-050B07ED5A9F}"/>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7BF2614D-FC0F-423C-A88C-9BCBA1003DD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420FD1-4156-49C0-8593-2C85F64D20C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2701A41-3406-41AB-8E1B-06CD58BEC764}"/>
                  </a:ext>
                </a:extLst>
              </p:cNvPr>
              <p:cNvGrpSpPr/>
              <p:nvPr userDrawn="1"/>
            </p:nvGrpSpPr>
            <p:grpSpPr>
              <a:xfrm rot="5400000">
                <a:off x="-254017" y="4046141"/>
                <a:ext cx="152400" cy="122115"/>
                <a:chOff x="7983415" y="6582508"/>
                <a:chExt cx="152400" cy="486507"/>
              </a:xfrm>
            </p:grpSpPr>
            <p:cxnSp>
              <p:nvCxnSpPr>
                <p:cNvPr id="76" name="Straight Connector 75">
                  <a:extLst>
                    <a:ext uri="{FF2B5EF4-FFF2-40B4-BE49-F238E27FC236}">
                      <a16:creationId xmlns:a16="http://schemas.microsoft.com/office/drawing/2014/main" id="{57D912FE-8B3A-4291-BDB4-629B378992B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BAC272B-92E7-4065-B8F6-B482728218D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030C7D1E-FB59-4844-BFCB-301EFC14C55F}"/>
                  </a:ext>
                </a:extLst>
              </p:cNvPr>
              <p:cNvGrpSpPr/>
              <p:nvPr userDrawn="1"/>
            </p:nvGrpSpPr>
            <p:grpSpPr>
              <a:xfrm rot="5400000">
                <a:off x="-254017" y="3572499"/>
                <a:ext cx="152400" cy="122115"/>
                <a:chOff x="7983415" y="6582508"/>
                <a:chExt cx="152400" cy="486507"/>
              </a:xfrm>
            </p:grpSpPr>
            <p:cxnSp>
              <p:nvCxnSpPr>
                <p:cNvPr id="74" name="Straight Connector 73">
                  <a:extLst>
                    <a:ext uri="{FF2B5EF4-FFF2-40B4-BE49-F238E27FC236}">
                      <a16:creationId xmlns:a16="http://schemas.microsoft.com/office/drawing/2014/main" id="{19CEEC15-E15A-4198-A77A-D3153079076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CB05551-2F36-49A1-BD87-11FC8FB4DD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B311C8C4-F99B-487F-8BC7-DC003581A58C}"/>
                  </a:ext>
                </a:extLst>
              </p:cNvPr>
              <p:cNvGrpSpPr/>
              <p:nvPr userDrawn="1"/>
            </p:nvGrpSpPr>
            <p:grpSpPr>
              <a:xfrm rot="5400000">
                <a:off x="-254017" y="3098857"/>
                <a:ext cx="152400" cy="122115"/>
                <a:chOff x="7983415" y="6582508"/>
                <a:chExt cx="152400" cy="486507"/>
              </a:xfrm>
            </p:grpSpPr>
            <p:cxnSp>
              <p:nvCxnSpPr>
                <p:cNvPr id="72" name="Straight Connector 71">
                  <a:extLst>
                    <a:ext uri="{FF2B5EF4-FFF2-40B4-BE49-F238E27FC236}">
                      <a16:creationId xmlns:a16="http://schemas.microsoft.com/office/drawing/2014/main" id="{E4322C4F-62FC-4C73-AB7A-330F6364726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0D3CA8-13D8-4D24-B8C1-E887C21D64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88198C43-102E-45B9-9F51-816EDA9EE20C}"/>
                  </a:ext>
                </a:extLst>
              </p:cNvPr>
              <p:cNvGrpSpPr/>
              <p:nvPr userDrawn="1"/>
            </p:nvGrpSpPr>
            <p:grpSpPr>
              <a:xfrm rot="5400000">
                <a:off x="-254017" y="2625215"/>
                <a:ext cx="152400" cy="122115"/>
                <a:chOff x="7983415" y="6582508"/>
                <a:chExt cx="152400" cy="486507"/>
              </a:xfrm>
            </p:grpSpPr>
            <p:cxnSp>
              <p:nvCxnSpPr>
                <p:cNvPr id="70" name="Straight Connector 69">
                  <a:extLst>
                    <a:ext uri="{FF2B5EF4-FFF2-40B4-BE49-F238E27FC236}">
                      <a16:creationId xmlns:a16="http://schemas.microsoft.com/office/drawing/2014/main" id="{528E6066-DC2E-47D9-B313-C7A8DBDAD9D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FB86401-35CF-469D-902A-197FDA5777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FCBE5B-DF83-4162-BE4B-2B032E49902D}"/>
                  </a:ext>
                </a:extLst>
              </p:cNvPr>
              <p:cNvGrpSpPr/>
              <p:nvPr userDrawn="1"/>
            </p:nvGrpSpPr>
            <p:grpSpPr>
              <a:xfrm rot="5400000">
                <a:off x="-254017" y="2151573"/>
                <a:ext cx="152400" cy="122115"/>
                <a:chOff x="7983415" y="6582508"/>
                <a:chExt cx="152400" cy="486507"/>
              </a:xfrm>
            </p:grpSpPr>
            <p:cxnSp>
              <p:nvCxnSpPr>
                <p:cNvPr id="68" name="Straight Connector 67">
                  <a:extLst>
                    <a:ext uri="{FF2B5EF4-FFF2-40B4-BE49-F238E27FC236}">
                      <a16:creationId xmlns:a16="http://schemas.microsoft.com/office/drawing/2014/main" id="{C6B46325-77A5-406A-BC01-F2707943903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E06919-65E7-4F4F-A0CC-3C98D983F31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8BB9E87-4DB9-40CB-8381-750B7C27D4B3}"/>
                  </a:ext>
                </a:extLst>
              </p:cNvPr>
              <p:cNvGrpSpPr/>
              <p:nvPr userDrawn="1"/>
            </p:nvGrpSpPr>
            <p:grpSpPr>
              <a:xfrm rot="5400000">
                <a:off x="-254017" y="1677931"/>
                <a:ext cx="152400" cy="122115"/>
                <a:chOff x="7983415" y="6582508"/>
                <a:chExt cx="152400" cy="486507"/>
              </a:xfrm>
            </p:grpSpPr>
            <p:cxnSp>
              <p:nvCxnSpPr>
                <p:cNvPr id="66" name="Straight Connector 65">
                  <a:extLst>
                    <a:ext uri="{FF2B5EF4-FFF2-40B4-BE49-F238E27FC236}">
                      <a16:creationId xmlns:a16="http://schemas.microsoft.com/office/drawing/2014/main" id="{AA74030E-82FB-461B-AD2C-387B7293134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996D26-1E3E-44C9-935F-159E4D2D6C8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F7B9572-EE43-49B0-A3F7-58B59FF50E94}"/>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BEC638A3-834B-4738-AF01-465B23FB87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4C35C4-6C21-4C9B-A61F-E0C317DE898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8F09A76C-BF2F-4E75-AE39-9FBAB17A061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5870480-5EC1-48C7-973C-C0952417F916}"/>
                </a:ext>
              </a:extLst>
            </p:cNvPr>
            <p:cNvGrpSpPr/>
            <p:nvPr userDrawn="1"/>
          </p:nvGrpSpPr>
          <p:grpSpPr>
            <a:xfrm>
              <a:off x="457731" y="-141165"/>
              <a:ext cx="8226688" cy="122115"/>
              <a:chOff x="457731" y="6582508"/>
              <a:chExt cx="8226688" cy="486507"/>
            </a:xfrm>
          </p:grpSpPr>
          <p:cxnSp>
            <p:nvCxnSpPr>
              <p:cNvPr id="12" name="Straight Connector 11">
                <a:extLst>
                  <a:ext uri="{FF2B5EF4-FFF2-40B4-BE49-F238E27FC236}">
                    <a16:creationId xmlns:a16="http://schemas.microsoft.com/office/drawing/2014/main" id="{9845F0FE-F3B6-403A-B83B-A55CBFF35E2A}"/>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83A85D-AF7B-4358-9FAC-5098630B643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D6B1EE-2C99-44E5-87D3-6EE08778EC19}"/>
                  </a:ext>
                </a:extLst>
              </p:cNvPr>
              <p:cNvGrpSpPr/>
              <p:nvPr userDrawn="1"/>
            </p:nvGrpSpPr>
            <p:grpSpPr>
              <a:xfrm>
                <a:off x="7986158" y="6582508"/>
                <a:ext cx="152400" cy="486507"/>
                <a:chOff x="7983415" y="6582508"/>
                <a:chExt cx="152400" cy="486507"/>
              </a:xfrm>
            </p:grpSpPr>
            <p:cxnSp>
              <p:nvCxnSpPr>
                <p:cNvPr id="45" name="Straight Connector 44">
                  <a:extLst>
                    <a:ext uri="{FF2B5EF4-FFF2-40B4-BE49-F238E27FC236}">
                      <a16:creationId xmlns:a16="http://schemas.microsoft.com/office/drawing/2014/main" id="{F5014C11-E812-43BF-86F6-2F1CE9942C5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F8A161-A313-4DAE-A0A7-C5A819357C1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D85AFFE-0EC6-4691-8966-2666ACFC734A}"/>
                  </a:ext>
                </a:extLst>
              </p:cNvPr>
              <p:cNvGrpSpPr/>
              <p:nvPr userDrawn="1"/>
            </p:nvGrpSpPr>
            <p:grpSpPr>
              <a:xfrm>
                <a:off x="7287901" y="6582508"/>
                <a:ext cx="152400" cy="486507"/>
                <a:chOff x="7983415" y="6582508"/>
                <a:chExt cx="152400" cy="486507"/>
              </a:xfrm>
            </p:grpSpPr>
            <p:cxnSp>
              <p:nvCxnSpPr>
                <p:cNvPr id="43" name="Straight Connector 42">
                  <a:extLst>
                    <a:ext uri="{FF2B5EF4-FFF2-40B4-BE49-F238E27FC236}">
                      <a16:creationId xmlns:a16="http://schemas.microsoft.com/office/drawing/2014/main" id="{7F68B06A-E3A1-4EA9-AB4E-334AE31E14E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726DB35-C425-4704-B0A4-68B9AAD7CBE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EF51D4C-D229-4455-B3F5-5ABF51002B50}"/>
                  </a:ext>
                </a:extLst>
              </p:cNvPr>
              <p:cNvGrpSpPr/>
              <p:nvPr userDrawn="1"/>
            </p:nvGrpSpPr>
            <p:grpSpPr>
              <a:xfrm>
                <a:off x="6589644" y="6582508"/>
                <a:ext cx="152400" cy="486507"/>
                <a:chOff x="7983415" y="6582508"/>
                <a:chExt cx="152400" cy="486507"/>
              </a:xfrm>
            </p:grpSpPr>
            <p:cxnSp>
              <p:nvCxnSpPr>
                <p:cNvPr id="41" name="Straight Connector 40">
                  <a:extLst>
                    <a:ext uri="{FF2B5EF4-FFF2-40B4-BE49-F238E27FC236}">
                      <a16:creationId xmlns:a16="http://schemas.microsoft.com/office/drawing/2014/main" id="{9F3BC873-4798-4657-9A21-4F74BA18EEB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F8FEB74-434C-4753-BE0C-F1AC32702D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16054BE-CB6A-4948-97EA-15279540B4CC}"/>
                  </a:ext>
                </a:extLst>
              </p:cNvPr>
              <p:cNvGrpSpPr/>
              <p:nvPr userDrawn="1"/>
            </p:nvGrpSpPr>
            <p:grpSpPr>
              <a:xfrm>
                <a:off x="5891387" y="6582508"/>
                <a:ext cx="152400" cy="486507"/>
                <a:chOff x="7983415" y="6582508"/>
                <a:chExt cx="152400" cy="486507"/>
              </a:xfrm>
            </p:grpSpPr>
            <p:cxnSp>
              <p:nvCxnSpPr>
                <p:cNvPr id="39" name="Straight Connector 38">
                  <a:extLst>
                    <a:ext uri="{FF2B5EF4-FFF2-40B4-BE49-F238E27FC236}">
                      <a16:creationId xmlns:a16="http://schemas.microsoft.com/office/drawing/2014/main" id="{AD6CF790-16F9-42AF-A2B3-1932229F7B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65E492-86F8-48BC-887F-2FE1F27AC11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FE69BCF-D0BA-47AD-AC1D-EAC41C57B15D}"/>
                  </a:ext>
                </a:extLst>
              </p:cNvPr>
              <p:cNvGrpSpPr/>
              <p:nvPr userDrawn="1"/>
            </p:nvGrpSpPr>
            <p:grpSpPr>
              <a:xfrm>
                <a:off x="5193130" y="6582508"/>
                <a:ext cx="152400" cy="486507"/>
                <a:chOff x="7983415" y="6582508"/>
                <a:chExt cx="152400" cy="486507"/>
              </a:xfrm>
            </p:grpSpPr>
            <p:cxnSp>
              <p:nvCxnSpPr>
                <p:cNvPr id="37" name="Straight Connector 36">
                  <a:extLst>
                    <a:ext uri="{FF2B5EF4-FFF2-40B4-BE49-F238E27FC236}">
                      <a16:creationId xmlns:a16="http://schemas.microsoft.com/office/drawing/2014/main" id="{F76CB44B-8343-47E0-A79A-7B65F206B9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B711585-C446-474B-99BB-794432A985F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D3FFEFF-08B0-4EB5-8A1E-BB315C77C476}"/>
                  </a:ext>
                </a:extLst>
              </p:cNvPr>
              <p:cNvGrpSpPr/>
              <p:nvPr userDrawn="1"/>
            </p:nvGrpSpPr>
            <p:grpSpPr>
              <a:xfrm>
                <a:off x="4494873" y="6582508"/>
                <a:ext cx="152400" cy="486507"/>
                <a:chOff x="7983415" y="6582508"/>
                <a:chExt cx="152400" cy="486507"/>
              </a:xfrm>
            </p:grpSpPr>
            <p:cxnSp>
              <p:nvCxnSpPr>
                <p:cNvPr id="35" name="Straight Connector 34">
                  <a:extLst>
                    <a:ext uri="{FF2B5EF4-FFF2-40B4-BE49-F238E27FC236}">
                      <a16:creationId xmlns:a16="http://schemas.microsoft.com/office/drawing/2014/main" id="{A9E14517-8E16-45A5-BF10-D761BB5D1C4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7155D-6038-460D-B7FD-45328C413E1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078F663-A715-436B-9544-E7AF97A23CBF}"/>
                  </a:ext>
                </a:extLst>
              </p:cNvPr>
              <p:cNvGrpSpPr/>
              <p:nvPr userDrawn="1"/>
            </p:nvGrpSpPr>
            <p:grpSpPr>
              <a:xfrm>
                <a:off x="3796616" y="6582508"/>
                <a:ext cx="152400" cy="486507"/>
                <a:chOff x="7983415" y="6582508"/>
                <a:chExt cx="152400" cy="486507"/>
              </a:xfrm>
            </p:grpSpPr>
            <p:cxnSp>
              <p:nvCxnSpPr>
                <p:cNvPr id="33" name="Straight Connector 32">
                  <a:extLst>
                    <a:ext uri="{FF2B5EF4-FFF2-40B4-BE49-F238E27FC236}">
                      <a16:creationId xmlns:a16="http://schemas.microsoft.com/office/drawing/2014/main" id="{00B12C9E-5319-48F2-BE77-3F611A5673C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6E56FF-04F5-4675-94B7-97C3A9C00A2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6182CEAB-8E67-4D42-BB2A-378EDD900455}"/>
                  </a:ext>
                </a:extLst>
              </p:cNvPr>
              <p:cNvGrpSpPr/>
              <p:nvPr userDrawn="1"/>
            </p:nvGrpSpPr>
            <p:grpSpPr>
              <a:xfrm>
                <a:off x="3098359" y="6582508"/>
                <a:ext cx="152400" cy="486507"/>
                <a:chOff x="7983415" y="6582508"/>
                <a:chExt cx="152400" cy="486507"/>
              </a:xfrm>
            </p:grpSpPr>
            <p:cxnSp>
              <p:nvCxnSpPr>
                <p:cNvPr id="31" name="Straight Connector 30">
                  <a:extLst>
                    <a:ext uri="{FF2B5EF4-FFF2-40B4-BE49-F238E27FC236}">
                      <a16:creationId xmlns:a16="http://schemas.microsoft.com/office/drawing/2014/main" id="{C2F43921-1187-4640-A522-88378AF1D4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A75F54-AAA3-405F-B81B-6B3F8F5E845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A8F4288-9A3E-4C17-9102-4B0CB57C8CFD}"/>
                  </a:ext>
                </a:extLst>
              </p:cNvPr>
              <p:cNvGrpSpPr/>
              <p:nvPr userDrawn="1"/>
            </p:nvGrpSpPr>
            <p:grpSpPr>
              <a:xfrm>
                <a:off x="2400102" y="6582508"/>
                <a:ext cx="152400" cy="486507"/>
                <a:chOff x="7983415" y="6582508"/>
                <a:chExt cx="152400" cy="486507"/>
              </a:xfrm>
            </p:grpSpPr>
            <p:cxnSp>
              <p:nvCxnSpPr>
                <p:cNvPr id="29" name="Straight Connector 28">
                  <a:extLst>
                    <a:ext uri="{FF2B5EF4-FFF2-40B4-BE49-F238E27FC236}">
                      <a16:creationId xmlns:a16="http://schemas.microsoft.com/office/drawing/2014/main" id="{E318D21C-B877-4768-AA28-56C7DB118EC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A0D968-FD62-4FA3-917B-202CE651F6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A4A62-02E2-4D37-8084-F4C157B8F862}"/>
                  </a:ext>
                </a:extLst>
              </p:cNvPr>
              <p:cNvGrpSpPr/>
              <p:nvPr userDrawn="1"/>
            </p:nvGrpSpPr>
            <p:grpSpPr>
              <a:xfrm>
                <a:off x="1701845" y="6582508"/>
                <a:ext cx="152400" cy="486507"/>
                <a:chOff x="7983415" y="6582508"/>
                <a:chExt cx="152400" cy="486507"/>
              </a:xfrm>
            </p:grpSpPr>
            <p:cxnSp>
              <p:nvCxnSpPr>
                <p:cNvPr id="27" name="Straight Connector 26">
                  <a:extLst>
                    <a:ext uri="{FF2B5EF4-FFF2-40B4-BE49-F238E27FC236}">
                      <a16:creationId xmlns:a16="http://schemas.microsoft.com/office/drawing/2014/main" id="{C99B875B-8A4B-4B4C-9DD0-63498D1DC0E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7C203B-3A8D-43FC-8365-94245D22202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C5C7A4E-F763-49B9-AE1D-7420B79A52D2}"/>
                  </a:ext>
                </a:extLst>
              </p:cNvPr>
              <p:cNvGrpSpPr/>
              <p:nvPr userDrawn="1"/>
            </p:nvGrpSpPr>
            <p:grpSpPr>
              <a:xfrm>
                <a:off x="1003588" y="6582508"/>
                <a:ext cx="152400" cy="486507"/>
                <a:chOff x="7983415" y="6582508"/>
                <a:chExt cx="152400" cy="486507"/>
              </a:xfrm>
            </p:grpSpPr>
            <p:cxnSp>
              <p:nvCxnSpPr>
                <p:cNvPr id="25" name="Straight Connector 24">
                  <a:extLst>
                    <a:ext uri="{FF2B5EF4-FFF2-40B4-BE49-F238E27FC236}">
                      <a16:creationId xmlns:a16="http://schemas.microsoft.com/office/drawing/2014/main" id="{4118E0AD-C64B-43B9-98EA-BC132F6558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CD2B1E-3E78-4D37-B5DE-353EF1F6964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Rectangle 155">
            <a:extLst>
              <a:ext uri="{FF2B5EF4-FFF2-40B4-BE49-F238E27FC236}">
                <a16:creationId xmlns:a16="http://schemas.microsoft.com/office/drawing/2014/main" id="{8C14B75E-A7E0-453B-B93E-BB927A8FC691}"/>
              </a:ext>
            </a:extLst>
          </p:cNvPr>
          <p:cNvSpPr/>
          <p:nvPr userDrawn="1"/>
        </p:nvSpPr>
        <p:spPr>
          <a:xfrm>
            <a:off x="0" y="4241800"/>
            <a:ext cx="24384000" cy="6362700"/>
          </a:xfrm>
          <a:prstGeom prst="rect">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3C3D3E"/>
              </a:solidFill>
              <a:effectLst/>
              <a:uLnTx/>
              <a:uFillTx/>
              <a:latin typeface="Arial"/>
              <a:ea typeface="+mn-ea"/>
              <a:cs typeface="+mn-cs"/>
            </a:endParaRPr>
          </a:p>
        </p:txBody>
      </p:sp>
      <p:sp>
        <p:nvSpPr>
          <p:cNvPr id="4" name="Hexagon 3">
            <a:extLst>
              <a:ext uri="{FF2B5EF4-FFF2-40B4-BE49-F238E27FC236}">
                <a16:creationId xmlns:a16="http://schemas.microsoft.com/office/drawing/2014/main" id="{8827C7A8-3D5E-4AFF-9F15-A5D5281EEC3F}"/>
              </a:ext>
            </a:extLst>
          </p:cNvPr>
          <p:cNvSpPr/>
          <p:nvPr userDrawn="1"/>
        </p:nvSpPr>
        <p:spPr>
          <a:xfrm>
            <a:off x="3607285" y="6474826"/>
            <a:ext cx="2922827" cy="1889760"/>
          </a:xfrm>
          <a:prstGeom prst="hexagon">
            <a:avLst/>
          </a:prstGeom>
          <a:solidFill>
            <a:srgbClr val="17458F"/>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Strategy</a:t>
            </a:r>
          </a:p>
        </p:txBody>
      </p:sp>
      <p:sp>
        <p:nvSpPr>
          <p:cNvPr id="157" name="Hexagon 156">
            <a:extLst>
              <a:ext uri="{FF2B5EF4-FFF2-40B4-BE49-F238E27FC236}">
                <a16:creationId xmlns:a16="http://schemas.microsoft.com/office/drawing/2014/main" id="{460056EF-FF6E-4F9F-806A-497DAADBEE97}"/>
              </a:ext>
            </a:extLst>
          </p:cNvPr>
          <p:cNvSpPr/>
          <p:nvPr userDrawn="1"/>
        </p:nvSpPr>
        <p:spPr>
          <a:xfrm>
            <a:off x="5881189" y="7387774"/>
            <a:ext cx="2922827" cy="1889760"/>
          </a:xfrm>
          <a:prstGeom prst="hexagon">
            <a:avLst/>
          </a:prstGeom>
          <a:blipFill>
            <a:blip r:embed="rId2"/>
            <a:stretch>
              <a:fillRect/>
            </a:stretch>
          </a:blip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6000" b="1">
              <a:solidFill>
                <a:schemeClr val="tx2"/>
              </a:solidFill>
              <a:latin typeface="+mj-lt"/>
            </a:endParaRPr>
          </a:p>
        </p:txBody>
      </p:sp>
      <p:sp>
        <p:nvSpPr>
          <p:cNvPr id="158" name="Hexagon 157">
            <a:extLst>
              <a:ext uri="{FF2B5EF4-FFF2-40B4-BE49-F238E27FC236}">
                <a16:creationId xmlns:a16="http://schemas.microsoft.com/office/drawing/2014/main" id="{7ECEC7D7-A795-461F-8D3F-13985F278AA3}"/>
              </a:ext>
            </a:extLst>
          </p:cNvPr>
          <p:cNvSpPr/>
          <p:nvPr userDrawn="1"/>
        </p:nvSpPr>
        <p:spPr>
          <a:xfrm>
            <a:off x="8155093" y="832249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Reporting</a:t>
            </a:r>
          </a:p>
        </p:txBody>
      </p:sp>
      <p:sp>
        <p:nvSpPr>
          <p:cNvPr id="159" name="Hexagon 158">
            <a:extLst>
              <a:ext uri="{FF2B5EF4-FFF2-40B4-BE49-F238E27FC236}">
                <a16:creationId xmlns:a16="http://schemas.microsoft.com/office/drawing/2014/main" id="{DED85F63-85D8-4551-B646-C14D17DC0431}"/>
              </a:ext>
            </a:extLst>
          </p:cNvPr>
          <p:cNvSpPr/>
          <p:nvPr userDrawn="1"/>
        </p:nvSpPr>
        <p:spPr>
          <a:xfrm>
            <a:off x="8155093" y="64327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0">
                <a:solidFill>
                  <a:schemeClr val="bg1">
                    <a:lumMod val="65000"/>
                  </a:schemeClr>
                </a:solidFill>
                <a:latin typeface="+mj-lt"/>
                <a:sym typeface="Webdings" panose="05030102010509060703" pitchFamily="18" charset="2"/>
              </a:rPr>
              <a:t></a:t>
            </a:r>
            <a:endParaRPr lang="en-US" sz="12000" b="0">
              <a:solidFill>
                <a:schemeClr val="bg1">
                  <a:lumMod val="65000"/>
                </a:schemeClr>
              </a:solidFill>
              <a:latin typeface="+mj-lt"/>
            </a:endParaRPr>
          </a:p>
        </p:txBody>
      </p:sp>
      <p:sp>
        <p:nvSpPr>
          <p:cNvPr id="160" name="Hexagon 159">
            <a:extLst>
              <a:ext uri="{FF2B5EF4-FFF2-40B4-BE49-F238E27FC236}">
                <a16:creationId xmlns:a16="http://schemas.microsoft.com/office/drawing/2014/main" id="{EE2EBA48-6E57-4715-BD7E-C10EDAD1D371}"/>
              </a:ext>
            </a:extLst>
          </p:cNvPr>
          <p:cNvSpPr/>
          <p:nvPr userDrawn="1"/>
        </p:nvSpPr>
        <p:spPr>
          <a:xfrm>
            <a:off x="8182187" y="45429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5000"/>
              </a:lnSpc>
            </a:pPr>
            <a:r>
              <a:rPr lang="en-US" sz="2200" b="1">
                <a:solidFill>
                  <a:schemeClr val="bg1"/>
                </a:solidFill>
                <a:latin typeface="+mj-lt"/>
              </a:rPr>
              <a:t>Insights</a:t>
            </a:r>
          </a:p>
        </p:txBody>
      </p:sp>
      <p:sp>
        <p:nvSpPr>
          <p:cNvPr id="161" name="Hexagon 160">
            <a:extLst>
              <a:ext uri="{FF2B5EF4-FFF2-40B4-BE49-F238E27FC236}">
                <a16:creationId xmlns:a16="http://schemas.microsoft.com/office/drawing/2014/main" id="{3D6D3BBE-C8BA-4FA0-AAE6-2BE2EDAFAEAA}"/>
              </a:ext>
            </a:extLst>
          </p:cNvPr>
          <p:cNvSpPr/>
          <p:nvPr userDrawn="1"/>
        </p:nvSpPr>
        <p:spPr>
          <a:xfrm>
            <a:off x="10458027" y="54980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2" name="Hexagon 161">
            <a:extLst>
              <a:ext uri="{FF2B5EF4-FFF2-40B4-BE49-F238E27FC236}">
                <a16:creationId xmlns:a16="http://schemas.microsoft.com/office/drawing/2014/main" id="{2DAC54A6-A02D-4AFB-BA3F-17EC5F9B434B}"/>
              </a:ext>
            </a:extLst>
          </p:cNvPr>
          <p:cNvSpPr/>
          <p:nvPr userDrawn="1"/>
        </p:nvSpPr>
        <p:spPr>
          <a:xfrm>
            <a:off x="10430933" y="738777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2200" b="1">
                <a:solidFill>
                  <a:schemeClr val="bg1"/>
                </a:solidFill>
                <a:latin typeface="+mj-lt"/>
              </a:rPr>
              <a:t>Self-Service</a:t>
            </a:r>
          </a:p>
        </p:txBody>
      </p:sp>
      <p:sp>
        <p:nvSpPr>
          <p:cNvPr id="163" name="Hexagon 162">
            <a:extLst>
              <a:ext uri="{FF2B5EF4-FFF2-40B4-BE49-F238E27FC236}">
                <a16:creationId xmlns:a16="http://schemas.microsoft.com/office/drawing/2014/main" id="{4E5F5155-9398-4CBB-AA43-4C218C328450}"/>
              </a:ext>
            </a:extLst>
          </p:cNvPr>
          <p:cNvSpPr/>
          <p:nvPr userDrawn="1"/>
        </p:nvSpPr>
        <p:spPr>
          <a:xfrm>
            <a:off x="12706773" y="836313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4" name="Hexagon 163">
            <a:extLst>
              <a:ext uri="{FF2B5EF4-FFF2-40B4-BE49-F238E27FC236}">
                <a16:creationId xmlns:a16="http://schemas.microsoft.com/office/drawing/2014/main" id="{E43F3ABC-593B-4124-A6D7-7F5DC282ACA2}"/>
              </a:ext>
            </a:extLst>
          </p:cNvPr>
          <p:cNvSpPr/>
          <p:nvPr userDrawn="1"/>
        </p:nvSpPr>
        <p:spPr>
          <a:xfrm>
            <a:off x="12706773" y="647337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5" name="Hexagon 164">
            <a:extLst>
              <a:ext uri="{FF2B5EF4-FFF2-40B4-BE49-F238E27FC236}">
                <a16:creationId xmlns:a16="http://schemas.microsoft.com/office/drawing/2014/main" id="{E1645CAD-D3C8-4B95-8D61-8F7B8A39D121}"/>
              </a:ext>
            </a:extLst>
          </p:cNvPr>
          <p:cNvSpPr/>
          <p:nvPr userDrawn="1"/>
        </p:nvSpPr>
        <p:spPr>
          <a:xfrm>
            <a:off x="12733867" y="4583614"/>
            <a:ext cx="2922827" cy="1889760"/>
          </a:xfrm>
          <a:prstGeom prst="hexagon">
            <a:avLst/>
          </a:prstGeom>
          <a:solidFill>
            <a:schemeClr val="bg1"/>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2000" b="1">
                <a:solidFill>
                  <a:schemeClr val="bg1">
                    <a:lumMod val="65000"/>
                  </a:schemeClr>
                </a:solidFill>
                <a:latin typeface="+mj-lt"/>
                <a:sym typeface="Webdings" panose="05030102010509060703" pitchFamily="18" charset="2"/>
              </a:rPr>
              <a:t></a:t>
            </a:r>
            <a:endParaRPr lang="en-US" sz="12000" b="1">
              <a:solidFill>
                <a:schemeClr val="bg1">
                  <a:lumMod val="65000"/>
                </a:schemeClr>
              </a:solidFill>
              <a:latin typeface="+mj-lt"/>
            </a:endParaRPr>
          </a:p>
        </p:txBody>
      </p:sp>
      <p:sp>
        <p:nvSpPr>
          <p:cNvPr id="166" name="Hexagon 165">
            <a:extLst>
              <a:ext uri="{FF2B5EF4-FFF2-40B4-BE49-F238E27FC236}">
                <a16:creationId xmlns:a16="http://schemas.microsoft.com/office/drawing/2014/main" id="{2F81B4E2-4466-435C-9B09-7CA8FBCD09E9}"/>
              </a:ext>
            </a:extLst>
          </p:cNvPr>
          <p:cNvSpPr/>
          <p:nvPr userDrawn="1"/>
        </p:nvSpPr>
        <p:spPr>
          <a:xfrm>
            <a:off x="15009707" y="55386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Data</a:t>
            </a:r>
          </a:p>
          <a:p>
            <a:pPr algn="ctr">
              <a:lnSpc>
                <a:spcPct val="95000"/>
              </a:lnSpc>
            </a:pPr>
            <a:r>
              <a:rPr lang="en-US" sz="2200" b="1">
                <a:solidFill>
                  <a:schemeClr val="bg1"/>
                </a:solidFill>
                <a:latin typeface="+mj-lt"/>
              </a:rPr>
              <a:t>Governance</a:t>
            </a:r>
          </a:p>
        </p:txBody>
      </p:sp>
      <p:sp>
        <p:nvSpPr>
          <p:cNvPr id="167" name="Hexagon 166">
            <a:extLst>
              <a:ext uri="{FF2B5EF4-FFF2-40B4-BE49-F238E27FC236}">
                <a16:creationId xmlns:a16="http://schemas.microsoft.com/office/drawing/2014/main" id="{008F80C6-75F8-4A49-A263-B601AF3F573F}"/>
              </a:ext>
            </a:extLst>
          </p:cNvPr>
          <p:cNvSpPr/>
          <p:nvPr userDrawn="1"/>
        </p:nvSpPr>
        <p:spPr>
          <a:xfrm>
            <a:off x="17312640" y="6453054"/>
            <a:ext cx="2922827" cy="1889760"/>
          </a:xfrm>
          <a:prstGeom prst="hexagon">
            <a:avLst/>
          </a:prstGeom>
          <a:solidFill>
            <a:srgbClr val="17458F"/>
          </a:solidFill>
          <a:ln w="12700">
            <a:solidFill>
              <a:schemeClr val="tx1"/>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5000"/>
              </a:lnSpc>
            </a:pPr>
            <a:r>
              <a:rPr lang="en-US" sz="2200" b="1">
                <a:solidFill>
                  <a:schemeClr val="bg1"/>
                </a:solidFill>
                <a:latin typeface="+mj-lt"/>
              </a:rPr>
              <a:t>Dashboards</a:t>
            </a:r>
          </a:p>
        </p:txBody>
      </p:sp>
      <p:graphicFrame>
        <p:nvGraphicFramePr>
          <p:cNvPr id="3" name="Diagram 2">
            <a:extLst>
              <a:ext uri="{FF2B5EF4-FFF2-40B4-BE49-F238E27FC236}">
                <a16:creationId xmlns:a16="http://schemas.microsoft.com/office/drawing/2014/main" id="{5D43490C-FE01-4B66-A104-E488D6FD6647}"/>
              </a:ext>
            </a:extLst>
          </p:cNvPr>
          <p:cNvGraphicFramePr/>
          <p:nvPr userDrawn="1">
            <p:extLst>
              <p:ext uri="{D42A27DB-BD31-4B8C-83A1-F6EECF244321}">
                <p14:modId xmlns:p14="http://schemas.microsoft.com/office/powerpoint/2010/main" val="3710556559"/>
              </p:ext>
            </p:extLst>
          </p:nvPr>
        </p:nvGraphicFramePr>
        <p:xfrm>
          <a:off x="6163737" y="7751233"/>
          <a:ext cx="2252131" cy="1126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398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219200" y="1371600"/>
            <a:ext cx="8485472" cy="2456056"/>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1219201"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37" name="Text Placeholder 36"/>
          <p:cNvSpPr>
            <a:spLocks noGrp="1"/>
          </p:cNvSpPr>
          <p:nvPr>
            <p:ph type="body" sz="quarter" idx="11"/>
          </p:nvPr>
        </p:nvSpPr>
        <p:spPr>
          <a:xfrm>
            <a:off x="10210800" y="1371600"/>
            <a:ext cx="12954000" cy="2456056"/>
          </a:xfrm>
        </p:spPr>
        <p:txBody>
          <a:bodyPr/>
          <a:lstStyle>
            <a:lvl1pPr>
              <a:lnSpc>
                <a:spcPct val="100000"/>
              </a:lnSpc>
              <a:spcBef>
                <a:spcPts val="0"/>
              </a:spcBef>
              <a:spcAft>
                <a:spcPts val="0"/>
              </a:spcAft>
              <a:defRPr>
                <a:solidFill>
                  <a:schemeClr val="tx1"/>
                </a:solidFill>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8" name="Text Placeholder 33"/>
          <p:cNvSpPr>
            <a:spLocks noGrp="1"/>
          </p:cNvSpPr>
          <p:nvPr>
            <p:ph type="body" sz="quarter" idx="12" hasCustomPrompt="1"/>
          </p:nvPr>
        </p:nvSpPr>
        <p:spPr>
          <a:xfrm>
            <a:off x="5707593"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0" name="Text Placeholder 33"/>
          <p:cNvSpPr>
            <a:spLocks noGrp="1"/>
          </p:cNvSpPr>
          <p:nvPr>
            <p:ph type="body" sz="quarter" idx="13" hasCustomPrompt="1"/>
          </p:nvPr>
        </p:nvSpPr>
        <p:spPr>
          <a:xfrm>
            <a:off x="10195985"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2" name="Text Placeholder 33"/>
          <p:cNvSpPr>
            <a:spLocks noGrp="1"/>
          </p:cNvSpPr>
          <p:nvPr>
            <p:ph type="body" sz="quarter" idx="14" hasCustomPrompt="1"/>
          </p:nvPr>
        </p:nvSpPr>
        <p:spPr>
          <a:xfrm>
            <a:off x="1468437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44" name="Text Placeholder 33"/>
          <p:cNvSpPr>
            <a:spLocks noGrp="1"/>
          </p:cNvSpPr>
          <p:nvPr>
            <p:ph type="body" sz="quarter" idx="15" hasCustomPrompt="1"/>
          </p:nvPr>
        </p:nvSpPr>
        <p:spPr>
          <a:xfrm>
            <a:off x="19172767" y="4639741"/>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25" name="Text Placeholder 33"/>
          <p:cNvSpPr>
            <a:spLocks noGrp="1"/>
          </p:cNvSpPr>
          <p:nvPr>
            <p:ph type="body" sz="quarter" idx="21" hasCustomPrompt="1"/>
          </p:nvPr>
        </p:nvSpPr>
        <p:spPr>
          <a:xfrm>
            <a:off x="1337735"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6" name="Text Placeholder 33"/>
          <p:cNvSpPr>
            <a:spLocks noGrp="1"/>
          </p:cNvSpPr>
          <p:nvPr>
            <p:ph type="body" sz="quarter" idx="22" hasCustomPrompt="1"/>
          </p:nvPr>
        </p:nvSpPr>
        <p:spPr>
          <a:xfrm>
            <a:off x="5826127"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7" name="Text Placeholder 33"/>
          <p:cNvSpPr>
            <a:spLocks noGrp="1"/>
          </p:cNvSpPr>
          <p:nvPr>
            <p:ph type="body" sz="quarter" idx="23" hasCustomPrompt="1"/>
          </p:nvPr>
        </p:nvSpPr>
        <p:spPr>
          <a:xfrm>
            <a:off x="10263719"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8" name="Text Placeholder 33"/>
          <p:cNvSpPr>
            <a:spLocks noGrp="1"/>
          </p:cNvSpPr>
          <p:nvPr>
            <p:ph type="body" sz="quarter" idx="24" hasCustomPrompt="1"/>
          </p:nvPr>
        </p:nvSpPr>
        <p:spPr>
          <a:xfrm>
            <a:off x="14752111"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29" name="Text Placeholder 33"/>
          <p:cNvSpPr>
            <a:spLocks noGrp="1"/>
          </p:cNvSpPr>
          <p:nvPr>
            <p:ph type="body" sz="quarter" idx="25" hasCustomPrompt="1"/>
          </p:nvPr>
        </p:nvSpPr>
        <p:spPr>
          <a:xfrm>
            <a:off x="19240500" y="4456272"/>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1" name="Text Placeholder 33"/>
          <p:cNvSpPr>
            <a:spLocks noGrp="1"/>
          </p:cNvSpPr>
          <p:nvPr>
            <p:ph type="body" sz="quarter" idx="31" hasCustomPrompt="1"/>
          </p:nvPr>
        </p:nvSpPr>
        <p:spPr>
          <a:xfrm>
            <a:off x="1219201"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2" name="Text Placeholder 33"/>
          <p:cNvSpPr>
            <a:spLocks noGrp="1"/>
          </p:cNvSpPr>
          <p:nvPr>
            <p:ph type="body" sz="quarter" idx="32" hasCustomPrompt="1"/>
          </p:nvPr>
        </p:nvSpPr>
        <p:spPr>
          <a:xfrm>
            <a:off x="5707593"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3" name="Text Placeholder 33"/>
          <p:cNvSpPr>
            <a:spLocks noGrp="1"/>
          </p:cNvSpPr>
          <p:nvPr>
            <p:ph type="body" sz="quarter" idx="33" hasCustomPrompt="1"/>
          </p:nvPr>
        </p:nvSpPr>
        <p:spPr>
          <a:xfrm>
            <a:off x="10195985"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4" name="Text Placeholder 33"/>
          <p:cNvSpPr>
            <a:spLocks noGrp="1"/>
          </p:cNvSpPr>
          <p:nvPr>
            <p:ph type="body" sz="quarter" idx="34" hasCustomPrompt="1"/>
          </p:nvPr>
        </p:nvSpPr>
        <p:spPr>
          <a:xfrm>
            <a:off x="1468437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5" name="Text Placeholder 33"/>
          <p:cNvSpPr>
            <a:spLocks noGrp="1"/>
          </p:cNvSpPr>
          <p:nvPr>
            <p:ph type="body" sz="quarter" idx="35" hasCustomPrompt="1"/>
          </p:nvPr>
        </p:nvSpPr>
        <p:spPr>
          <a:xfrm>
            <a:off x="19172767" y="8856139"/>
            <a:ext cx="3992035" cy="2167466"/>
          </a:xfrm>
        </p:spPr>
        <p:txBody>
          <a:bodyPr/>
          <a:lstStyle>
            <a:lvl1pPr>
              <a:buNone/>
              <a:defRPr sz="13200" b="1" i="0" spc="-600">
                <a:solidFill>
                  <a:schemeClr val="accent5"/>
                </a:solidFill>
                <a:latin typeface="+mj-lt"/>
              </a:defRPr>
            </a:lvl1pPr>
            <a:lvl2pPr>
              <a:buNone/>
              <a:defRPr/>
            </a:lvl2pPr>
            <a:lvl3pPr>
              <a:buNone/>
              <a:defRPr/>
            </a:lvl3pPr>
            <a:lvl4pPr marL="0" indent="0">
              <a:buNone/>
              <a:defRPr/>
            </a:lvl4pPr>
            <a:lvl5pPr marL="342900" indent="0">
              <a:buNone/>
              <a:defRPr/>
            </a:lvl5pPr>
          </a:lstStyle>
          <a:p>
            <a:pPr lvl="0"/>
            <a:r>
              <a:rPr lang="en-US"/>
              <a:t>##</a:t>
            </a:r>
          </a:p>
        </p:txBody>
      </p:sp>
      <p:sp>
        <p:nvSpPr>
          <p:cNvPr id="76" name="Text Placeholder 33"/>
          <p:cNvSpPr>
            <a:spLocks noGrp="1"/>
          </p:cNvSpPr>
          <p:nvPr>
            <p:ph type="body" sz="quarter" idx="36" hasCustomPrompt="1"/>
          </p:nvPr>
        </p:nvSpPr>
        <p:spPr>
          <a:xfrm>
            <a:off x="1286934"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7" name="Text Placeholder 33"/>
          <p:cNvSpPr>
            <a:spLocks noGrp="1"/>
          </p:cNvSpPr>
          <p:nvPr>
            <p:ph type="body" sz="quarter" idx="37" hasCustomPrompt="1"/>
          </p:nvPr>
        </p:nvSpPr>
        <p:spPr>
          <a:xfrm>
            <a:off x="577532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8" name="Text Placeholder 33"/>
          <p:cNvSpPr>
            <a:spLocks noGrp="1"/>
          </p:cNvSpPr>
          <p:nvPr>
            <p:ph type="body" sz="quarter" idx="38" hasCustomPrompt="1"/>
          </p:nvPr>
        </p:nvSpPr>
        <p:spPr>
          <a:xfrm>
            <a:off x="10263719"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79" name="Text Placeholder 33"/>
          <p:cNvSpPr>
            <a:spLocks noGrp="1"/>
          </p:cNvSpPr>
          <p:nvPr>
            <p:ph type="body" sz="quarter" idx="39" hasCustomPrompt="1"/>
          </p:nvPr>
        </p:nvSpPr>
        <p:spPr>
          <a:xfrm>
            <a:off x="14752111"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sp>
        <p:nvSpPr>
          <p:cNvPr id="80" name="Text Placeholder 33"/>
          <p:cNvSpPr>
            <a:spLocks noGrp="1"/>
          </p:cNvSpPr>
          <p:nvPr>
            <p:ph type="body" sz="quarter" idx="40" hasCustomPrompt="1"/>
          </p:nvPr>
        </p:nvSpPr>
        <p:spPr>
          <a:xfrm>
            <a:off x="19172767" y="8672670"/>
            <a:ext cx="3992035" cy="590932"/>
          </a:xfrm>
        </p:spPr>
        <p:txBody>
          <a:bodyPr anchor="b">
            <a:noAutofit/>
          </a:bodyPr>
          <a:lstStyle>
            <a:lvl1pPr>
              <a:buNone/>
              <a:defRPr sz="2400" b="0" i="1" spc="0">
                <a:solidFill>
                  <a:schemeClr val="bg2"/>
                </a:solidFill>
                <a:latin typeface="Calibri" panose="020F0502020204030204" pitchFamily="34" charset="0"/>
                <a:cs typeface="Calibri" panose="020F0502020204030204" pitchFamily="34" charset="0"/>
              </a:defRPr>
            </a:lvl1pPr>
            <a:lvl2pPr>
              <a:buNone/>
              <a:defRPr/>
            </a:lvl2pPr>
            <a:lvl3pPr>
              <a:buNone/>
              <a:defRPr/>
            </a:lvl3pPr>
            <a:lvl4pPr marL="0" indent="0">
              <a:buNone/>
              <a:defRPr/>
            </a:lvl4pPr>
            <a:lvl5pPr marL="342900" indent="0">
              <a:buNone/>
              <a:defRPr/>
            </a:lvl5pPr>
          </a:lstStyle>
          <a:p>
            <a:pPr lvl="0"/>
            <a:r>
              <a:rPr lang="en-US"/>
              <a:t>Insert</a:t>
            </a:r>
          </a:p>
        </p:txBody>
      </p:sp>
      <p:grpSp>
        <p:nvGrpSpPr>
          <p:cNvPr id="24" name="Group 23">
            <a:extLst>
              <a:ext uri="{FF2B5EF4-FFF2-40B4-BE49-F238E27FC236}">
                <a16:creationId xmlns:a16="http://schemas.microsoft.com/office/drawing/2014/main" id="{74F8DBB1-8434-4EFF-B086-8DFC12D80F5D}"/>
              </a:ext>
            </a:extLst>
          </p:cNvPr>
          <p:cNvGrpSpPr/>
          <p:nvPr userDrawn="1"/>
        </p:nvGrpSpPr>
        <p:grpSpPr>
          <a:xfrm>
            <a:off x="-403532" y="-282329"/>
            <a:ext cx="25173128" cy="14273054"/>
            <a:chOff x="-151325" y="-141165"/>
            <a:chExt cx="9439923" cy="7136527"/>
          </a:xfrm>
        </p:grpSpPr>
        <p:grpSp>
          <p:nvGrpSpPr>
            <p:cNvPr id="30" name="Group 29">
              <a:extLst>
                <a:ext uri="{FF2B5EF4-FFF2-40B4-BE49-F238E27FC236}">
                  <a16:creationId xmlns:a16="http://schemas.microsoft.com/office/drawing/2014/main" id="{AAA32F9B-7B9A-41BB-8300-D0EDE14DCDEC}"/>
                </a:ext>
              </a:extLst>
            </p:cNvPr>
            <p:cNvGrpSpPr/>
            <p:nvPr userDrawn="1"/>
          </p:nvGrpSpPr>
          <p:grpSpPr>
            <a:xfrm>
              <a:off x="457731" y="6873247"/>
              <a:ext cx="8226688" cy="122115"/>
              <a:chOff x="457731" y="6582508"/>
              <a:chExt cx="8226688" cy="486507"/>
            </a:xfrm>
          </p:grpSpPr>
          <p:cxnSp>
            <p:nvCxnSpPr>
              <p:cNvPr id="155" name="Straight Connector 154">
                <a:extLst>
                  <a:ext uri="{FF2B5EF4-FFF2-40B4-BE49-F238E27FC236}">
                    <a16:creationId xmlns:a16="http://schemas.microsoft.com/office/drawing/2014/main" id="{5176CE36-D468-484E-ACE8-067E36E2BF1F}"/>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5641C4-71C0-485D-8395-B66DACD087F0}"/>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33ED5C8-6086-4CD9-9A5A-C8837E18AE21}"/>
                  </a:ext>
                </a:extLst>
              </p:cNvPr>
              <p:cNvGrpSpPr/>
              <p:nvPr userDrawn="1"/>
            </p:nvGrpSpPr>
            <p:grpSpPr>
              <a:xfrm>
                <a:off x="7986158" y="6582508"/>
                <a:ext cx="152400" cy="486507"/>
                <a:chOff x="7983415" y="6582508"/>
                <a:chExt cx="152400" cy="486507"/>
              </a:xfrm>
            </p:grpSpPr>
            <p:cxnSp>
              <p:nvCxnSpPr>
                <p:cNvPr id="188" name="Straight Connector 187">
                  <a:extLst>
                    <a:ext uri="{FF2B5EF4-FFF2-40B4-BE49-F238E27FC236}">
                      <a16:creationId xmlns:a16="http://schemas.microsoft.com/office/drawing/2014/main" id="{0DA63214-8A28-4F8B-864F-D866FD3A2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70E8DC6-D5FF-48D8-ADE0-0EE172641DA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2658644A-AEF7-4B0C-B72C-DEFB716E79C2}"/>
                  </a:ext>
                </a:extLst>
              </p:cNvPr>
              <p:cNvGrpSpPr/>
              <p:nvPr userDrawn="1"/>
            </p:nvGrpSpPr>
            <p:grpSpPr>
              <a:xfrm>
                <a:off x="7287901" y="6582508"/>
                <a:ext cx="152400" cy="486507"/>
                <a:chOff x="7983415" y="6582508"/>
                <a:chExt cx="152400" cy="486507"/>
              </a:xfrm>
            </p:grpSpPr>
            <p:cxnSp>
              <p:nvCxnSpPr>
                <p:cNvPr id="186" name="Straight Connector 185">
                  <a:extLst>
                    <a:ext uri="{FF2B5EF4-FFF2-40B4-BE49-F238E27FC236}">
                      <a16:creationId xmlns:a16="http://schemas.microsoft.com/office/drawing/2014/main" id="{B575A601-EF0D-4228-A1B4-CCDB7ECCF01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BFBCD3D-E84D-446B-A6F6-A8F80E11E6A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8298E255-FC74-436D-AED6-20F0975260DE}"/>
                  </a:ext>
                </a:extLst>
              </p:cNvPr>
              <p:cNvGrpSpPr/>
              <p:nvPr userDrawn="1"/>
            </p:nvGrpSpPr>
            <p:grpSpPr>
              <a:xfrm>
                <a:off x="6589644" y="6582508"/>
                <a:ext cx="152400" cy="486507"/>
                <a:chOff x="7983415" y="6582508"/>
                <a:chExt cx="152400" cy="486507"/>
              </a:xfrm>
            </p:grpSpPr>
            <p:cxnSp>
              <p:nvCxnSpPr>
                <p:cNvPr id="184" name="Straight Connector 183">
                  <a:extLst>
                    <a:ext uri="{FF2B5EF4-FFF2-40B4-BE49-F238E27FC236}">
                      <a16:creationId xmlns:a16="http://schemas.microsoft.com/office/drawing/2014/main" id="{B53A0AF2-A5CD-4096-A8F3-060868416C0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70E09E6-2B85-4B44-A7AA-4AD03667ED9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752D3F7-C15B-4BC4-8D13-D0758B9FFB44}"/>
                  </a:ext>
                </a:extLst>
              </p:cNvPr>
              <p:cNvGrpSpPr/>
              <p:nvPr userDrawn="1"/>
            </p:nvGrpSpPr>
            <p:grpSpPr>
              <a:xfrm>
                <a:off x="5891387" y="6582508"/>
                <a:ext cx="152400" cy="486507"/>
                <a:chOff x="7983415" y="6582508"/>
                <a:chExt cx="152400" cy="486507"/>
              </a:xfrm>
            </p:grpSpPr>
            <p:cxnSp>
              <p:nvCxnSpPr>
                <p:cNvPr id="182" name="Straight Connector 181">
                  <a:extLst>
                    <a:ext uri="{FF2B5EF4-FFF2-40B4-BE49-F238E27FC236}">
                      <a16:creationId xmlns:a16="http://schemas.microsoft.com/office/drawing/2014/main" id="{38F4919C-9C26-4689-A191-EBA656C96F4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05D656A-9288-41B2-B276-4CD63807347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856ACBDB-9724-48CE-BF4E-DB700CDDBD1B}"/>
                  </a:ext>
                </a:extLst>
              </p:cNvPr>
              <p:cNvGrpSpPr/>
              <p:nvPr userDrawn="1"/>
            </p:nvGrpSpPr>
            <p:grpSpPr>
              <a:xfrm>
                <a:off x="5193130" y="6582508"/>
                <a:ext cx="152400" cy="486507"/>
                <a:chOff x="7983415" y="6582508"/>
                <a:chExt cx="152400" cy="486507"/>
              </a:xfrm>
            </p:grpSpPr>
            <p:cxnSp>
              <p:nvCxnSpPr>
                <p:cNvPr id="180" name="Straight Connector 179">
                  <a:extLst>
                    <a:ext uri="{FF2B5EF4-FFF2-40B4-BE49-F238E27FC236}">
                      <a16:creationId xmlns:a16="http://schemas.microsoft.com/office/drawing/2014/main" id="{3058D4DC-EC8B-4677-9885-1662BED5CC5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5E0A17-EEE1-40E8-9616-42F15928D8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CAFF69D0-DD96-4F28-A960-0D1741306649}"/>
                  </a:ext>
                </a:extLst>
              </p:cNvPr>
              <p:cNvGrpSpPr/>
              <p:nvPr userDrawn="1"/>
            </p:nvGrpSpPr>
            <p:grpSpPr>
              <a:xfrm>
                <a:off x="4494873" y="6582508"/>
                <a:ext cx="152400" cy="486507"/>
                <a:chOff x="7983415" y="6582508"/>
                <a:chExt cx="152400" cy="486507"/>
              </a:xfrm>
            </p:grpSpPr>
            <p:cxnSp>
              <p:nvCxnSpPr>
                <p:cNvPr id="178" name="Straight Connector 177">
                  <a:extLst>
                    <a:ext uri="{FF2B5EF4-FFF2-40B4-BE49-F238E27FC236}">
                      <a16:creationId xmlns:a16="http://schemas.microsoft.com/office/drawing/2014/main" id="{5454C8E3-954E-4737-BE24-3C479692906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FAED6D1-2A4C-4DB9-BDF3-73956533CB3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F85A7BEA-8810-4ABE-8513-CD184D8FF523}"/>
                  </a:ext>
                </a:extLst>
              </p:cNvPr>
              <p:cNvGrpSpPr/>
              <p:nvPr userDrawn="1"/>
            </p:nvGrpSpPr>
            <p:grpSpPr>
              <a:xfrm>
                <a:off x="3796616" y="6582508"/>
                <a:ext cx="152400" cy="486507"/>
                <a:chOff x="7983415" y="6582508"/>
                <a:chExt cx="152400" cy="486507"/>
              </a:xfrm>
            </p:grpSpPr>
            <p:cxnSp>
              <p:nvCxnSpPr>
                <p:cNvPr id="176" name="Straight Connector 175">
                  <a:extLst>
                    <a:ext uri="{FF2B5EF4-FFF2-40B4-BE49-F238E27FC236}">
                      <a16:creationId xmlns:a16="http://schemas.microsoft.com/office/drawing/2014/main" id="{DFF9BBF9-A9BB-494C-A74A-04B3B3D31C9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D7F54A-C686-4D00-B987-502853DC86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a:extLst>
                  <a:ext uri="{FF2B5EF4-FFF2-40B4-BE49-F238E27FC236}">
                    <a16:creationId xmlns:a16="http://schemas.microsoft.com/office/drawing/2014/main" id="{962621CE-10AE-4597-A7B0-239B3E8F9726}"/>
                  </a:ext>
                </a:extLst>
              </p:cNvPr>
              <p:cNvGrpSpPr/>
              <p:nvPr userDrawn="1"/>
            </p:nvGrpSpPr>
            <p:grpSpPr>
              <a:xfrm>
                <a:off x="3098359" y="6582508"/>
                <a:ext cx="152400" cy="486507"/>
                <a:chOff x="7983415" y="6582508"/>
                <a:chExt cx="152400" cy="486507"/>
              </a:xfrm>
            </p:grpSpPr>
            <p:cxnSp>
              <p:nvCxnSpPr>
                <p:cNvPr id="174" name="Straight Connector 173">
                  <a:extLst>
                    <a:ext uri="{FF2B5EF4-FFF2-40B4-BE49-F238E27FC236}">
                      <a16:creationId xmlns:a16="http://schemas.microsoft.com/office/drawing/2014/main" id="{93F708AF-1183-4159-B888-93283853DF6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632D7F1-D60E-4B20-84CC-1868F5B7E5A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DEF4EA36-9909-432F-9EA6-144387375157}"/>
                  </a:ext>
                </a:extLst>
              </p:cNvPr>
              <p:cNvGrpSpPr/>
              <p:nvPr userDrawn="1"/>
            </p:nvGrpSpPr>
            <p:grpSpPr>
              <a:xfrm>
                <a:off x="2400102" y="6582508"/>
                <a:ext cx="152400" cy="486507"/>
                <a:chOff x="7983415" y="6582508"/>
                <a:chExt cx="152400" cy="486507"/>
              </a:xfrm>
            </p:grpSpPr>
            <p:cxnSp>
              <p:nvCxnSpPr>
                <p:cNvPr id="172" name="Straight Connector 171">
                  <a:extLst>
                    <a:ext uri="{FF2B5EF4-FFF2-40B4-BE49-F238E27FC236}">
                      <a16:creationId xmlns:a16="http://schemas.microsoft.com/office/drawing/2014/main" id="{4E403122-CFB1-410C-A5B1-59292D51441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DDF5E09-276C-486C-9AB3-099B77D17DE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77E8E3D6-5B95-464E-9B55-D30C6B9780FC}"/>
                  </a:ext>
                </a:extLst>
              </p:cNvPr>
              <p:cNvGrpSpPr/>
              <p:nvPr userDrawn="1"/>
            </p:nvGrpSpPr>
            <p:grpSpPr>
              <a:xfrm>
                <a:off x="1701845" y="6582508"/>
                <a:ext cx="152400" cy="486507"/>
                <a:chOff x="7983415" y="6582508"/>
                <a:chExt cx="152400" cy="486507"/>
              </a:xfrm>
            </p:grpSpPr>
            <p:cxnSp>
              <p:nvCxnSpPr>
                <p:cNvPr id="170" name="Straight Connector 169">
                  <a:extLst>
                    <a:ext uri="{FF2B5EF4-FFF2-40B4-BE49-F238E27FC236}">
                      <a16:creationId xmlns:a16="http://schemas.microsoft.com/office/drawing/2014/main" id="{BB91C210-6946-4FCD-9466-B8F2ADC8929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8AA4EC6-1209-4350-9E52-EBF3D358C9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6FCB5C93-89C4-4B16-A5B8-460E9F542DC5}"/>
                  </a:ext>
                </a:extLst>
              </p:cNvPr>
              <p:cNvGrpSpPr/>
              <p:nvPr userDrawn="1"/>
            </p:nvGrpSpPr>
            <p:grpSpPr>
              <a:xfrm>
                <a:off x="1003588" y="6582508"/>
                <a:ext cx="152400" cy="486507"/>
                <a:chOff x="7983415" y="6582508"/>
                <a:chExt cx="152400" cy="486507"/>
              </a:xfrm>
            </p:grpSpPr>
            <p:cxnSp>
              <p:nvCxnSpPr>
                <p:cNvPr id="168" name="Straight Connector 167">
                  <a:extLst>
                    <a:ext uri="{FF2B5EF4-FFF2-40B4-BE49-F238E27FC236}">
                      <a16:creationId xmlns:a16="http://schemas.microsoft.com/office/drawing/2014/main" id="{6A31A400-9E66-4EF7-94FB-EF72753D916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0F7E18E-8B4D-4730-8AE4-48BC72A180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0D22C578-07BA-4F30-B7E3-54C6192C3E68}"/>
                </a:ext>
              </a:extLst>
            </p:cNvPr>
            <p:cNvGrpSpPr/>
            <p:nvPr userDrawn="1"/>
          </p:nvGrpSpPr>
          <p:grpSpPr>
            <a:xfrm>
              <a:off x="-151325" y="454007"/>
              <a:ext cx="122115" cy="5945205"/>
              <a:chOff x="-238875" y="454007"/>
              <a:chExt cx="122115" cy="5945205"/>
            </a:xfrm>
          </p:grpSpPr>
          <p:cxnSp>
            <p:nvCxnSpPr>
              <p:cNvPr id="120" name="Straight Connector 119">
                <a:extLst>
                  <a:ext uri="{FF2B5EF4-FFF2-40B4-BE49-F238E27FC236}">
                    <a16:creationId xmlns:a16="http://schemas.microsoft.com/office/drawing/2014/main" id="{E86A4CED-8323-4DAB-87BB-7DE31368D054}"/>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22D5617B-DF64-4DF4-90F8-E821B7F84204}"/>
                  </a:ext>
                </a:extLst>
              </p:cNvPr>
              <p:cNvGrpSpPr/>
              <p:nvPr userDrawn="1"/>
            </p:nvGrpSpPr>
            <p:grpSpPr>
              <a:xfrm rot="5400000">
                <a:off x="-254017" y="5940709"/>
                <a:ext cx="152400" cy="122115"/>
                <a:chOff x="7983415" y="6582508"/>
                <a:chExt cx="152400" cy="486507"/>
              </a:xfrm>
            </p:grpSpPr>
            <p:cxnSp>
              <p:nvCxnSpPr>
                <p:cNvPr id="153" name="Straight Connector 152">
                  <a:extLst>
                    <a:ext uri="{FF2B5EF4-FFF2-40B4-BE49-F238E27FC236}">
                      <a16:creationId xmlns:a16="http://schemas.microsoft.com/office/drawing/2014/main" id="{932D5517-8379-416C-A897-C8A9DEAB356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DCE29E2-50A5-4B5A-9EE6-2C593DBE98D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918BC0A-DF5F-449F-9FE2-15A487F63FD2}"/>
                  </a:ext>
                </a:extLst>
              </p:cNvPr>
              <p:cNvGrpSpPr/>
              <p:nvPr userDrawn="1"/>
            </p:nvGrpSpPr>
            <p:grpSpPr>
              <a:xfrm rot="5400000">
                <a:off x="-254017" y="5467067"/>
                <a:ext cx="152400" cy="122115"/>
                <a:chOff x="7983415" y="6582508"/>
                <a:chExt cx="152400" cy="486507"/>
              </a:xfrm>
            </p:grpSpPr>
            <p:cxnSp>
              <p:nvCxnSpPr>
                <p:cNvPr id="151" name="Straight Connector 150">
                  <a:extLst>
                    <a:ext uri="{FF2B5EF4-FFF2-40B4-BE49-F238E27FC236}">
                      <a16:creationId xmlns:a16="http://schemas.microsoft.com/office/drawing/2014/main" id="{4DCB8847-3ABB-405E-AA37-6C2A731FB01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518951-B7D8-4DCC-B17C-1F4B0017FD3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20F72F14-4E7E-46D8-BA4D-3561357F52FF}"/>
                  </a:ext>
                </a:extLst>
              </p:cNvPr>
              <p:cNvGrpSpPr/>
              <p:nvPr userDrawn="1"/>
            </p:nvGrpSpPr>
            <p:grpSpPr>
              <a:xfrm rot="5400000">
                <a:off x="-254017" y="4993425"/>
                <a:ext cx="152400" cy="122115"/>
                <a:chOff x="7983415" y="6582508"/>
                <a:chExt cx="152400" cy="486507"/>
              </a:xfrm>
            </p:grpSpPr>
            <p:cxnSp>
              <p:nvCxnSpPr>
                <p:cNvPr id="149" name="Straight Connector 148">
                  <a:extLst>
                    <a:ext uri="{FF2B5EF4-FFF2-40B4-BE49-F238E27FC236}">
                      <a16:creationId xmlns:a16="http://schemas.microsoft.com/office/drawing/2014/main" id="{5F262156-5651-4B45-9CF0-F33FAD40C8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9B65AD-1FB6-4496-8263-E51CC28463D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741A2D2E-F518-4509-9294-DAAE3148DCFE}"/>
                  </a:ext>
                </a:extLst>
              </p:cNvPr>
              <p:cNvGrpSpPr/>
              <p:nvPr userDrawn="1"/>
            </p:nvGrpSpPr>
            <p:grpSpPr>
              <a:xfrm rot="5400000">
                <a:off x="-254017" y="4519783"/>
                <a:ext cx="152400" cy="122115"/>
                <a:chOff x="7983415" y="6582508"/>
                <a:chExt cx="152400" cy="486507"/>
              </a:xfrm>
            </p:grpSpPr>
            <p:cxnSp>
              <p:nvCxnSpPr>
                <p:cNvPr id="147" name="Straight Connector 146">
                  <a:extLst>
                    <a:ext uri="{FF2B5EF4-FFF2-40B4-BE49-F238E27FC236}">
                      <a16:creationId xmlns:a16="http://schemas.microsoft.com/office/drawing/2014/main" id="{7731D769-8F88-453C-855A-6FF02E5EF89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DA2D37E-9DF4-497B-B8CC-58FF5B145B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2676A81-D2AC-4628-A217-7675F7CCE59B}"/>
                  </a:ext>
                </a:extLst>
              </p:cNvPr>
              <p:cNvGrpSpPr/>
              <p:nvPr userDrawn="1"/>
            </p:nvGrpSpPr>
            <p:grpSpPr>
              <a:xfrm rot="5400000">
                <a:off x="-254017" y="4046141"/>
                <a:ext cx="152400" cy="122115"/>
                <a:chOff x="7983415" y="6582508"/>
                <a:chExt cx="152400" cy="486507"/>
              </a:xfrm>
            </p:grpSpPr>
            <p:cxnSp>
              <p:nvCxnSpPr>
                <p:cNvPr id="145" name="Straight Connector 144">
                  <a:extLst>
                    <a:ext uri="{FF2B5EF4-FFF2-40B4-BE49-F238E27FC236}">
                      <a16:creationId xmlns:a16="http://schemas.microsoft.com/office/drawing/2014/main" id="{2810BF76-92F9-47E4-BF9A-E097105EE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0293B09-41FC-4B5F-83DE-E77769FE764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6B8D9EF7-F51B-4028-ACCA-69E2ACC2FEA4}"/>
                  </a:ext>
                </a:extLst>
              </p:cNvPr>
              <p:cNvGrpSpPr/>
              <p:nvPr userDrawn="1"/>
            </p:nvGrpSpPr>
            <p:grpSpPr>
              <a:xfrm rot="5400000">
                <a:off x="-254017" y="3572499"/>
                <a:ext cx="152400" cy="122115"/>
                <a:chOff x="7983415" y="6582508"/>
                <a:chExt cx="152400" cy="486507"/>
              </a:xfrm>
            </p:grpSpPr>
            <p:cxnSp>
              <p:nvCxnSpPr>
                <p:cNvPr id="143" name="Straight Connector 142">
                  <a:extLst>
                    <a:ext uri="{FF2B5EF4-FFF2-40B4-BE49-F238E27FC236}">
                      <a16:creationId xmlns:a16="http://schemas.microsoft.com/office/drawing/2014/main" id="{BBBFBF97-3365-411F-BE3C-5F802D8C697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85D8112-F0DC-4854-B679-71BA9B69774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76E4CC1-FF3B-4075-859C-E2FDFEFE09EC}"/>
                  </a:ext>
                </a:extLst>
              </p:cNvPr>
              <p:cNvGrpSpPr/>
              <p:nvPr userDrawn="1"/>
            </p:nvGrpSpPr>
            <p:grpSpPr>
              <a:xfrm rot="5400000">
                <a:off x="-254017" y="3098857"/>
                <a:ext cx="152400" cy="122115"/>
                <a:chOff x="7983415" y="6582508"/>
                <a:chExt cx="152400" cy="486507"/>
              </a:xfrm>
            </p:grpSpPr>
            <p:cxnSp>
              <p:nvCxnSpPr>
                <p:cNvPr id="141" name="Straight Connector 140">
                  <a:extLst>
                    <a:ext uri="{FF2B5EF4-FFF2-40B4-BE49-F238E27FC236}">
                      <a16:creationId xmlns:a16="http://schemas.microsoft.com/office/drawing/2014/main" id="{2B65E3A3-0465-4EB8-BED9-9A85496C303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51F0A1-2C17-4A7C-BDC8-99C9778306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09EA2BEB-929D-4D57-BA15-8EA1ABB8EEFE}"/>
                  </a:ext>
                </a:extLst>
              </p:cNvPr>
              <p:cNvGrpSpPr/>
              <p:nvPr userDrawn="1"/>
            </p:nvGrpSpPr>
            <p:grpSpPr>
              <a:xfrm rot="5400000">
                <a:off x="-254017" y="2625215"/>
                <a:ext cx="152400" cy="122115"/>
                <a:chOff x="7983415" y="6582508"/>
                <a:chExt cx="152400" cy="486507"/>
              </a:xfrm>
            </p:grpSpPr>
            <p:cxnSp>
              <p:nvCxnSpPr>
                <p:cNvPr id="139" name="Straight Connector 138">
                  <a:extLst>
                    <a:ext uri="{FF2B5EF4-FFF2-40B4-BE49-F238E27FC236}">
                      <a16:creationId xmlns:a16="http://schemas.microsoft.com/office/drawing/2014/main" id="{8D8E68D9-4FD2-436A-8D67-18BF70FD992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E2AB999-E7EF-4704-9F58-1EEDE5A1BE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D89EAA50-8D41-4A68-B08A-C37D104F1CF7}"/>
                  </a:ext>
                </a:extLst>
              </p:cNvPr>
              <p:cNvGrpSpPr/>
              <p:nvPr userDrawn="1"/>
            </p:nvGrpSpPr>
            <p:grpSpPr>
              <a:xfrm rot="5400000">
                <a:off x="-254017" y="2151573"/>
                <a:ext cx="152400" cy="122115"/>
                <a:chOff x="7983415" y="6582508"/>
                <a:chExt cx="152400" cy="486507"/>
              </a:xfrm>
            </p:grpSpPr>
            <p:cxnSp>
              <p:nvCxnSpPr>
                <p:cNvPr id="137" name="Straight Connector 136">
                  <a:extLst>
                    <a:ext uri="{FF2B5EF4-FFF2-40B4-BE49-F238E27FC236}">
                      <a16:creationId xmlns:a16="http://schemas.microsoft.com/office/drawing/2014/main" id="{5C5DF5F7-796D-4349-A935-CC8896083BC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5AC86E3-F3B5-4670-BA70-B1D9995ACB8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C8399BB5-7445-4E9F-80FB-E4F2F83F5C74}"/>
                  </a:ext>
                </a:extLst>
              </p:cNvPr>
              <p:cNvGrpSpPr/>
              <p:nvPr userDrawn="1"/>
            </p:nvGrpSpPr>
            <p:grpSpPr>
              <a:xfrm rot="5400000">
                <a:off x="-254017" y="1677931"/>
                <a:ext cx="152400" cy="122115"/>
                <a:chOff x="7983415" y="6582508"/>
                <a:chExt cx="152400" cy="486507"/>
              </a:xfrm>
            </p:grpSpPr>
            <p:cxnSp>
              <p:nvCxnSpPr>
                <p:cNvPr id="135" name="Straight Connector 134">
                  <a:extLst>
                    <a:ext uri="{FF2B5EF4-FFF2-40B4-BE49-F238E27FC236}">
                      <a16:creationId xmlns:a16="http://schemas.microsoft.com/office/drawing/2014/main" id="{F800A935-9E35-47BA-ADED-EC9549383BE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BB24766-3DC4-4BD2-B164-62187EBFD6D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135F3B9A-39B6-4D23-9EEB-1D7132E9211D}"/>
                  </a:ext>
                </a:extLst>
              </p:cNvPr>
              <p:cNvGrpSpPr/>
              <p:nvPr userDrawn="1"/>
            </p:nvGrpSpPr>
            <p:grpSpPr>
              <a:xfrm rot="5400000">
                <a:off x="-254017" y="997340"/>
                <a:ext cx="152400" cy="122115"/>
                <a:chOff x="7983415" y="6582508"/>
                <a:chExt cx="152400" cy="486507"/>
              </a:xfrm>
            </p:grpSpPr>
            <p:cxnSp>
              <p:nvCxnSpPr>
                <p:cNvPr id="133" name="Straight Connector 132">
                  <a:extLst>
                    <a:ext uri="{FF2B5EF4-FFF2-40B4-BE49-F238E27FC236}">
                      <a16:creationId xmlns:a16="http://schemas.microsoft.com/office/drawing/2014/main" id="{6035ACAB-AB61-4051-83C6-F0050D7F6C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63F2B2C-795E-4EC4-8F3A-87201EE4226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DB9E33AE-EE0A-4491-8EAB-682AEF7AD77B}"/>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907CA41-011C-43B2-9F89-9168DB184DF2}"/>
                </a:ext>
              </a:extLst>
            </p:cNvPr>
            <p:cNvGrpSpPr/>
            <p:nvPr userDrawn="1"/>
          </p:nvGrpSpPr>
          <p:grpSpPr>
            <a:xfrm>
              <a:off x="9166483" y="454007"/>
              <a:ext cx="122115" cy="5945205"/>
              <a:chOff x="-238875" y="454007"/>
              <a:chExt cx="122115" cy="5945205"/>
            </a:xfrm>
          </p:grpSpPr>
          <p:cxnSp>
            <p:nvCxnSpPr>
              <p:cNvPr id="85" name="Straight Connector 84">
                <a:extLst>
                  <a:ext uri="{FF2B5EF4-FFF2-40B4-BE49-F238E27FC236}">
                    <a16:creationId xmlns:a16="http://schemas.microsoft.com/office/drawing/2014/main" id="{B5636509-DC36-4ED0-931E-4AE2B2D28DE2}"/>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0826EE7B-CF7A-4D06-9EF1-CC4545DCEF28}"/>
                  </a:ext>
                </a:extLst>
              </p:cNvPr>
              <p:cNvGrpSpPr/>
              <p:nvPr userDrawn="1"/>
            </p:nvGrpSpPr>
            <p:grpSpPr>
              <a:xfrm rot="5400000">
                <a:off x="-254017" y="5940709"/>
                <a:ext cx="152400" cy="122115"/>
                <a:chOff x="7983415" y="6582508"/>
                <a:chExt cx="152400" cy="486507"/>
              </a:xfrm>
            </p:grpSpPr>
            <p:cxnSp>
              <p:nvCxnSpPr>
                <p:cNvPr id="118" name="Straight Connector 117">
                  <a:extLst>
                    <a:ext uri="{FF2B5EF4-FFF2-40B4-BE49-F238E27FC236}">
                      <a16:creationId xmlns:a16="http://schemas.microsoft.com/office/drawing/2014/main" id="{2B556995-9E6D-4FA9-9CD9-24E91AABE09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B8C3EFD-3FA9-45FE-9E46-17382EDE2A1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800685D3-B7EC-4512-A65C-E772A1EB00D6}"/>
                  </a:ext>
                </a:extLst>
              </p:cNvPr>
              <p:cNvGrpSpPr/>
              <p:nvPr userDrawn="1"/>
            </p:nvGrpSpPr>
            <p:grpSpPr>
              <a:xfrm rot="5400000">
                <a:off x="-254017" y="5467067"/>
                <a:ext cx="152400" cy="122115"/>
                <a:chOff x="7983415" y="6582508"/>
                <a:chExt cx="152400" cy="486507"/>
              </a:xfrm>
            </p:grpSpPr>
            <p:cxnSp>
              <p:nvCxnSpPr>
                <p:cNvPr id="116" name="Straight Connector 115">
                  <a:extLst>
                    <a:ext uri="{FF2B5EF4-FFF2-40B4-BE49-F238E27FC236}">
                      <a16:creationId xmlns:a16="http://schemas.microsoft.com/office/drawing/2014/main" id="{7CFA65A4-223C-4EC7-BB25-E8FB0D90235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8EF778-DCD3-49D6-9B40-811854146DE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1C19CF31-3E1A-49A5-87D0-E1B7F0D46DF3}"/>
                  </a:ext>
                </a:extLst>
              </p:cNvPr>
              <p:cNvGrpSpPr/>
              <p:nvPr userDrawn="1"/>
            </p:nvGrpSpPr>
            <p:grpSpPr>
              <a:xfrm rot="5400000">
                <a:off x="-254017" y="4993425"/>
                <a:ext cx="152400" cy="122115"/>
                <a:chOff x="7983415" y="6582508"/>
                <a:chExt cx="152400" cy="486507"/>
              </a:xfrm>
            </p:grpSpPr>
            <p:cxnSp>
              <p:nvCxnSpPr>
                <p:cNvPr id="114" name="Straight Connector 113">
                  <a:extLst>
                    <a:ext uri="{FF2B5EF4-FFF2-40B4-BE49-F238E27FC236}">
                      <a16:creationId xmlns:a16="http://schemas.microsoft.com/office/drawing/2014/main" id="{7882EDAF-3216-461E-9987-14D092F93FE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9B44D0E-3652-4964-AD3A-33C73EDAA9C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3B5C114-DFA0-4BEA-9BD9-84284A37961F}"/>
                  </a:ext>
                </a:extLst>
              </p:cNvPr>
              <p:cNvGrpSpPr/>
              <p:nvPr userDrawn="1"/>
            </p:nvGrpSpPr>
            <p:grpSpPr>
              <a:xfrm rot="5400000">
                <a:off x="-254017" y="4519783"/>
                <a:ext cx="152400" cy="122115"/>
                <a:chOff x="7983415" y="6582508"/>
                <a:chExt cx="152400" cy="486507"/>
              </a:xfrm>
            </p:grpSpPr>
            <p:cxnSp>
              <p:nvCxnSpPr>
                <p:cNvPr id="112" name="Straight Connector 111">
                  <a:extLst>
                    <a:ext uri="{FF2B5EF4-FFF2-40B4-BE49-F238E27FC236}">
                      <a16:creationId xmlns:a16="http://schemas.microsoft.com/office/drawing/2014/main" id="{ECD69D3C-D4E6-4A56-BB96-3314E40BC80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8A19627-3B38-4F34-A34D-CF38B064692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8C061BCF-D00F-4584-9FE5-D05DEC9DD7EB}"/>
                  </a:ext>
                </a:extLst>
              </p:cNvPr>
              <p:cNvGrpSpPr/>
              <p:nvPr userDrawn="1"/>
            </p:nvGrpSpPr>
            <p:grpSpPr>
              <a:xfrm rot="5400000">
                <a:off x="-254017" y="4046141"/>
                <a:ext cx="152400" cy="122115"/>
                <a:chOff x="7983415" y="6582508"/>
                <a:chExt cx="152400" cy="486507"/>
              </a:xfrm>
            </p:grpSpPr>
            <p:cxnSp>
              <p:nvCxnSpPr>
                <p:cNvPr id="110" name="Straight Connector 109">
                  <a:extLst>
                    <a:ext uri="{FF2B5EF4-FFF2-40B4-BE49-F238E27FC236}">
                      <a16:creationId xmlns:a16="http://schemas.microsoft.com/office/drawing/2014/main" id="{56B327BC-C70B-46BD-B6DB-C25F896A22C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48A535B-1B61-41B6-A4A1-197680D7432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BD52CA31-4C35-422A-8302-8981364C06AA}"/>
                  </a:ext>
                </a:extLst>
              </p:cNvPr>
              <p:cNvGrpSpPr/>
              <p:nvPr userDrawn="1"/>
            </p:nvGrpSpPr>
            <p:grpSpPr>
              <a:xfrm rot="5400000">
                <a:off x="-254017" y="3572499"/>
                <a:ext cx="152400" cy="122115"/>
                <a:chOff x="7983415" y="6582508"/>
                <a:chExt cx="152400" cy="486507"/>
              </a:xfrm>
            </p:grpSpPr>
            <p:cxnSp>
              <p:nvCxnSpPr>
                <p:cNvPr id="108" name="Straight Connector 107">
                  <a:extLst>
                    <a:ext uri="{FF2B5EF4-FFF2-40B4-BE49-F238E27FC236}">
                      <a16:creationId xmlns:a16="http://schemas.microsoft.com/office/drawing/2014/main" id="{4BFC5FE9-E095-45FB-A0FB-392A516ABE3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0E4ADF-53DD-49C1-8570-EB65FE28333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BCC8034-CBC4-4794-A053-B4C6E81D4ADA}"/>
                  </a:ext>
                </a:extLst>
              </p:cNvPr>
              <p:cNvGrpSpPr/>
              <p:nvPr userDrawn="1"/>
            </p:nvGrpSpPr>
            <p:grpSpPr>
              <a:xfrm rot="5400000">
                <a:off x="-254017" y="3098857"/>
                <a:ext cx="152400" cy="122115"/>
                <a:chOff x="7983415" y="6582508"/>
                <a:chExt cx="152400" cy="486507"/>
              </a:xfrm>
            </p:grpSpPr>
            <p:cxnSp>
              <p:nvCxnSpPr>
                <p:cNvPr id="106" name="Straight Connector 105">
                  <a:extLst>
                    <a:ext uri="{FF2B5EF4-FFF2-40B4-BE49-F238E27FC236}">
                      <a16:creationId xmlns:a16="http://schemas.microsoft.com/office/drawing/2014/main" id="{EE56C5C2-6941-4C76-A511-BF3402F9043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BAE3883-9E5C-4C8A-A885-BC76D5EC2C6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7BD85798-F1A2-4C99-BFC1-708E127E8289}"/>
                  </a:ext>
                </a:extLst>
              </p:cNvPr>
              <p:cNvGrpSpPr/>
              <p:nvPr userDrawn="1"/>
            </p:nvGrpSpPr>
            <p:grpSpPr>
              <a:xfrm rot="5400000">
                <a:off x="-254017" y="2625215"/>
                <a:ext cx="152400" cy="122115"/>
                <a:chOff x="7983415" y="6582508"/>
                <a:chExt cx="152400" cy="486507"/>
              </a:xfrm>
            </p:grpSpPr>
            <p:cxnSp>
              <p:nvCxnSpPr>
                <p:cNvPr id="104" name="Straight Connector 103">
                  <a:extLst>
                    <a:ext uri="{FF2B5EF4-FFF2-40B4-BE49-F238E27FC236}">
                      <a16:creationId xmlns:a16="http://schemas.microsoft.com/office/drawing/2014/main" id="{FAA6C452-E6F4-4B69-9071-1A12A139DBE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10436CF-5F5F-4A3C-A83C-9364E67ED4F4}"/>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34844F8-D756-41CC-B19D-1C68D1C935D4}"/>
                  </a:ext>
                </a:extLst>
              </p:cNvPr>
              <p:cNvGrpSpPr/>
              <p:nvPr userDrawn="1"/>
            </p:nvGrpSpPr>
            <p:grpSpPr>
              <a:xfrm rot="5400000">
                <a:off x="-254017" y="2151573"/>
                <a:ext cx="152400" cy="122115"/>
                <a:chOff x="7983415" y="6582508"/>
                <a:chExt cx="152400" cy="486507"/>
              </a:xfrm>
            </p:grpSpPr>
            <p:cxnSp>
              <p:nvCxnSpPr>
                <p:cNvPr id="102" name="Straight Connector 101">
                  <a:extLst>
                    <a:ext uri="{FF2B5EF4-FFF2-40B4-BE49-F238E27FC236}">
                      <a16:creationId xmlns:a16="http://schemas.microsoft.com/office/drawing/2014/main" id="{1E2DADC6-1007-46D7-80E7-21C00F5E5CD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F0F40AF-47E6-4216-BB99-D80E39775230}"/>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2EDC53C9-427D-401F-A1AB-9E0A5907FFD2}"/>
                  </a:ext>
                </a:extLst>
              </p:cNvPr>
              <p:cNvGrpSpPr/>
              <p:nvPr userDrawn="1"/>
            </p:nvGrpSpPr>
            <p:grpSpPr>
              <a:xfrm rot="5400000">
                <a:off x="-254017" y="1677931"/>
                <a:ext cx="152400" cy="122115"/>
                <a:chOff x="7983415" y="6582508"/>
                <a:chExt cx="152400" cy="486507"/>
              </a:xfrm>
            </p:grpSpPr>
            <p:cxnSp>
              <p:nvCxnSpPr>
                <p:cNvPr id="100" name="Straight Connector 99">
                  <a:extLst>
                    <a:ext uri="{FF2B5EF4-FFF2-40B4-BE49-F238E27FC236}">
                      <a16:creationId xmlns:a16="http://schemas.microsoft.com/office/drawing/2014/main" id="{968B51BF-CFA3-4F00-98B9-346EA33FACC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DBA6F5-75C7-4D4E-A34F-9598049B256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BAB8C150-70E6-4473-A932-796BEC39C32B}"/>
                  </a:ext>
                </a:extLst>
              </p:cNvPr>
              <p:cNvGrpSpPr/>
              <p:nvPr userDrawn="1"/>
            </p:nvGrpSpPr>
            <p:grpSpPr>
              <a:xfrm rot="5400000">
                <a:off x="-254017" y="997340"/>
                <a:ext cx="152400" cy="122115"/>
                <a:chOff x="7983415" y="6582508"/>
                <a:chExt cx="152400" cy="486507"/>
              </a:xfrm>
            </p:grpSpPr>
            <p:cxnSp>
              <p:nvCxnSpPr>
                <p:cNvPr id="98" name="Straight Connector 97">
                  <a:extLst>
                    <a:ext uri="{FF2B5EF4-FFF2-40B4-BE49-F238E27FC236}">
                      <a16:creationId xmlns:a16="http://schemas.microsoft.com/office/drawing/2014/main" id="{458D8F8B-F0CC-4EF8-BC3A-C671ACD7A41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D1B796-42A2-4F09-90CB-E3C1E0F6D87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EAC5E873-6079-493F-90DC-21C2B6724055}"/>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F6C51C5-E142-4E36-8B43-BD60E9231509}"/>
                </a:ext>
              </a:extLst>
            </p:cNvPr>
            <p:cNvGrpSpPr/>
            <p:nvPr userDrawn="1"/>
          </p:nvGrpSpPr>
          <p:grpSpPr>
            <a:xfrm>
              <a:off x="457731" y="-141165"/>
              <a:ext cx="8226688" cy="122115"/>
              <a:chOff x="457731" y="6582508"/>
              <a:chExt cx="8226688" cy="486507"/>
            </a:xfrm>
          </p:grpSpPr>
          <p:cxnSp>
            <p:nvCxnSpPr>
              <p:cNvPr id="35" name="Straight Connector 34">
                <a:extLst>
                  <a:ext uri="{FF2B5EF4-FFF2-40B4-BE49-F238E27FC236}">
                    <a16:creationId xmlns:a16="http://schemas.microsoft.com/office/drawing/2014/main" id="{BDE26D83-034A-46CA-ADC0-0516E4578C39}"/>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1E4B17-AC0A-4247-AAC1-706ED68768BA}"/>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DCB1808-99DB-45BA-A4F9-5C0B4652F6BC}"/>
                  </a:ext>
                </a:extLst>
              </p:cNvPr>
              <p:cNvGrpSpPr/>
              <p:nvPr userDrawn="1"/>
            </p:nvGrpSpPr>
            <p:grpSpPr>
              <a:xfrm>
                <a:off x="7986158" y="6582508"/>
                <a:ext cx="152400" cy="486507"/>
                <a:chOff x="7983415" y="6582508"/>
                <a:chExt cx="152400" cy="486507"/>
              </a:xfrm>
            </p:grpSpPr>
            <p:cxnSp>
              <p:nvCxnSpPr>
                <p:cNvPr id="83" name="Straight Connector 82">
                  <a:extLst>
                    <a:ext uri="{FF2B5EF4-FFF2-40B4-BE49-F238E27FC236}">
                      <a16:creationId xmlns:a16="http://schemas.microsoft.com/office/drawing/2014/main" id="{1AFEE673-AFA5-43F0-A81C-9680F1EB959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28BB091-B2F0-4727-A586-389A9E72BC4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7300743-F43C-431D-B2D6-12CD8078595C}"/>
                  </a:ext>
                </a:extLst>
              </p:cNvPr>
              <p:cNvGrpSpPr/>
              <p:nvPr userDrawn="1"/>
            </p:nvGrpSpPr>
            <p:grpSpPr>
              <a:xfrm>
                <a:off x="7287901" y="6582508"/>
                <a:ext cx="152400" cy="486507"/>
                <a:chOff x="7983415" y="6582508"/>
                <a:chExt cx="152400" cy="486507"/>
              </a:xfrm>
            </p:grpSpPr>
            <p:cxnSp>
              <p:nvCxnSpPr>
                <p:cNvPr id="81" name="Straight Connector 80">
                  <a:extLst>
                    <a:ext uri="{FF2B5EF4-FFF2-40B4-BE49-F238E27FC236}">
                      <a16:creationId xmlns:a16="http://schemas.microsoft.com/office/drawing/2014/main" id="{2D0A2BE7-BE93-45EB-B7CD-B75772D37E8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4A7E349-C1DF-428D-A904-C8AA21F4313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78D03E7-133C-4E0F-825C-C18B5841B85E}"/>
                  </a:ext>
                </a:extLst>
              </p:cNvPr>
              <p:cNvGrpSpPr/>
              <p:nvPr userDrawn="1"/>
            </p:nvGrpSpPr>
            <p:grpSpPr>
              <a:xfrm>
                <a:off x="6589644" y="6582508"/>
                <a:ext cx="152400" cy="486507"/>
                <a:chOff x="7983415" y="6582508"/>
                <a:chExt cx="152400" cy="486507"/>
              </a:xfrm>
            </p:grpSpPr>
            <p:cxnSp>
              <p:nvCxnSpPr>
                <p:cNvPr id="69" name="Straight Connector 68">
                  <a:extLst>
                    <a:ext uri="{FF2B5EF4-FFF2-40B4-BE49-F238E27FC236}">
                      <a16:creationId xmlns:a16="http://schemas.microsoft.com/office/drawing/2014/main" id="{E70BAFC1-0631-4E60-84AB-3ACE0C885F8F}"/>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7F66C0-B73B-4BCD-AA76-21C64168437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775A49C-CA88-4F1E-998E-A6450CBCA5D8}"/>
                  </a:ext>
                </a:extLst>
              </p:cNvPr>
              <p:cNvGrpSpPr/>
              <p:nvPr userDrawn="1"/>
            </p:nvGrpSpPr>
            <p:grpSpPr>
              <a:xfrm>
                <a:off x="5891387" y="6582508"/>
                <a:ext cx="152400" cy="486507"/>
                <a:chOff x="7983415" y="6582508"/>
                <a:chExt cx="152400" cy="486507"/>
              </a:xfrm>
            </p:grpSpPr>
            <p:cxnSp>
              <p:nvCxnSpPr>
                <p:cNvPr id="67" name="Straight Connector 66">
                  <a:extLst>
                    <a:ext uri="{FF2B5EF4-FFF2-40B4-BE49-F238E27FC236}">
                      <a16:creationId xmlns:a16="http://schemas.microsoft.com/office/drawing/2014/main" id="{811E9B99-343E-4926-9A5E-67354767B2C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D077293-9FD0-4D98-B48D-06528B36FE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8A32AAF-8348-45B6-867D-4464210EB122}"/>
                  </a:ext>
                </a:extLst>
              </p:cNvPr>
              <p:cNvGrpSpPr/>
              <p:nvPr userDrawn="1"/>
            </p:nvGrpSpPr>
            <p:grpSpPr>
              <a:xfrm>
                <a:off x="5193130" y="6582508"/>
                <a:ext cx="152400" cy="486507"/>
                <a:chOff x="7983415" y="6582508"/>
                <a:chExt cx="152400" cy="486507"/>
              </a:xfrm>
            </p:grpSpPr>
            <p:cxnSp>
              <p:nvCxnSpPr>
                <p:cNvPr id="65" name="Straight Connector 64">
                  <a:extLst>
                    <a:ext uri="{FF2B5EF4-FFF2-40B4-BE49-F238E27FC236}">
                      <a16:creationId xmlns:a16="http://schemas.microsoft.com/office/drawing/2014/main" id="{5A7755E3-9A26-4D2E-8385-8715CEF2AF8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3FC9AE-7958-484E-BD19-CE1D01176CE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EDDF868D-EC55-4D15-8BDC-5EA92D1C4BB7}"/>
                  </a:ext>
                </a:extLst>
              </p:cNvPr>
              <p:cNvGrpSpPr/>
              <p:nvPr userDrawn="1"/>
            </p:nvGrpSpPr>
            <p:grpSpPr>
              <a:xfrm>
                <a:off x="4494873" y="6582508"/>
                <a:ext cx="152400" cy="486507"/>
                <a:chOff x="7983415" y="6582508"/>
                <a:chExt cx="152400" cy="486507"/>
              </a:xfrm>
            </p:grpSpPr>
            <p:cxnSp>
              <p:nvCxnSpPr>
                <p:cNvPr id="63" name="Straight Connector 62">
                  <a:extLst>
                    <a:ext uri="{FF2B5EF4-FFF2-40B4-BE49-F238E27FC236}">
                      <a16:creationId xmlns:a16="http://schemas.microsoft.com/office/drawing/2014/main" id="{3AE66BF5-3A45-4B87-B05F-D3D6D8555E64}"/>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95BB705-6616-4DE5-BB95-4C22E78F4548}"/>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D8AF62-2C19-456C-B167-F8720FEA5C4C}"/>
                  </a:ext>
                </a:extLst>
              </p:cNvPr>
              <p:cNvGrpSpPr/>
              <p:nvPr userDrawn="1"/>
            </p:nvGrpSpPr>
            <p:grpSpPr>
              <a:xfrm>
                <a:off x="3796616" y="6582508"/>
                <a:ext cx="152400" cy="486507"/>
                <a:chOff x="7983415" y="6582508"/>
                <a:chExt cx="152400" cy="486507"/>
              </a:xfrm>
            </p:grpSpPr>
            <p:cxnSp>
              <p:nvCxnSpPr>
                <p:cNvPr id="61" name="Straight Connector 60">
                  <a:extLst>
                    <a:ext uri="{FF2B5EF4-FFF2-40B4-BE49-F238E27FC236}">
                      <a16:creationId xmlns:a16="http://schemas.microsoft.com/office/drawing/2014/main" id="{80C06E2F-4B73-46CC-B5D1-2ED93EDC87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AD82A6-7F87-4882-8B84-7C1F7A5716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4344858-03CF-41E6-B983-314C00448D52}"/>
                  </a:ext>
                </a:extLst>
              </p:cNvPr>
              <p:cNvGrpSpPr/>
              <p:nvPr userDrawn="1"/>
            </p:nvGrpSpPr>
            <p:grpSpPr>
              <a:xfrm>
                <a:off x="3098359" y="6582508"/>
                <a:ext cx="152400" cy="486507"/>
                <a:chOff x="7983415" y="6582508"/>
                <a:chExt cx="152400" cy="486507"/>
              </a:xfrm>
            </p:grpSpPr>
            <p:cxnSp>
              <p:nvCxnSpPr>
                <p:cNvPr id="59" name="Straight Connector 58">
                  <a:extLst>
                    <a:ext uri="{FF2B5EF4-FFF2-40B4-BE49-F238E27FC236}">
                      <a16:creationId xmlns:a16="http://schemas.microsoft.com/office/drawing/2014/main" id="{D5A36CA9-8DA2-4D0C-BE04-D0D54666472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D2B583D-1220-4F1D-B7EC-0159AD99250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0CF4505-F720-4500-A935-12C2B31ECFC9}"/>
                  </a:ext>
                </a:extLst>
              </p:cNvPr>
              <p:cNvGrpSpPr/>
              <p:nvPr userDrawn="1"/>
            </p:nvGrpSpPr>
            <p:grpSpPr>
              <a:xfrm>
                <a:off x="2400102" y="6582508"/>
                <a:ext cx="152400" cy="486507"/>
                <a:chOff x="7983415" y="6582508"/>
                <a:chExt cx="152400" cy="486507"/>
              </a:xfrm>
            </p:grpSpPr>
            <p:cxnSp>
              <p:nvCxnSpPr>
                <p:cNvPr id="57" name="Straight Connector 56">
                  <a:extLst>
                    <a:ext uri="{FF2B5EF4-FFF2-40B4-BE49-F238E27FC236}">
                      <a16:creationId xmlns:a16="http://schemas.microsoft.com/office/drawing/2014/main" id="{32C6013E-381E-4ACC-8D70-CC5DF064004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1F4FF8-A0CC-43A2-A966-658A151EA86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A908E31-008F-420B-9F21-06673EEA8A20}"/>
                  </a:ext>
                </a:extLst>
              </p:cNvPr>
              <p:cNvGrpSpPr/>
              <p:nvPr userDrawn="1"/>
            </p:nvGrpSpPr>
            <p:grpSpPr>
              <a:xfrm>
                <a:off x="1701845" y="6582508"/>
                <a:ext cx="152400" cy="486507"/>
                <a:chOff x="7983415" y="6582508"/>
                <a:chExt cx="152400" cy="486507"/>
              </a:xfrm>
            </p:grpSpPr>
            <p:cxnSp>
              <p:nvCxnSpPr>
                <p:cNvPr id="55" name="Straight Connector 54">
                  <a:extLst>
                    <a:ext uri="{FF2B5EF4-FFF2-40B4-BE49-F238E27FC236}">
                      <a16:creationId xmlns:a16="http://schemas.microsoft.com/office/drawing/2014/main" id="{C91178EE-348A-4990-A2B4-C20FF781BE0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8B5335-56ED-4789-8DF8-0CF9492894D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E5A78A2-4B8F-4ACD-9A67-89C6787AB510}"/>
                  </a:ext>
                </a:extLst>
              </p:cNvPr>
              <p:cNvGrpSpPr/>
              <p:nvPr userDrawn="1"/>
            </p:nvGrpSpPr>
            <p:grpSpPr>
              <a:xfrm>
                <a:off x="1003588" y="6582508"/>
                <a:ext cx="152400" cy="486507"/>
                <a:chOff x="7983415" y="6582508"/>
                <a:chExt cx="152400" cy="486507"/>
              </a:xfrm>
            </p:grpSpPr>
            <p:cxnSp>
              <p:nvCxnSpPr>
                <p:cNvPr id="53" name="Straight Connector 52">
                  <a:extLst>
                    <a:ext uri="{FF2B5EF4-FFF2-40B4-BE49-F238E27FC236}">
                      <a16:creationId xmlns:a16="http://schemas.microsoft.com/office/drawing/2014/main" id="{A6922AC2-E365-4C62-8593-2C788620DAA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D6DDFD-F287-4552-A13F-B276834C57B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745375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marL="342900" indent="-342900">
              <a:lnSpc>
                <a:spcPct val="100000"/>
              </a:lnSpc>
              <a:spcBef>
                <a:spcPts val="0"/>
              </a:spcBef>
              <a:spcAft>
                <a:spcPts val="0"/>
              </a:spcAft>
              <a:buFont typeface="Arial" panose="020B0604020202020204" pitchFamily="34" charset="0"/>
              <a:buChar char="•"/>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11773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430314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5" name="Content Placeholder 2"/>
          <p:cNvSpPr>
            <a:spLocks noGrp="1"/>
          </p:cNvSpPr>
          <p:nvPr>
            <p:ph idx="13"/>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225717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6858000"/>
            <a:ext cx="1295790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70901"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16998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1 Fu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2270" y="3987800"/>
            <a:ext cx="21962533" cy="83693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ext Placeholder 2"/>
          <p:cNvSpPr>
            <a:spLocks noGrp="1"/>
          </p:cNvSpPr>
          <p:nvPr>
            <p:ph type="body" sz="quarter" idx="10"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
        <p:nvSpPr>
          <p:cNvPr id="6" name="Text Placeholder 5">
            <a:extLst>
              <a:ext uri="{FF2B5EF4-FFF2-40B4-BE49-F238E27FC236}">
                <a16:creationId xmlns:a16="http://schemas.microsoft.com/office/drawing/2014/main" id="{FF9C4EAC-2217-4538-B320-0A2DE97D7819}"/>
              </a:ext>
            </a:extLst>
          </p:cNvPr>
          <p:cNvSpPr>
            <a:spLocks noGrp="1"/>
          </p:cNvSpPr>
          <p:nvPr>
            <p:ph type="body" sz="quarter" idx="11"/>
          </p:nvPr>
        </p:nvSpPr>
        <p:spPr>
          <a:xfrm>
            <a:off x="10283767" y="1371600"/>
            <a:ext cx="12881032" cy="2456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78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206895" y="1371600"/>
            <a:ext cx="6191347"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46" name="Content Placeholder 2"/>
          <p:cNvSpPr>
            <a:spLocks noGrp="1"/>
          </p:cNvSpPr>
          <p:nvPr>
            <p:ph idx="10"/>
          </p:nvPr>
        </p:nvSpPr>
        <p:spPr>
          <a:xfrm>
            <a:off x="16943755" y="1371600"/>
            <a:ext cx="6221045" cy="109855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5"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125578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0"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3" name="Text Placeholder 2"/>
          <p:cNvSpPr>
            <a:spLocks noGrp="1"/>
          </p:cNvSpPr>
          <p:nvPr>
            <p:ph type="body" sz="quarter" idx="11" hasCustomPrompt="1"/>
          </p:nvPr>
        </p:nvSpPr>
        <p:spPr>
          <a:xfrm>
            <a:off x="3470035" y="12814300"/>
            <a:ext cx="10787835"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354173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10206895"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5" name="Content Placeholder 2"/>
          <p:cNvSpPr>
            <a:spLocks noGrp="1"/>
          </p:cNvSpPr>
          <p:nvPr>
            <p:ph idx="10"/>
          </p:nvPr>
        </p:nvSpPr>
        <p:spPr>
          <a:xfrm>
            <a:off x="16943755" y="6858000"/>
            <a:ext cx="6221045"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6" name="Content Placeholder 2"/>
          <p:cNvSpPr>
            <a:spLocks noGrp="1"/>
          </p:cNvSpPr>
          <p:nvPr>
            <p:ph idx="11"/>
          </p:nvPr>
        </p:nvSpPr>
        <p:spPr>
          <a:xfrm>
            <a:off x="3470033" y="6858000"/>
            <a:ext cx="6191347" cy="5499100"/>
          </a:xfrm>
        </p:spPr>
        <p:txBody>
          <a:bodyPr/>
          <a:lstStyle>
            <a:lvl1pPr>
              <a:lnSpc>
                <a:spcPct val="100000"/>
              </a:lnSpc>
              <a:spcBef>
                <a:spcPts val="0"/>
              </a:spcBef>
              <a:spcAft>
                <a:spcPts val="0"/>
              </a:spcAft>
              <a:defRPr sz="2400">
                <a:solidFill>
                  <a:schemeClr val="tx1"/>
                </a:solidFill>
              </a:defRPr>
            </a:lvl1pPr>
            <a:lvl2pPr>
              <a:lnSpc>
                <a:spcPct val="100000"/>
              </a:lnSpc>
              <a:spcBef>
                <a:spcPts val="0"/>
              </a:spcBef>
              <a:spcAft>
                <a:spcPts val="0"/>
              </a:spcAft>
              <a:defRPr sz="2400"/>
            </a:lvl2pPr>
            <a:lvl3pPr>
              <a:lnSpc>
                <a:spcPct val="100000"/>
              </a:lnSpc>
              <a:spcBef>
                <a:spcPts val="0"/>
              </a:spcBef>
              <a:spcAft>
                <a:spcPts val="0"/>
              </a:spcAft>
              <a:defRPr sz="2100"/>
            </a:lvl3pPr>
            <a:lvl4pPr>
              <a:lnSpc>
                <a:spcPct val="100000"/>
              </a:lnSpc>
              <a:spcBef>
                <a:spcPts val="0"/>
              </a:spcBef>
              <a:spcAft>
                <a:spcPts val="0"/>
              </a:spcAft>
              <a:defRPr sz="2100"/>
            </a:lvl4pPr>
            <a:lvl5pPr>
              <a:lnSpc>
                <a:spcPct val="100000"/>
              </a:lnSpc>
              <a:spcBef>
                <a:spcPts val="0"/>
              </a:spcBef>
              <a:spcAft>
                <a:spcPts val="0"/>
              </a:spcAft>
              <a:defRPr sz="2100"/>
            </a:lvl5pPr>
            <a:lvl6pPr>
              <a:lnSpc>
                <a:spcPct val="100000"/>
              </a:lnSpc>
              <a:spcBef>
                <a:spcPts val="0"/>
              </a:spcBef>
              <a:spcAft>
                <a:spcPts val="0"/>
              </a:spcAft>
              <a:defRPr/>
            </a:lvl6pPr>
            <a:lvl7pPr>
              <a:lnSpc>
                <a:spcPct val="100000"/>
              </a:lnSpc>
              <a:spcBef>
                <a:spcPts val="0"/>
              </a:spcBef>
              <a:spcAft>
                <a:spcPts val="0"/>
              </a:spcAft>
              <a:defRPr/>
            </a:lvl7pPr>
            <a:lvl8pPr>
              <a:lnSpc>
                <a:spcPct val="100000"/>
              </a:lnSpc>
              <a:spcBef>
                <a:spcPts val="0"/>
              </a:spcBef>
              <a:spcAft>
                <a:spcPts val="0"/>
              </a:spcAft>
              <a:defRPr/>
            </a:lvl8pPr>
            <a:lvl9pPr>
              <a:lnSpc>
                <a:spcPct val="100000"/>
              </a:lnSpc>
              <a:spcBef>
                <a:spcPts val="0"/>
              </a:spcBef>
              <a:spcAft>
                <a:spcPts val="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sp>
        <p:nvSpPr>
          <p:cNvPr id="18" name="Text Placeholder 2"/>
          <p:cNvSpPr>
            <a:spLocks noGrp="1"/>
          </p:cNvSpPr>
          <p:nvPr>
            <p:ph type="body" sz="quarter" idx="12" hasCustomPrompt="1"/>
          </p:nvPr>
        </p:nvSpPr>
        <p:spPr>
          <a:xfrm>
            <a:off x="3470035" y="12814300"/>
            <a:ext cx="10804768"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1729946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1219203" y="12814300"/>
            <a:ext cx="13021733" cy="901700"/>
          </a:xfrm>
        </p:spPr>
        <p:txBody>
          <a:bodyPr/>
          <a:lstStyle>
            <a:lvl1pPr>
              <a:lnSpc>
                <a:spcPct val="85000"/>
              </a:lnSpc>
              <a:buFontTx/>
              <a:buNone/>
              <a:defRPr sz="1600" i="0">
                <a:solidFill>
                  <a:schemeClr val="bg2"/>
                </a:solidFill>
                <a:latin typeface="Calibri" panose="020F0502020204030204" pitchFamily="34" charset="0"/>
                <a:cs typeface="Calibri" panose="020F0502020204030204" pitchFamily="34" charset="0"/>
              </a:defRPr>
            </a:lvl1pPr>
            <a:lvl2pPr>
              <a:lnSpc>
                <a:spcPct val="85000"/>
              </a:lnSpc>
              <a:buFontTx/>
              <a:buNone/>
              <a:defRPr sz="1600">
                <a:solidFill>
                  <a:schemeClr val="bg2"/>
                </a:solidFill>
                <a:latin typeface="+mn-lt"/>
              </a:defRPr>
            </a:lvl2pPr>
            <a:lvl3pPr>
              <a:lnSpc>
                <a:spcPct val="85000"/>
              </a:lnSpc>
              <a:buFontTx/>
              <a:buNone/>
              <a:defRPr sz="1600">
                <a:solidFill>
                  <a:schemeClr val="bg2"/>
                </a:solidFill>
                <a:latin typeface="+mn-lt"/>
              </a:defRPr>
            </a:lvl3pPr>
            <a:lvl4pPr>
              <a:lnSpc>
                <a:spcPct val="85000"/>
              </a:lnSpc>
              <a:buFontTx/>
              <a:buNone/>
              <a:defRPr sz="1600">
                <a:solidFill>
                  <a:schemeClr val="bg2"/>
                </a:solidFill>
                <a:latin typeface="+mn-lt"/>
              </a:defRPr>
            </a:lvl4pPr>
            <a:lvl5pPr marL="0" indent="0">
              <a:lnSpc>
                <a:spcPct val="85000"/>
              </a:lnSpc>
              <a:buFontTx/>
              <a:buNone/>
              <a:defRPr sz="16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782216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24384000" cy="13716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9739156"/>
      </p:ext>
    </p:extLst>
  </p:cSld>
  <p:clrMapOvr>
    <a:masterClrMapping/>
  </p:clrMapOvr>
  <p:extLst>
    <p:ext uri="{DCECCB84-F9BA-43D5-87BE-67443E8EF086}">
      <p15:sldGuideLst xmlns:p15="http://schemas.microsoft.com/office/powerpoint/2012/main">
        <p15:guide id="1" orient="horz" pos="288">
          <p15:clr>
            <a:srgbClr val="FBAE40"/>
          </p15:clr>
        </p15:guide>
        <p15:guide id="2" orient="horz" pos="432">
          <p15:clr>
            <a:srgbClr val="FBAE40"/>
          </p15:clr>
        </p15:guide>
        <p15:guide id="3" orient="horz" pos="2160">
          <p15:clr>
            <a:srgbClr val="FBAE40"/>
          </p15:clr>
        </p15:guide>
        <p15:guide id="4" orient="horz" pos="4032">
          <p15:clr>
            <a:srgbClr val="FBAE40"/>
          </p15:clr>
        </p15:guide>
        <p15:guide id="5" orient="horz" pos="38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01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5716-A8E4-4095-8212-73B0E16DCE5A}"/>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endParaRPr lang="en-AU"/>
          </a:p>
        </p:txBody>
      </p:sp>
      <p:sp>
        <p:nvSpPr>
          <p:cNvPr id="3" name="Subtitle 2">
            <a:extLst>
              <a:ext uri="{FF2B5EF4-FFF2-40B4-BE49-F238E27FC236}">
                <a16:creationId xmlns:a16="http://schemas.microsoft.com/office/drawing/2014/main" id="{AD6BFA57-4167-494C-BD86-ABB0A3FF779D}"/>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B64C1A-DFE9-4AE2-9C61-01F62F4DFCDF}"/>
              </a:ext>
            </a:extLst>
          </p:cNvPr>
          <p:cNvSpPr>
            <a:spLocks noGrp="1"/>
          </p:cNvSpPr>
          <p:nvPr>
            <p:ph type="dt" sz="half" idx="10"/>
          </p:nvPr>
        </p:nvSpPr>
        <p:spPr/>
        <p:txBody>
          <a:bodyPr/>
          <a:lstStyle/>
          <a:p>
            <a:fld id="{2D64446A-AD17-42DD-8477-367EE354C06E}" type="datetimeFigureOut">
              <a:rPr lang="en-AU" smtClean="0"/>
              <a:t>04-Sep-2023</a:t>
            </a:fld>
            <a:endParaRPr lang="en-AU"/>
          </a:p>
        </p:txBody>
      </p:sp>
      <p:sp>
        <p:nvSpPr>
          <p:cNvPr id="5" name="Footer Placeholder 4">
            <a:extLst>
              <a:ext uri="{FF2B5EF4-FFF2-40B4-BE49-F238E27FC236}">
                <a16:creationId xmlns:a16="http://schemas.microsoft.com/office/drawing/2014/main" id="{B420FF11-CC09-4062-A949-043D192058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2DCEE-6632-4BED-B272-3483555F9597}"/>
              </a:ext>
            </a:extLst>
          </p:cNvPr>
          <p:cNvSpPr>
            <a:spLocks noGrp="1"/>
          </p:cNvSpPr>
          <p:nvPr>
            <p:ph type="sldNum" sz="quarter" idx="12"/>
          </p:nvPr>
        </p:nvSpPr>
        <p:spPr/>
        <p:txBody>
          <a:bodyPr/>
          <a:lstStyle/>
          <a:p>
            <a:fld id="{E2D1801D-146A-43F3-A600-F859CBA93DBE}" type="slidenum">
              <a:rPr lang="en-AU" smtClean="0"/>
              <a:t>‹#›</a:t>
            </a:fld>
            <a:endParaRPr lang="en-AU"/>
          </a:p>
        </p:txBody>
      </p:sp>
    </p:spTree>
    <p:extLst>
      <p:ext uri="{BB962C8B-B14F-4D97-AF65-F5344CB8AC3E}">
        <p14:creationId xmlns:p14="http://schemas.microsoft.com/office/powerpoint/2010/main" val="178813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–Joe Bloggs</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94" r:id="rId12"/>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13744751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BEEF0-D59F-1968-301E-76D57D6CDFF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9EC84C-6BDC-BAA2-D313-0BD3898469C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9D0E9CF-D596-F70B-4DC8-034D110DC385}"/>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11B6729-EA8A-4074-B7EF-213B1501EA94}" type="datetimeFigureOut">
              <a:rPr lang="en-AU" smtClean="0"/>
              <a:t>04-Sep-2023</a:t>
            </a:fld>
            <a:endParaRPr lang="en-AU"/>
          </a:p>
        </p:txBody>
      </p:sp>
      <p:sp>
        <p:nvSpPr>
          <p:cNvPr id="5" name="Footer Placeholder 4">
            <a:extLst>
              <a:ext uri="{FF2B5EF4-FFF2-40B4-BE49-F238E27FC236}">
                <a16:creationId xmlns:a16="http://schemas.microsoft.com/office/drawing/2014/main" id="{106C528B-7350-A50A-E19F-98C6666BAAF5}"/>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C429F637-5DD7-CD7C-5EC7-87A0863758F4}"/>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B418214-23EC-489E-8034-6A13C4B7A861}" type="slidenum">
              <a:rPr lang="en-AU" smtClean="0"/>
              <a:t>‹#›</a:t>
            </a:fld>
            <a:endParaRPr lang="en-AU"/>
          </a:p>
        </p:txBody>
      </p:sp>
    </p:spTree>
    <p:extLst>
      <p:ext uri="{BB962C8B-B14F-4D97-AF65-F5344CB8AC3E}">
        <p14:creationId xmlns:p14="http://schemas.microsoft.com/office/powerpoint/2010/main" val="34555809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52" r:id="rId13"/>
  </p:sldLayoutIdLst>
  <mc:AlternateContent xmlns:mc="http://schemas.openxmlformats.org/markup-compatibility/2006" xmlns:p15="http://schemas.microsoft.com/office/powerpoint/2012/main">
    <mc:Choice Requires="p15">
      <p:transition xmlns:p14="http://schemas.microsoft.com/office/powerpoint/2010/main" spd="slow" p14:dur="1500">
        <p15:prstTrans prst="pageCurlDouble"/>
      </p:transition>
    </mc:Choice>
    <mc:Fallback xmlns="">
      <p:transition spd="slow">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1371600"/>
            <a:ext cx="8485472" cy="2456056"/>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10210875" y="1371600"/>
            <a:ext cx="12953925" cy="10985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1219200" y="920114"/>
            <a:ext cx="8485472"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10210875" y="920114"/>
            <a:ext cx="12953925"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22913129" y="12795431"/>
            <a:ext cx="251671" cy="246221"/>
          </a:xfrm>
          <a:prstGeom prst="rect">
            <a:avLst/>
          </a:prstGeom>
          <a:noFill/>
        </p:spPr>
        <p:txBody>
          <a:bodyPr wrap="none" lIns="0" tIns="0" rIns="0" bIns="0" rtlCol="0">
            <a:spAutoFit/>
          </a:bodyPr>
          <a:lstStyle/>
          <a:p>
            <a:pPr algn="r"/>
            <a:fld id="{2385CB4A-7E96-44CA-B116-B71B544B697D}" type="slidenum">
              <a:rPr lang="en-US" sz="1600" smtClean="0">
                <a:solidFill>
                  <a:schemeClr val="bg2"/>
                </a:solidFill>
              </a:rPr>
              <a:pPr algn="r"/>
              <a:t>‹#›</a:t>
            </a:fld>
            <a:endParaRPr lang="en-US" sz="1600">
              <a:solidFill>
                <a:schemeClr val="bg2"/>
              </a:solidFill>
            </a:endParaRPr>
          </a:p>
        </p:txBody>
      </p:sp>
      <p:sp>
        <p:nvSpPr>
          <p:cNvPr id="117" name="TextBox 116"/>
          <p:cNvSpPr txBox="1"/>
          <p:nvPr userDrawn="1"/>
        </p:nvSpPr>
        <p:spPr>
          <a:xfrm>
            <a:off x="22224784" y="12795431"/>
            <a:ext cx="57708" cy="246221"/>
          </a:xfrm>
          <a:prstGeom prst="rect">
            <a:avLst/>
          </a:prstGeom>
          <a:noFill/>
        </p:spPr>
        <p:txBody>
          <a:bodyPr wrap="none" lIns="0" tIns="0" rIns="0" bIns="0" rtlCol="0">
            <a:spAutoFit/>
          </a:bodyPr>
          <a:lstStyle/>
          <a:p>
            <a:pPr algn="r"/>
            <a:r>
              <a:rPr lang="en-US" sz="1600">
                <a:solidFill>
                  <a:schemeClr val="bg2"/>
                </a:solidFill>
              </a:rPr>
              <a:t>|</a:t>
            </a:r>
          </a:p>
        </p:txBody>
      </p:sp>
      <p:grpSp>
        <p:nvGrpSpPr>
          <p:cNvPr id="8" name="Group 7">
            <a:extLst>
              <a:ext uri="{FF2B5EF4-FFF2-40B4-BE49-F238E27FC236}">
                <a16:creationId xmlns:a16="http://schemas.microsoft.com/office/drawing/2014/main" id="{7B78E6A3-BB53-4C6D-AB85-4416E67E3F0F}"/>
              </a:ext>
            </a:extLst>
          </p:cNvPr>
          <p:cNvGrpSpPr/>
          <p:nvPr userDrawn="1"/>
        </p:nvGrpSpPr>
        <p:grpSpPr>
          <a:xfrm>
            <a:off x="-403532" y="-282329"/>
            <a:ext cx="25173128" cy="14273054"/>
            <a:chOff x="-151325" y="-141165"/>
            <a:chExt cx="9439923" cy="7136527"/>
          </a:xfrm>
        </p:grpSpPr>
        <p:grpSp>
          <p:nvGrpSpPr>
            <p:cNvPr id="9" name="Group 8">
              <a:extLst>
                <a:ext uri="{FF2B5EF4-FFF2-40B4-BE49-F238E27FC236}">
                  <a16:creationId xmlns:a16="http://schemas.microsoft.com/office/drawing/2014/main" id="{16A0CA4F-269B-402B-8747-CDE7F5E26D61}"/>
                </a:ext>
              </a:extLst>
            </p:cNvPr>
            <p:cNvGrpSpPr/>
            <p:nvPr userDrawn="1"/>
          </p:nvGrpSpPr>
          <p:grpSpPr>
            <a:xfrm>
              <a:off x="457731" y="6873247"/>
              <a:ext cx="8226688" cy="122115"/>
              <a:chOff x="457731" y="6582508"/>
              <a:chExt cx="8226688" cy="486507"/>
            </a:xfrm>
          </p:grpSpPr>
          <p:cxnSp>
            <p:nvCxnSpPr>
              <p:cNvPr id="122" name="Straight Connector 121">
                <a:extLst>
                  <a:ext uri="{FF2B5EF4-FFF2-40B4-BE49-F238E27FC236}">
                    <a16:creationId xmlns:a16="http://schemas.microsoft.com/office/drawing/2014/main" id="{AE8B47F8-F271-4389-BC6B-FCF73FA12274}"/>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6029DFE-76C3-48FC-90F5-06329752B48B}"/>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A790E9A0-EBCF-42E8-92DD-ED631287E45C}"/>
                  </a:ext>
                </a:extLst>
              </p:cNvPr>
              <p:cNvGrpSpPr/>
              <p:nvPr userDrawn="1"/>
            </p:nvGrpSpPr>
            <p:grpSpPr>
              <a:xfrm>
                <a:off x="7986158" y="6582508"/>
                <a:ext cx="152400" cy="486507"/>
                <a:chOff x="7983415" y="6582508"/>
                <a:chExt cx="152400" cy="486507"/>
              </a:xfrm>
            </p:grpSpPr>
            <p:cxnSp>
              <p:nvCxnSpPr>
                <p:cNvPr id="155" name="Straight Connector 154">
                  <a:extLst>
                    <a:ext uri="{FF2B5EF4-FFF2-40B4-BE49-F238E27FC236}">
                      <a16:creationId xmlns:a16="http://schemas.microsoft.com/office/drawing/2014/main" id="{67177F03-9A82-4D00-97BF-870BEEF4AEFD}"/>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C90B5F0-D455-4432-8034-3960D9B5040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F5EF1562-01E0-471A-B360-D0F80105E4B1}"/>
                  </a:ext>
                </a:extLst>
              </p:cNvPr>
              <p:cNvGrpSpPr/>
              <p:nvPr userDrawn="1"/>
            </p:nvGrpSpPr>
            <p:grpSpPr>
              <a:xfrm>
                <a:off x="7287901" y="6582508"/>
                <a:ext cx="152400" cy="486507"/>
                <a:chOff x="7983415" y="6582508"/>
                <a:chExt cx="152400" cy="486507"/>
              </a:xfrm>
            </p:grpSpPr>
            <p:cxnSp>
              <p:nvCxnSpPr>
                <p:cNvPr id="153" name="Straight Connector 152">
                  <a:extLst>
                    <a:ext uri="{FF2B5EF4-FFF2-40B4-BE49-F238E27FC236}">
                      <a16:creationId xmlns:a16="http://schemas.microsoft.com/office/drawing/2014/main" id="{36DB7FAA-C706-467A-8ADD-A00A320FFD9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8EDED61-9190-4B93-B523-5293190EC87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D206EF16-3753-4476-9A40-7409373300DD}"/>
                  </a:ext>
                </a:extLst>
              </p:cNvPr>
              <p:cNvGrpSpPr/>
              <p:nvPr userDrawn="1"/>
            </p:nvGrpSpPr>
            <p:grpSpPr>
              <a:xfrm>
                <a:off x="6589644" y="6582508"/>
                <a:ext cx="152400" cy="486507"/>
                <a:chOff x="7983415" y="6582508"/>
                <a:chExt cx="152400" cy="486507"/>
              </a:xfrm>
            </p:grpSpPr>
            <p:cxnSp>
              <p:nvCxnSpPr>
                <p:cNvPr id="151" name="Straight Connector 150">
                  <a:extLst>
                    <a:ext uri="{FF2B5EF4-FFF2-40B4-BE49-F238E27FC236}">
                      <a16:creationId xmlns:a16="http://schemas.microsoft.com/office/drawing/2014/main" id="{53D195D9-3EE4-4A21-8C2A-06DB46D5F23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A8E7DD1-5565-41D7-B589-237FEB65A5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2DD182C8-6C51-4899-BE37-66F711533A8E}"/>
                  </a:ext>
                </a:extLst>
              </p:cNvPr>
              <p:cNvGrpSpPr/>
              <p:nvPr userDrawn="1"/>
            </p:nvGrpSpPr>
            <p:grpSpPr>
              <a:xfrm>
                <a:off x="5891387" y="6582508"/>
                <a:ext cx="152400" cy="486507"/>
                <a:chOff x="7983415" y="6582508"/>
                <a:chExt cx="152400" cy="486507"/>
              </a:xfrm>
            </p:grpSpPr>
            <p:cxnSp>
              <p:nvCxnSpPr>
                <p:cNvPr id="149" name="Straight Connector 148">
                  <a:extLst>
                    <a:ext uri="{FF2B5EF4-FFF2-40B4-BE49-F238E27FC236}">
                      <a16:creationId xmlns:a16="http://schemas.microsoft.com/office/drawing/2014/main" id="{9A0BBCE5-CC88-420C-9D01-FC1FE5774F2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CE0C31-E490-44D7-AECC-6F44EE8326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DF7CB19E-B8E5-4CAE-A985-866520EEA1DE}"/>
                  </a:ext>
                </a:extLst>
              </p:cNvPr>
              <p:cNvGrpSpPr/>
              <p:nvPr userDrawn="1"/>
            </p:nvGrpSpPr>
            <p:grpSpPr>
              <a:xfrm>
                <a:off x="5193130" y="6582508"/>
                <a:ext cx="152400" cy="486507"/>
                <a:chOff x="7983415" y="6582508"/>
                <a:chExt cx="152400" cy="486507"/>
              </a:xfrm>
            </p:grpSpPr>
            <p:cxnSp>
              <p:nvCxnSpPr>
                <p:cNvPr id="147" name="Straight Connector 146">
                  <a:extLst>
                    <a:ext uri="{FF2B5EF4-FFF2-40B4-BE49-F238E27FC236}">
                      <a16:creationId xmlns:a16="http://schemas.microsoft.com/office/drawing/2014/main" id="{03EAE875-99FC-4C58-B9F0-FF1CE6DE0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6E3310A-45AE-4EBB-BB05-5FEEECF133B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9048D4-4333-4C2D-87F3-CFF54835433E}"/>
                  </a:ext>
                </a:extLst>
              </p:cNvPr>
              <p:cNvGrpSpPr/>
              <p:nvPr userDrawn="1"/>
            </p:nvGrpSpPr>
            <p:grpSpPr>
              <a:xfrm>
                <a:off x="4494873" y="6582508"/>
                <a:ext cx="152400" cy="486507"/>
                <a:chOff x="7983415" y="6582508"/>
                <a:chExt cx="152400" cy="486507"/>
              </a:xfrm>
            </p:grpSpPr>
            <p:cxnSp>
              <p:nvCxnSpPr>
                <p:cNvPr id="145" name="Straight Connector 144">
                  <a:extLst>
                    <a:ext uri="{FF2B5EF4-FFF2-40B4-BE49-F238E27FC236}">
                      <a16:creationId xmlns:a16="http://schemas.microsoft.com/office/drawing/2014/main" id="{69F56938-8081-4451-B957-256FD090371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366DEA-D529-4EB6-846E-A72907ACAB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F0F2072-6F74-43B6-9E8C-00BC983E41E1}"/>
                  </a:ext>
                </a:extLst>
              </p:cNvPr>
              <p:cNvGrpSpPr/>
              <p:nvPr userDrawn="1"/>
            </p:nvGrpSpPr>
            <p:grpSpPr>
              <a:xfrm>
                <a:off x="3796616" y="6582508"/>
                <a:ext cx="152400" cy="486507"/>
                <a:chOff x="7983415" y="6582508"/>
                <a:chExt cx="152400" cy="486507"/>
              </a:xfrm>
            </p:grpSpPr>
            <p:cxnSp>
              <p:nvCxnSpPr>
                <p:cNvPr id="143" name="Straight Connector 142">
                  <a:extLst>
                    <a:ext uri="{FF2B5EF4-FFF2-40B4-BE49-F238E27FC236}">
                      <a16:creationId xmlns:a16="http://schemas.microsoft.com/office/drawing/2014/main" id="{C6BCBF57-4D9B-4FFE-BACC-0484075512D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36C5BF40-B158-469C-825C-8082D49C292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3B37C24-AACE-4EBD-AB64-702991C21F30}"/>
                  </a:ext>
                </a:extLst>
              </p:cNvPr>
              <p:cNvGrpSpPr/>
              <p:nvPr userDrawn="1"/>
            </p:nvGrpSpPr>
            <p:grpSpPr>
              <a:xfrm>
                <a:off x="3098359" y="6582508"/>
                <a:ext cx="152400" cy="486507"/>
                <a:chOff x="7983415" y="6582508"/>
                <a:chExt cx="152400" cy="486507"/>
              </a:xfrm>
            </p:grpSpPr>
            <p:cxnSp>
              <p:nvCxnSpPr>
                <p:cNvPr id="141" name="Straight Connector 140">
                  <a:extLst>
                    <a:ext uri="{FF2B5EF4-FFF2-40B4-BE49-F238E27FC236}">
                      <a16:creationId xmlns:a16="http://schemas.microsoft.com/office/drawing/2014/main" id="{09838A8E-302E-43FE-A2E7-669D64533BA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32D7A70-203F-4B27-BAD9-925E08A6A16C}"/>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806B80FB-4085-4E5E-89B9-B4221E661A8C}"/>
                  </a:ext>
                </a:extLst>
              </p:cNvPr>
              <p:cNvGrpSpPr/>
              <p:nvPr userDrawn="1"/>
            </p:nvGrpSpPr>
            <p:grpSpPr>
              <a:xfrm>
                <a:off x="2400102" y="6582508"/>
                <a:ext cx="152400" cy="486507"/>
                <a:chOff x="7983415" y="6582508"/>
                <a:chExt cx="152400" cy="486507"/>
              </a:xfrm>
            </p:grpSpPr>
            <p:cxnSp>
              <p:nvCxnSpPr>
                <p:cNvPr id="139" name="Straight Connector 138">
                  <a:extLst>
                    <a:ext uri="{FF2B5EF4-FFF2-40B4-BE49-F238E27FC236}">
                      <a16:creationId xmlns:a16="http://schemas.microsoft.com/office/drawing/2014/main" id="{79F3B032-DB87-4A63-BC19-39859FCF2AAC}"/>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39E6348-CDB2-4C84-8416-47C5293BA5AA}"/>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CA3F78F-23CE-45BD-BF90-F7F1947CAEB7}"/>
                  </a:ext>
                </a:extLst>
              </p:cNvPr>
              <p:cNvGrpSpPr/>
              <p:nvPr userDrawn="1"/>
            </p:nvGrpSpPr>
            <p:grpSpPr>
              <a:xfrm>
                <a:off x="1701845" y="6582508"/>
                <a:ext cx="152400" cy="486507"/>
                <a:chOff x="7983415" y="6582508"/>
                <a:chExt cx="152400" cy="486507"/>
              </a:xfrm>
            </p:grpSpPr>
            <p:cxnSp>
              <p:nvCxnSpPr>
                <p:cNvPr id="137" name="Straight Connector 136">
                  <a:extLst>
                    <a:ext uri="{FF2B5EF4-FFF2-40B4-BE49-F238E27FC236}">
                      <a16:creationId xmlns:a16="http://schemas.microsoft.com/office/drawing/2014/main" id="{10EBA261-E774-4BC6-8FBA-74083A93788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3DB0D2-CC59-4AFE-8066-8F0031D4408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9F6ED72-F62F-484C-92C1-E956C36538E4}"/>
                  </a:ext>
                </a:extLst>
              </p:cNvPr>
              <p:cNvGrpSpPr/>
              <p:nvPr userDrawn="1"/>
            </p:nvGrpSpPr>
            <p:grpSpPr>
              <a:xfrm>
                <a:off x="1003588" y="6582508"/>
                <a:ext cx="152400" cy="486507"/>
                <a:chOff x="7983415" y="6582508"/>
                <a:chExt cx="152400" cy="486507"/>
              </a:xfrm>
            </p:grpSpPr>
            <p:cxnSp>
              <p:nvCxnSpPr>
                <p:cNvPr id="135" name="Straight Connector 134">
                  <a:extLst>
                    <a:ext uri="{FF2B5EF4-FFF2-40B4-BE49-F238E27FC236}">
                      <a16:creationId xmlns:a16="http://schemas.microsoft.com/office/drawing/2014/main" id="{7742FD41-D045-41BB-8A3F-63D4CDF3A52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400DD8-AC19-4B65-A4D2-E30E28E415A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A11EC53B-6971-4F6C-8EF6-B744B0EDAA0B}"/>
                </a:ext>
              </a:extLst>
            </p:cNvPr>
            <p:cNvGrpSpPr/>
            <p:nvPr userDrawn="1"/>
          </p:nvGrpSpPr>
          <p:grpSpPr>
            <a:xfrm>
              <a:off x="-151325" y="454007"/>
              <a:ext cx="122115" cy="5945205"/>
              <a:chOff x="-238875" y="454007"/>
              <a:chExt cx="122115" cy="5945205"/>
            </a:xfrm>
          </p:grpSpPr>
          <p:cxnSp>
            <p:nvCxnSpPr>
              <p:cNvPr id="86" name="Straight Connector 85">
                <a:extLst>
                  <a:ext uri="{FF2B5EF4-FFF2-40B4-BE49-F238E27FC236}">
                    <a16:creationId xmlns:a16="http://schemas.microsoft.com/office/drawing/2014/main" id="{7A07F7B7-E543-4EE5-97A1-1A061EDC7C81}"/>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7AD67FC-5540-4E77-B97D-536A0903E9B9}"/>
                  </a:ext>
                </a:extLst>
              </p:cNvPr>
              <p:cNvGrpSpPr/>
              <p:nvPr userDrawn="1"/>
            </p:nvGrpSpPr>
            <p:grpSpPr>
              <a:xfrm rot="5400000">
                <a:off x="-254017" y="5940709"/>
                <a:ext cx="152400" cy="122115"/>
                <a:chOff x="7983415" y="6582508"/>
                <a:chExt cx="152400" cy="486507"/>
              </a:xfrm>
            </p:grpSpPr>
            <p:cxnSp>
              <p:nvCxnSpPr>
                <p:cNvPr id="120" name="Straight Connector 119">
                  <a:extLst>
                    <a:ext uri="{FF2B5EF4-FFF2-40B4-BE49-F238E27FC236}">
                      <a16:creationId xmlns:a16="http://schemas.microsoft.com/office/drawing/2014/main" id="{11934C06-93C9-4508-94F6-31AC50881EE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A6688BB-5E53-43D6-B8B5-481875408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FB3621E2-7ECC-485B-9877-DE8EE2187252}"/>
                  </a:ext>
                </a:extLst>
              </p:cNvPr>
              <p:cNvGrpSpPr/>
              <p:nvPr userDrawn="1"/>
            </p:nvGrpSpPr>
            <p:grpSpPr>
              <a:xfrm rot="5400000">
                <a:off x="-254017" y="5467067"/>
                <a:ext cx="152400" cy="122115"/>
                <a:chOff x="7983415" y="6582508"/>
                <a:chExt cx="152400" cy="486507"/>
              </a:xfrm>
            </p:grpSpPr>
            <p:cxnSp>
              <p:nvCxnSpPr>
                <p:cNvPr id="118" name="Straight Connector 117">
                  <a:extLst>
                    <a:ext uri="{FF2B5EF4-FFF2-40B4-BE49-F238E27FC236}">
                      <a16:creationId xmlns:a16="http://schemas.microsoft.com/office/drawing/2014/main" id="{30BC3B35-8CB9-41AE-96EB-BA3ADC9036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8F8BD82-C7D8-48CE-BF5E-0BC5EC7E7F8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123F446-3BE6-46A4-8C24-5B7B892B251D}"/>
                  </a:ext>
                </a:extLst>
              </p:cNvPr>
              <p:cNvGrpSpPr/>
              <p:nvPr userDrawn="1"/>
            </p:nvGrpSpPr>
            <p:grpSpPr>
              <a:xfrm rot="5400000">
                <a:off x="-254017" y="4993425"/>
                <a:ext cx="152400" cy="122115"/>
                <a:chOff x="7983415" y="6582508"/>
                <a:chExt cx="152400" cy="486507"/>
              </a:xfrm>
            </p:grpSpPr>
            <p:cxnSp>
              <p:nvCxnSpPr>
                <p:cNvPr id="115" name="Straight Connector 114">
                  <a:extLst>
                    <a:ext uri="{FF2B5EF4-FFF2-40B4-BE49-F238E27FC236}">
                      <a16:creationId xmlns:a16="http://schemas.microsoft.com/office/drawing/2014/main" id="{AC8FC480-E76A-4AD4-A732-4BB109F23C8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D66BC9-3C50-4E6D-BC95-9EE78B8F823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4BEC49FC-3612-4D0E-AB52-BC1BC47FA410}"/>
                  </a:ext>
                </a:extLst>
              </p:cNvPr>
              <p:cNvGrpSpPr/>
              <p:nvPr userDrawn="1"/>
            </p:nvGrpSpPr>
            <p:grpSpPr>
              <a:xfrm rot="5400000">
                <a:off x="-254017" y="4519783"/>
                <a:ext cx="152400" cy="122115"/>
                <a:chOff x="7983415" y="6582508"/>
                <a:chExt cx="152400" cy="486507"/>
              </a:xfrm>
            </p:grpSpPr>
            <p:cxnSp>
              <p:nvCxnSpPr>
                <p:cNvPr id="113" name="Straight Connector 112">
                  <a:extLst>
                    <a:ext uri="{FF2B5EF4-FFF2-40B4-BE49-F238E27FC236}">
                      <a16:creationId xmlns:a16="http://schemas.microsoft.com/office/drawing/2014/main" id="{7350812F-09A4-496D-A503-B7A4C8A211F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BB0657-A65C-4F4C-B757-68E695B27CE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15A4E293-9D24-4BE3-8BF4-C64B70F24261}"/>
                  </a:ext>
                </a:extLst>
              </p:cNvPr>
              <p:cNvGrpSpPr/>
              <p:nvPr userDrawn="1"/>
            </p:nvGrpSpPr>
            <p:grpSpPr>
              <a:xfrm rot="5400000">
                <a:off x="-254017" y="4046141"/>
                <a:ext cx="152400" cy="122115"/>
                <a:chOff x="7983415" y="6582508"/>
                <a:chExt cx="152400" cy="486507"/>
              </a:xfrm>
            </p:grpSpPr>
            <p:cxnSp>
              <p:nvCxnSpPr>
                <p:cNvPr id="111" name="Straight Connector 110">
                  <a:extLst>
                    <a:ext uri="{FF2B5EF4-FFF2-40B4-BE49-F238E27FC236}">
                      <a16:creationId xmlns:a16="http://schemas.microsoft.com/office/drawing/2014/main" id="{EE1B1DBA-878C-4A8E-9346-F4B1A6CEBA4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3B840EE-A82B-4E9D-BAE1-18F273C8F30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3089FA6D-7041-477F-B7F0-946F452B6A7C}"/>
                  </a:ext>
                </a:extLst>
              </p:cNvPr>
              <p:cNvGrpSpPr/>
              <p:nvPr userDrawn="1"/>
            </p:nvGrpSpPr>
            <p:grpSpPr>
              <a:xfrm rot="5400000">
                <a:off x="-254017" y="3572499"/>
                <a:ext cx="152400" cy="122115"/>
                <a:chOff x="7983415" y="6582508"/>
                <a:chExt cx="152400" cy="486507"/>
              </a:xfrm>
            </p:grpSpPr>
            <p:cxnSp>
              <p:nvCxnSpPr>
                <p:cNvPr id="109" name="Straight Connector 108">
                  <a:extLst>
                    <a:ext uri="{FF2B5EF4-FFF2-40B4-BE49-F238E27FC236}">
                      <a16:creationId xmlns:a16="http://schemas.microsoft.com/office/drawing/2014/main" id="{DA2605C2-7B1A-4A5B-961E-78DAFBF6121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22B502F-094C-4A3B-85D3-FCDD69EA243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8062A47-B8A5-4BE4-BDF2-A7FBE1D9FE3D}"/>
                  </a:ext>
                </a:extLst>
              </p:cNvPr>
              <p:cNvGrpSpPr/>
              <p:nvPr userDrawn="1"/>
            </p:nvGrpSpPr>
            <p:grpSpPr>
              <a:xfrm rot="5400000">
                <a:off x="-254017" y="3098857"/>
                <a:ext cx="152400" cy="122115"/>
                <a:chOff x="7983415" y="6582508"/>
                <a:chExt cx="152400" cy="486507"/>
              </a:xfrm>
            </p:grpSpPr>
            <p:cxnSp>
              <p:nvCxnSpPr>
                <p:cNvPr id="107" name="Straight Connector 106">
                  <a:extLst>
                    <a:ext uri="{FF2B5EF4-FFF2-40B4-BE49-F238E27FC236}">
                      <a16:creationId xmlns:a16="http://schemas.microsoft.com/office/drawing/2014/main" id="{018C5A54-0542-462E-B269-A2922B6E5F0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620B74F-DD03-48AC-9011-4362F610B3A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9680DB97-F221-4410-AE6C-B0B7CD931DE1}"/>
                  </a:ext>
                </a:extLst>
              </p:cNvPr>
              <p:cNvGrpSpPr/>
              <p:nvPr userDrawn="1"/>
            </p:nvGrpSpPr>
            <p:grpSpPr>
              <a:xfrm rot="5400000">
                <a:off x="-254017" y="2625215"/>
                <a:ext cx="152400" cy="122115"/>
                <a:chOff x="7983415" y="6582508"/>
                <a:chExt cx="152400" cy="486507"/>
              </a:xfrm>
            </p:grpSpPr>
            <p:cxnSp>
              <p:nvCxnSpPr>
                <p:cNvPr id="105" name="Straight Connector 104">
                  <a:extLst>
                    <a:ext uri="{FF2B5EF4-FFF2-40B4-BE49-F238E27FC236}">
                      <a16:creationId xmlns:a16="http://schemas.microsoft.com/office/drawing/2014/main" id="{265663FA-952E-40C5-83C3-7D9EF08C150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7087C6-1BF1-4519-B515-368BB95FF1D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C467C5B3-4F90-4562-BAF3-7B8D4EC3213E}"/>
                  </a:ext>
                </a:extLst>
              </p:cNvPr>
              <p:cNvGrpSpPr/>
              <p:nvPr userDrawn="1"/>
            </p:nvGrpSpPr>
            <p:grpSpPr>
              <a:xfrm rot="5400000">
                <a:off x="-254017" y="2151573"/>
                <a:ext cx="152400" cy="122115"/>
                <a:chOff x="7983415" y="6582508"/>
                <a:chExt cx="152400" cy="486507"/>
              </a:xfrm>
            </p:grpSpPr>
            <p:cxnSp>
              <p:nvCxnSpPr>
                <p:cNvPr id="103" name="Straight Connector 102">
                  <a:extLst>
                    <a:ext uri="{FF2B5EF4-FFF2-40B4-BE49-F238E27FC236}">
                      <a16:creationId xmlns:a16="http://schemas.microsoft.com/office/drawing/2014/main" id="{46CFB7EC-53F2-4D82-86DA-FE6238004B2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9586BCF-00EF-4FFE-95B3-7A175E53658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0BF2F287-8576-48FA-9275-CFBB72D19F5B}"/>
                  </a:ext>
                </a:extLst>
              </p:cNvPr>
              <p:cNvGrpSpPr/>
              <p:nvPr userDrawn="1"/>
            </p:nvGrpSpPr>
            <p:grpSpPr>
              <a:xfrm rot="5400000">
                <a:off x="-254017" y="1677931"/>
                <a:ext cx="152400" cy="122115"/>
                <a:chOff x="7983415" y="6582508"/>
                <a:chExt cx="152400" cy="486507"/>
              </a:xfrm>
            </p:grpSpPr>
            <p:cxnSp>
              <p:nvCxnSpPr>
                <p:cNvPr id="101" name="Straight Connector 100">
                  <a:extLst>
                    <a:ext uri="{FF2B5EF4-FFF2-40B4-BE49-F238E27FC236}">
                      <a16:creationId xmlns:a16="http://schemas.microsoft.com/office/drawing/2014/main" id="{949B54B9-A53E-4F10-9B33-A306BD9A44C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24CA6D2-FC91-48C1-A0E5-4745AB4FA0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58301EC9-37B0-4358-ADD2-F62E1F894516}"/>
                  </a:ext>
                </a:extLst>
              </p:cNvPr>
              <p:cNvGrpSpPr/>
              <p:nvPr userDrawn="1"/>
            </p:nvGrpSpPr>
            <p:grpSpPr>
              <a:xfrm rot="5400000">
                <a:off x="-254017" y="997340"/>
                <a:ext cx="152400" cy="122115"/>
                <a:chOff x="7983415" y="6582508"/>
                <a:chExt cx="152400" cy="486507"/>
              </a:xfrm>
            </p:grpSpPr>
            <p:cxnSp>
              <p:nvCxnSpPr>
                <p:cNvPr id="99" name="Straight Connector 98">
                  <a:extLst>
                    <a:ext uri="{FF2B5EF4-FFF2-40B4-BE49-F238E27FC236}">
                      <a16:creationId xmlns:a16="http://schemas.microsoft.com/office/drawing/2014/main" id="{7261F985-5B56-4784-B2AB-8243B92A265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A33E56-FA79-4218-9DF9-C6BE736FD59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0A90D295-AB52-4081-8F2B-AF35078FFF12}"/>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680E416-54F2-447D-A498-4296D764BCAA}"/>
                </a:ext>
              </a:extLst>
            </p:cNvPr>
            <p:cNvGrpSpPr/>
            <p:nvPr userDrawn="1"/>
          </p:nvGrpSpPr>
          <p:grpSpPr>
            <a:xfrm>
              <a:off x="9166483" y="454007"/>
              <a:ext cx="122115" cy="5945205"/>
              <a:chOff x="-238875" y="454007"/>
              <a:chExt cx="122115" cy="5945205"/>
            </a:xfrm>
          </p:grpSpPr>
          <p:cxnSp>
            <p:nvCxnSpPr>
              <p:cNvPr id="48" name="Straight Connector 47">
                <a:extLst>
                  <a:ext uri="{FF2B5EF4-FFF2-40B4-BE49-F238E27FC236}">
                    <a16:creationId xmlns:a16="http://schemas.microsoft.com/office/drawing/2014/main" id="{5DB267B5-A5AC-4136-9E5B-6A50E0D2AA45}"/>
                  </a:ext>
                </a:extLst>
              </p:cNvPr>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E7BBF5F-A0D6-447F-A876-76FF6BA23AA4}"/>
                  </a:ext>
                </a:extLst>
              </p:cNvPr>
              <p:cNvGrpSpPr/>
              <p:nvPr userDrawn="1"/>
            </p:nvGrpSpPr>
            <p:grpSpPr>
              <a:xfrm rot="5400000">
                <a:off x="-254017" y="5940709"/>
                <a:ext cx="152400" cy="122115"/>
                <a:chOff x="7983415" y="6582508"/>
                <a:chExt cx="152400" cy="486507"/>
              </a:xfrm>
            </p:grpSpPr>
            <p:cxnSp>
              <p:nvCxnSpPr>
                <p:cNvPr id="84" name="Straight Connector 83">
                  <a:extLst>
                    <a:ext uri="{FF2B5EF4-FFF2-40B4-BE49-F238E27FC236}">
                      <a16:creationId xmlns:a16="http://schemas.microsoft.com/office/drawing/2014/main" id="{46519CC2-D5C2-47D5-8A11-62AF5827B249}"/>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7955CFD-710F-4068-A231-BA417FCD489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841B425-7392-4CF8-A76D-DE72B35316BA}"/>
                  </a:ext>
                </a:extLst>
              </p:cNvPr>
              <p:cNvGrpSpPr/>
              <p:nvPr userDrawn="1"/>
            </p:nvGrpSpPr>
            <p:grpSpPr>
              <a:xfrm rot="5400000">
                <a:off x="-254017" y="5467067"/>
                <a:ext cx="152400" cy="122115"/>
                <a:chOff x="7983415" y="6582508"/>
                <a:chExt cx="152400" cy="486507"/>
              </a:xfrm>
            </p:grpSpPr>
            <p:cxnSp>
              <p:nvCxnSpPr>
                <p:cNvPr id="82" name="Straight Connector 81">
                  <a:extLst>
                    <a:ext uri="{FF2B5EF4-FFF2-40B4-BE49-F238E27FC236}">
                      <a16:creationId xmlns:a16="http://schemas.microsoft.com/office/drawing/2014/main" id="{1417D539-5A11-4BA8-97A0-FA06589A4BB0}"/>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35681A3-01D2-4737-B723-C492C34B6F9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CEE36EDF-8FB6-41F6-B7A2-CBF86AF2D6EB}"/>
                  </a:ext>
                </a:extLst>
              </p:cNvPr>
              <p:cNvGrpSpPr/>
              <p:nvPr userDrawn="1"/>
            </p:nvGrpSpPr>
            <p:grpSpPr>
              <a:xfrm rot="5400000">
                <a:off x="-254017" y="4993425"/>
                <a:ext cx="152400" cy="122115"/>
                <a:chOff x="7983415" y="6582508"/>
                <a:chExt cx="152400" cy="486507"/>
              </a:xfrm>
            </p:grpSpPr>
            <p:cxnSp>
              <p:nvCxnSpPr>
                <p:cNvPr id="80" name="Straight Connector 79">
                  <a:extLst>
                    <a:ext uri="{FF2B5EF4-FFF2-40B4-BE49-F238E27FC236}">
                      <a16:creationId xmlns:a16="http://schemas.microsoft.com/office/drawing/2014/main" id="{02132C31-7B8C-4D9F-B3E9-32249143279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6B71633-8544-4B6B-A33F-066FD8870FBE}"/>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8E37920-2D1E-47ED-A968-3E019E41BCD1}"/>
                  </a:ext>
                </a:extLst>
              </p:cNvPr>
              <p:cNvGrpSpPr/>
              <p:nvPr userDrawn="1"/>
            </p:nvGrpSpPr>
            <p:grpSpPr>
              <a:xfrm rot="5400000">
                <a:off x="-254017" y="4519783"/>
                <a:ext cx="152400" cy="122115"/>
                <a:chOff x="7983415" y="6582508"/>
                <a:chExt cx="152400" cy="486507"/>
              </a:xfrm>
            </p:grpSpPr>
            <p:cxnSp>
              <p:nvCxnSpPr>
                <p:cNvPr id="78" name="Straight Connector 77">
                  <a:extLst>
                    <a:ext uri="{FF2B5EF4-FFF2-40B4-BE49-F238E27FC236}">
                      <a16:creationId xmlns:a16="http://schemas.microsoft.com/office/drawing/2014/main" id="{416646E0-8FC5-4AB3-90C6-DA3833B9C15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FF6E7BF-2832-43D9-B365-61B0310397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627DA3A-BDBE-48FC-9815-18EF38B167D4}"/>
                  </a:ext>
                </a:extLst>
              </p:cNvPr>
              <p:cNvGrpSpPr/>
              <p:nvPr userDrawn="1"/>
            </p:nvGrpSpPr>
            <p:grpSpPr>
              <a:xfrm rot="5400000">
                <a:off x="-254017" y="4046141"/>
                <a:ext cx="152400" cy="122115"/>
                <a:chOff x="7983415" y="6582508"/>
                <a:chExt cx="152400" cy="486507"/>
              </a:xfrm>
            </p:grpSpPr>
            <p:cxnSp>
              <p:nvCxnSpPr>
                <p:cNvPr id="75" name="Straight Connector 74">
                  <a:extLst>
                    <a:ext uri="{FF2B5EF4-FFF2-40B4-BE49-F238E27FC236}">
                      <a16:creationId xmlns:a16="http://schemas.microsoft.com/office/drawing/2014/main" id="{FDEBEAFA-C177-4D4F-8A88-E4894B01894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1024549-A290-425B-8DE3-ADBB8E61E3C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7421BB25-07A9-4C7A-AC21-E014F19DA401}"/>
                  </a:ext>
                </a:extLst>
              </p:cNvPr>
              <p:cNvGrpSpPr/>
              <p:nvPr userDrawn="1"/>
            </p:nvGrpSpPr>
            <p:grpSpPr>
              <a:xfrm rot="5400000">
                <a:off x="-254017" y="3572499"/>
                <a:ext cx="152400" cy="122115"/>
                <a:chOff x="7983415" y="6582508"/>
                <a:chExt cx="152400" cy="486507"/>
              </a:xfrm>
            </p:grpSpPr>
            <p:cxnSp>
              <p:nvCxnSpPr>
                <p:cNvPr id="72" name="Straight Connector 71">
                  <a:extLst>
                    <a:ext uri="{FF2B5EF4-FFF2-40B4-BE49-F238E27FC236}">
                      <a16:creationId xmlns:a16="http://schemas.microsoft.com/office/drawing/2014/main" id="{1E29FC98-8F40-41CA-926F-5B93F05E33C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5DA196E-7E24-4B21-B315-DB6000B5676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A09F3BE-61AE-4356-84C7-3A7593571B02}"/>
                  </a:ext>
                </a:extLst>
              </p:cNvPr>
              <p:cNvGrpSpPr/>
              <p:nvPr userDrawn="1"/>
            </p:nvGrpSpPr>
            <p:grpSpPr>
              <a:xfrm rot="5400000">
                <a:off x="-254017" y="3098857"/>
                <a:ext cx="152400" cy="122115"/>
                <a:chOff x="7983415" y="6582508"/>
                <a:chExt cx="152400" cy="486507"/>
              </a:xfrm>
            </p:grpSpPr>
            <p:cxnSp>
              <p:nvCxnSpPr>
                <p:cNvPr id="70" name="Straight Connector 69">
                  <a:extLst>
                    <a:ext uri="{FF2B5EF4-FFF2-40B4-BE49-F238E27FC236}">
                      <a16:creationId xmlns:a16="http://schemas.microsoft.com/office/drawing/2014/main" id="{5F2C74BB-B6EB-4980-99E4-F6FEEFA8E20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A83112-966C-48AB-8746-6C18087C222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5DA2DAF-E99D-4EB4-A634-07FF6053882F}"/>
                  </a:ext>
                </a:extLst>
              </p:cNvPr>
              <p:cNvGrpSpPr/>
              <p:nvPr userDrawn="1"/>
            </p:nvGrpSpPr>
            <p:grpSpPr>
              <a:xfrm rot="5400000">
                <a:off x="-254017" y="2625215"/>
                <a:ext cx="152400" cy="122115"/>
                <a:chOff x="7983415" y="6582508"/>
                <a:chExt cx="152400" cy="486507"/>
              </a:xfrm>
            </p:grpSpPr>
            <p:cxnSp>
              <p:nvCxnSpPr>
                <p:cNvPr id="67" name="Straight Connector 66">
                  <a:extLst>
                    <a:ext uri="{FF2B5EF4-FFF2-40B4-BE49-F238E27FC236}">
                      <a16:creationId xmlns:a16="http://schemas.microsoft.com/office/drawing/2014/main" id="{2A6B33D5-74B9-472C-AA56-FDF5D4DB30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31FC18-BEC7-4EF3-82FD-CAAB82AB6B3F}"/>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18D32F2-080C-4FDC-8275-E0AA12B2E4A3}"/>
                  </a:ext>
                </a:extLst>
              </p:cNvPr>
              <p:cNvGrpSpPr/>
              <p:nvPr userDrawn="1"/>
            </p:nvGrpSpPr>
            <p:grpSpPr>
              <a:xfrm rot="5400000">
                <a:off x="-254017" y="2151573"/>
                <a:ext cx="152400" cy="122115"/>
                <a:chOff x="7983415" y="6582508"/>
                <a:chExt cx="152400" cy="486507"/>
              </a:xfrm>
            </p:grpSpPr>
            <p:cxnSp>
              <p:nvCxnSpPr>
                <p:cNvPr id="65" name="Straight Connector 64">
                  <a:extLst>
                    <a:ext uri="{FF2B5EF4-FFF2-40B4-BE49-F238E27FC236}">
                      <a16:creationId xmlns:a16="http://schemas.microsoft.com/office/drawing/2014/main" id="{7DDACFED-3155-4877-9814-B128824E537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932C48-43F1-4E95-9B98-E0CD8EB8FE6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DA40226F-F26B-4617-8A83-ABD0F053BC0E}"/>
                  </a:ext>
                </a:extLst>
              </p:cNvPr>
              <p:cNvGrpSpPr/>
              <p:nvPr userDrawn="1"/>
            </p:nvGrpSpPr>
            <p:grpSpPr>
              <a:xfrm rot="5400000">
                <a:off x="-254017" y="1677931"/>
                <a:ext cx="152400" cy="122115"/>
                <a:chOff x="7983415" y="6582508"/>
                <a:chExt cx="152400" cy="486507"/>
              </a:xfrm>
            </p:grpSpPr>
            <p:cxnSp>
              <p:nvCxnSpPr>
                <p:cNvPr id="63" name="Straight Connector 62">
                  <a:extLst>
                    <a:ext uri="{FF2B5EF4-FFF2-40B4-BE49-F238E27FC236}">
                      <a16:creationId xmlns:a16="http://schemas.microsoft.com/office/drawing/2014/main" id="{437EFDEE-98FD-48F7-84A1-11DC58001C05}"/>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A381C4-BB93-4E24-BBC7-8DD899D2E306}"/>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7650F01-8935-4713-80A8-4933D85D1373}"/>
                  </a:ext>
                </a:extLst>
              </p:cNvPr>
              <p:cNvGrpSpPr/>
              <p:nvPr userDrawn="1"/>
            </p:nvGrpSpPr>
            <p:grpSpPr>
              <a:xfrm rot="5400000">
                <a:off x="-254017" y="997340"/>
                <a:ext cx="152400" cy="122115"/>
                <a:chOff x="7983415" y="6582508"/>
                <a:chExt cx="152400" cy="486507"/>
              </a:xfrm>
            </p:grpSpPr>
            <p:cxnSp>
              <p:nvCxnSpPr>
                <p:cNvPr id="61" name="Straight Connector 60">
                  <a:extLst>
                    <a:ext uri="{FF2B5EF4-FFF2-40B4-BE49-F238E27FC236}">
                      <a16:creationId xmlns:a16="http://schemas.microsoft.com/office/drawing/2014/main" id="{369C3010-A4AF-4177-990C-841AF7920F88}"/>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1A5BD2B-80F0-47B9-839B-D60F95BE548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35AE9175-611A-4AFB-8CFE-CBA34C76A16A}"/>
                  </a:ext>
                </a:extLst>
              </p:cNvPr>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BDB25F6-46E2-47DF-9480-A5600212AD5E}"/>
                </a:ext>
              </a:extLst>
            </p:cNvPr>
            <p:cNvGrpSpPr/>
            <p:nvPr userDrawn="1"/>
          </p:nvGrpSpPr>
          <p:grpSpPr>
            <a:xfrm>
              <a:off x="457731" y="-141165"/>
              <a:ext cx="8226688" cy="122115"/>
              <a:chOff x="457731" y="6582508"/>
              <a:chExt cx="8226688" cy="486507"/>
            </a:xfrm>
          </p:grpSpPr>
          <p:cxnSp>
            <p:nvCxnSpPr>
              <p:cNvPr id="13" name="Straight Connector 12">
                <a:extLst>
                  <a:ext uri="{FF2B5EF4-FFF2-40B4-BE49-F238E27FC236}">
                    <a16:creationId xmlns:a16="http://schemas.microsoft.com/office/drawing/2014/main" id="{C657B58A-5114-4F54-B256-E8212D3532FD}"/>
                  </a:ext>
                </a:extLst>
              </p:cNvPr>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F19552-76C1-4D7E-9F1B-DA7D0E119289}"/>
                  </a:ext>
                </a:extLst>
              </p:cNvPr>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A6178F6-8F08-49E3-B115-2EFE1D56EE16}"/>
                  </a:ext>
                </a:extLst>
              </p:cNvPr>
              <p:cNvGrpSpPr/>
              <p:nvPr userDrawn="1"/>
            </p:nvGrpSpPr>
            <p:grpSpPr>
              <a:xfrm>
                <a:off x="7986158" y="6582508"/>
                <a:ext cx="152400" cy="486507"/>
                <a:chOff x="7983415" y="6582508"/>
                <a:chExt cx="152400" cy="486507"/>
              </a:xfrm>
            </p:grpSpPr>
            <p:cxnSp>
              <p:nvCxnSpPr>
                <p:cNvPr id="46" name="Straight Connector 45">
                  <a:extLst>
                    <a:ext uri="{FF2B5EF4-FFF2-40B4-BE49-F238E27FC236}">
                      <a16:creationId xmlns:a16="http://schemas.microsoft.com/office/drawing/2014/main" id="{E9274458-1AD0-458D-B60F-3C8712DC20B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8094DAB-CAE8-41E9-9786-D2EC450E25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12389A-7D80-4590-A535-C71950746C5D}"/>
                  </a:ext>
                </a:extLst>
              </p:cNvPr>
              <p:cNvGrpSpPr/>
              <p:nvPr userDrawn="1"/>
            </p:nvGrpSpPr>
            <p:grpSpPr>
              <a:xfrm>
                <a:off x="7287901" y="6582508"/>
                <a:ext cx="152400" cy="486507"/>
                <a:chOff x="7983415" y="6582508"/>
                <a:chExt cx="152400" cy="486507"/>
              </a:xfrm>
            </p:grpSpPr>
            <p:cxnSp>
              <p:nvCxnSpPr>
                <p:cNvPr id="44" name="Straight Connector 43">
                  <a:extLst>
                    <a:ext uri="{FF2B5EF4-FFF2-40B4-BE49-F238E27FC236}">
                      <a16:creationId xmlns:a16="http://schemas.microsoft.com/office/drawing/2014/main" id="{DF12D062-97B1-41A6-B559-3AB2B0AE438E}"/>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49AC03-D938-4F67-8E57-EDD4D129AF23}"/>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83E2CB8-B74F-4C1F-B5E2-A1F882CB8B63}"/>
                  </a:ext>
                </a:extLst>
              </p:cNvPr>
              <p:cNvGrpSpPr/>
              <p:nvPr userDrawn="1"/>
            </p:nvGrpSpPr>
            <p:grpSpPr>
              <a:xfrm>
                <a:off x="6589644" y="6582508"/>
                <a:ext cx="152400" cy="486507"/>
                <a:chOff x="7983415" y="6582508"/>
                <a:chExt cx="152400" cy="486507"/>
              </a:xfrm>
            </p:grpSpPr>
            <p:cxnSp>
              <p:nvCxnSpPr>
                <p:cNvPr id="42" name="Straight Connector 41">
                  <a:extLst>
                    <a:ext uri="{FF2B5EF4-FFF2-40B4-BE49-F238E27FC236}">
                      <a16:creationId xmlns:a16="http://schemas.microsoft.com/office/drawing/2014/main" id="{01106926-735D-407A-9E3C-B9BD29FAEAD6}"/>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C232178-CC07-41BF-BDEB-EA90EBCE89DD}"/>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8A228A6-768E-4286-873C-282008D4A44A}"/>
                  </a:ext>
                </a:extLst>
              </p:cNvPr>
              <p:cNvGrpSpPr/>
              <p:nvPr userDrawn="1"/>
            </p:nvGrpSpPr>
            <p:grpSpPr>
              <a:xfrm>
                <a:off x="5891387" y="6582508"/>
                <a:ext cx="152400" cy="486507"/>
                <a:chOff x="7983415" y="6582508"/>
                <a:chExt cx="152400" cy="486507"/>
              </a:xfrm>
            </p:grpSpPr>
            <p:cxnSp>
              <p:nvCxnSpPr>
                <p:cNvPr id="40" name="Straight Connector 39">
                  <a:extLst>
                    <a:ext uri="{FF2B5EF4-FFF2-40B4-BE49-F238E27FC236}">
                      <a16:creationId xmlns:a16="http://schemas.microsoft.com/office/drawing/2014/main" id="{340ACFBA-0CE6-4D43-A9AB-E20BFE0CAEB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17EEF8-995C-4FE9-85A1-B668433342E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7182386-7AB8-460D-A660-EEC5D00FBE63}"/>
                  </a:ext>
                </a:extLst>
              </p:cNvPr>
              <p:cNvGrpSpPr/>
              <p:nvPr userDrawn="1"/>
            </p:nvGrpSpPr>
            <p:grpSpPr>
              <a:xfrm>
                <a:off x="5193130" y="6582508"/>
                <a:ext cx="152400" cy="486507"/>
                <a:chOff x="7983415" y="6582508"/>
                <a:chExt cx="152400" cy="486507"/>
              </a:xfrm>
            </p:grpSpPr>
            <p:cxnSp>
              <p:nvCxnSpPr>
                <p:cNvPr id="38" name="Straight Connector 37">
                  <a:extLst>
                    <a:ext uri="{FF2B5EF4-FFF2-40B4-BE49-F238E27FC236}">
                      <a16:creationId xmlns:a16="http://schemas.microsoft.com/office/drawing/2014/main" id="{1912737A-E7E5-4282-A286-B7382D6111A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9B5AA3-FCEC-4AA9-94E0-A46A0514C505}"/>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D301DB6D-02F2-448C-9A1E-6D4281F24812}"/>
                  </a:ext>
                </a:extLst>
              </p:cNvPr>
              <p:cNvGrpSpPr/>
              <p:nvPr userDrawn="1"/>
            </p:nvGrpSpPr>
            <p:grpSpPr>
              <a:xfrm>
                <a:off x="4494873" y="6582508"/>
                <a:ext cx="152400" cy="486507"/>
                <a:chOff x="7983415" y="6582508"/>
                <a:chExt cx="152400" cy="486507"/>
              </a:xfrm>
            </p:grpSpPr>
            <p:cxnSp>
              <p:nvCxnSpPr>
                <p:cNvPr id="36" name="Straight Connector 35">
                  <a:extLst>
                    <a:ext uri="{FF2B5EF4-FFF2-40B4-BE49-F238E27FC236}">
                      <a16:creationId xmlns:a16="http://schemas.microsoft.com/office/drawing/2014/main" id="{811E4D06-57BA-4849-9C06-0A553E996577}"/>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72844E-E1DE-467E-8D3D-59970FA41B5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3A269A8C-7AD2-4F13-A51D-EFA4AA6550B4}"/>
                  </a:ext>
                </a:extLst>
              </p:cNvPr>
              <p:cNvGrpSpPr/>
              <p:nvPr userDrawn="1"/>
            </p:nvGrpSpPr>
            <p:grpSpPr>
              <a:xfrm>
                <a:off x="3796616" y="6582508"/>
                <a:ext cx="152400" cy="486507"/>
                <a:chOff x="7983415" y="6582508"/>
                <a:chExt cx="152400" cy="486507"/>
              </a:xfrm>
            </p:grpSpPr>
            <p:cxnSp>
              <p:nvCxnSpPr>
                <p:cNvPr id="34" name="Straight Connector 33">
                  <a:extLst>
                    <a:ext uri="{FF2B5EF4-FFF2-40B4-BE49-F238E27FC236}">
                      <a16:creationId xmlns:a16="http://schemas.microsoft.com/office/drawing/2014/main" id="{61B1436B-4DBC-4CF5-AEF9-933B319F2532}"/>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62AA0-E17F-407B-B464-A2102F474202}"/>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370DC3E-A75C-4EAD-9A02-9A17065C9218}"/>
                  </a:ext>
                </a:extLst>
              </p:cNvPr>
              <p:cNvGrpSpPr/>
              <p:nvPr userDrawn="1"/>
            </p:nvGrpSpPr>
            <p:grpSpPr>
              <a:xfrm>
                <a:off x="3098359" y="6582508"/>
                <a:ext cx="152400" cy="486507"/>
                <a:chOff x="7983415" y="6582508"/>
                <a:chExt cx="152400" cy="486507"/>
              </a:xfrm>
            </p:grpSpPr>
            <p:cxnSp>
              <p:nvCxnSpPr>
                <p:cNvPr id="32" name="Straight Connector 31">
                  <a:extLst>
                    <a:ext uri="{FF2B5EF4-FFF2-40B4-BE49-F238E27FC236}">
                      <a16:creationId xmlns:a16="http://schemas.microsoft.com/office/drawing/2014/main" id="{882AD4FD-D3B8-4D59-94F7-8781BC505C5B}"/>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D06D8F1-8C26-45B9-985B-E91E846B86D1}"/>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6408F07-C245-4FBA-9626-6E5CF480B519}"/>
                  </a:ext>
                </a:extLst>
              </p:cNvPr>
              <p:cNvGrpSpPr/>
              <p:nvPr userDrawn="1"/>
            </p:nvGrpSpPr>
            <p:grpSpPr>
              <a:xfrm>
                <a:off x="2400102" y="6582508"/>
                <a:ext cx="152400" cy="486507"/>
                <a:chOff x="7983415" y="6582508"/>
                <a:chExt cx="152400" cy="486507"/>
              </a:xfrm>
            </p:grpSpPr>
            <p:cxnSp>
              <p:nvCxnSpPr>
                <p:cNvPr id="30" name="Straight Connector 29">
                  <a:extLst>
                    <a:ext uri="{FF2B5EF4-FFF2-40B4-BE49-F238E27FC236}">
                      <a16:creationId xmlns:a16="http://schemas.microsoft.com/office/drawing/2014/main" id="{A61AAAF1-6E23-4475-BC07-7D57EDD4A903}"/>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B1F511-FD81-4372-A156-2C0CE71B3377}"/>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EA7CE6F-1A59-4037-8A96-FF1792F2262D}"/>
                  </a:ext>
                </a:extLst>
              </p:cNvPr>
              <p:cNvGrpSpPr/>
              <p:nvPr userDrawn="1"/>
            </p:nvGrpSpPr>
            <p:grpSpPr>
              <a:xfrm>
                <a:off x="1701845" y="6582508"/>
                <a:ext cx="152400" cy="486507"/>
                <a:chOff x="7983415" y="6582508"/>
                <a:chExt cx="152400" cy="486507"/>
              </a:xfrm>
            </p:grpSpPr>
            <p:cxnSp>
              <p:nvCxnSpPr>
                <p:cNvPr id="28" name="Straight Connector 27">
                  <a:extLst>
                    <a:ext uri="{FF2B5EF4-FFF2-40B4-BE49-F238E27FC236}">
                      <a16:creationId xmlns:a16="http://schemas.microsoft.com/office/drawing/2014/main" id="{9B42726E-50FC-497C-BEFB-14EA56E15FF1}"/>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08AA82-F271-4AD8-BBC8-C430058BFF8B}"/>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4F494C7-0C9F-4E04-A761-973644E826C5}"/>
                  </a:ext>
                </a:extLst>
              </p:cNvPr>
              <p:cNvGrpSpPr/>
              <p:nvPr userDrawn="1"/>
            </p:nvGrpSpPr>
            <p:grpSpPr>
              <a:xfrm>
                <a:off x="1003588" y="6582508"/>
                <a:ext cx="152400" cy="486507"/>
                <a:chOff x="7983415" y="6582508"/>
                <a:chExt cx="152400" cy="486507"/>
              </a:xfrm>
            </p:grpSpPr>
            <p:cxnSp>
              <p:nvCxnSpPr>
                <p:cNvPr id="26" name="Straight Connector 25">
                  <a:extLst>
                    <a:ext uri="{FF2B5EF4-FFF2-40B4-BE49-F238E27FC236}">
                      <a16:creationId xmlns:a16="http://schemas.microsoft.com/office/drawing/2014/main" id="{2BD87B69-A056-4819-9848-38D4CDAC1B0A}"/>
                    </a:ext>
                  </a:extLst>
                </p:cNvPr>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2C49E2D-192D-4FBF-9BD8-9F6A0314EAA9}"/>
                    </a:ext>
                  </a:extLst>
                </p:cNvPr>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7" name="Rectangle 156">
            <a:extLst>
              <a:ext uri="{FF2B5EF4-FFF2-40B4-BE49-F238E27FC236}">
                <a16:creationId xmlns:a16="http://schemas.microsoft.com/office/drawing/2014/main" id="{8054FD14-9C51-41FF-BD2C-9E7E07F15A25}"/>
              </a:ext>
            </a:extLst>
          </p:cNvPr>
          <p:cNvSpPr/>
          <p:nvPr userDrawn="1"/>
        </p:nvSpPr>
        <p:spPr>
          <a:xfrm>
            <a:off x="14105467" y="12803899"/>
            <a:ext cx="7800555" cy="289802"/>
          </a:xfrm>
          <a:prstGeom prst="rect">
            <a:avLst/>
          </a:prstGeom>
          <a:noFill/>
        </p:spPr>
        <p:txBody>
          <a:bodyPr wrap="square" lIns="0" tIns="0" rIns="0" bIns="0" rtlCol="0">
            <a:noAutofit/>
          </a:bodyPr>
          <a:lstStyle/>
          <a:p>
            <a:pPr marL="0" lvl="0" indent="0" algn="r"/>
            <a:r>
              <a:rPr lang="en-US" sz="1600" spc="0" baseline="0">
                <a:solidFill>
                  <a:schemeClr val="bg2"/>
                </a:solidFill>
                <a:latin typeface="Calibri" panose="020F0502020204030204" pitchFamily="34" charset="0"/>
                <a:cs typeface="Calibri" panose="020F0502020204030204" pitchFamily="34" charset="0"/>
              </a:rPr>
              <a:t>Enterprise Projects</a:t>
            </a:r>
          </a:p>
        </p:txBody>
      </p:sp>
    </p:spTree>
    <p:extLst>
      <p:ext uri="{BB962C8B-B14F-4D97-AF65-F5344CB8AC3E}">
        <p14:creationId xmlns:p14="http://schemas.microsoft.com/office/powerpoint/2010/main" val="4163691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8" r:id="rId16"/>
  </p:sldLayoutIdLst>
  <p:txStyles>
    <p:titleStyle>
      <a:lvl1pPr algn="l" defTabSz="1828800" rtl="0" eaLnBrk="1" latinLnBrk="0" hangingPunct="1">
        <a:lnSpc>
          <a:spcPct val="100000"/>
        </a:lnSpc>
        <a:spcBef>
          <a:spcPct val="0"/>
        </a:spcBef>
        <a:buNone/>
        <a:defRPr sz="5600" b="1" kern="1200" spc="0" baseline="0">
          <a:solidFill>
            <a:srgbClr val="17458F"/>
          </a:solidFill>
          <a:latin typeface="+mn-lt"/>
          <a:ea typeface="+mj-ea"/>
          <a:cs typeface="+mj-cs"/>
        </a:defRPr>
      </a:lvl1pPr>
    </p:titleStyle>
    <p:bodyStyle>
      <a:lvl1pPr marL="0" indent="0" algn="l" defTabSz="1828800" rtl="0" eaLnBrk="1" latinLnBrk="0" hangingPunct="1">
        <a:lnSpc>
          <a:spcPct val="125000"/>
        </a:lnSpc>
        <a:spcBef>
          <a:spcPts val="0"/>
        </a:spcBef>
        <a:spcAft>
          <a:spcPts val="0"/>
        </a:spcAft>
        <a:buFontTx/>
        <a:buNone/>
        <a:defRPr sz="2400" b="0" i="0" kern="1200">
          <a:solidFill>
            <a:schemeClr val="tx1"/>
          </a:solidFill>
          <a:latin typeface="+mn-lt"/>
          <a:ea typeface="+mn-ea"/>
          <a:cs typeface="Calibri" panose="020F0502020204030204" pitchFamily="34" charset="0"/>
        </a:defRPr>
      </a:lvl1pPr>
      <a:lvl2pPr marL="0" indent="0" algn="l" defTabSz="1828800" rtl="0" eaLnBrk="1" latinLnBrk="0" hangingPunct="1">
        <a:lnSpc>
          <a:spcPct val="125000"/>
        </a:lnSpc>
        <a:spcBef>
          <a:spcPts val="0"/>
        </a:spcBef>
        <a:spcAft>
          <a:spcPts val="0"/>
        </a:spcAft>
        <a:buFontTx/>
        <a:buNone/>
        <a:defRPr sz="2400" i="1" kern="1200">
          <a:solidFill>
            <a:schemeClr val="tx1"/>
          </a:solidFill>
          <a:latin typeface="+mn-lt"/>
          <a:ea typeface="+mn-ea"/>
          <a:cs typeface="Calibri" panose="020F0502020204030204" pitchFamily="34" charset="0"/>
        </a:defRPr>
      </a:lvl2pPr>
      <a:lvl3pPr marL="0" indent="0" algn="l" defTabSz="1828800" rtl="0" eaLnBrk="1" latinLnBrk="0" hangingPunct="1">
        <a:lnSpc>
          <a:spcPct val="125000"/>
        </a:lnSpc>
        <a:spcBef>
          <a:spcPts val="0"/>
        </a:spcBef>
        <a:spcAft>
          <a:spcPts val="0"/>
        </a:spcAft>
        <a:buFontTx/>
        <a:buNone/>
        <a:defRPr sz="2400" b="1" kern="1200">
          <a:solidFill>
            <a:srgbClr val="D91B5C"/>
          </a:solidFill>
          <a:latin typeface="+mn-lt"/>
          <a:ea typeface="+mn-ea"/>
          <a:cs typeface="Calibri" panose="020F0502020204030204" pitchFamily="34" charset="0"/>
        </a:defRPr>
      </a:lvl3pPr>
      <a:lvl4pPr marL="0" indent="0" algn="l" defTabSz="1828800" rtl="0" eaLnBrk="1" latinLnBrk="0" hangingPunct="1">
        <a:lnSpc>
          <a:spcPct val="125000"/>
        </a:lnSpc>
        <a:spcBef>
          <a:spcPts val="0"/>
        </a:spcBef>
        <a:spcAft>
          <a:spcPts val="0"/>
        </a:spcAft>
        <a:buFont typeface="Wingdings" panose="05000000000000000000" pitchFamily="2" charset="2"/>
        <a:buNone/>
        <a:defRPr sz="2400" b="1" kern="1200">
          <a:solidFill>
            <a:srgbClr val="009999"/>
          </a:solidFill>
          <a:latin typeface="+mn-lt"/>
          <a:ea typeface="+mn-ea"/>
          <a:cs typeface="Calibri" panose="020F0502020204030204" pitchFamily="34" charset="0"/>
        </a:defRPr>
      </a:lvl4pPr>
      <a:lvl5pPr marL="342900" indent="-342900" algn="l" defTabSz="1828800" rtl="0" eaLnBrk="1" latinLnBrk="0" hangingPunct="1">
        <a:lnSpc>
          <a:spcPct val="125000"/>
        </a:lnSpc>
        <a:spcBef>
          <a:spcPts val="0"/>
        </a:spcBef>
        <a:spcAft>
          <a:spcPts val="0"/>
        </a:spcAft>
        <a:buFont typeface="Arial" panose="020B0604020202020204" pitchFamily="34" charset="0"/>
        <a:buChar char="•"/>
        <a:defRPr sz="2400" kern="1200">
          <a:solidFill>
            <a:schemeClr val="tx2"/>
          </a:solidFill>
          <a:latin typeface="+mn-lt"/>
          <a:ea typeface="+mn-ea"/>
          <a:cs typeface="Calibri" panose="020F0502020204030204" pitchFamily="34" charset="0"/>
        </a:defRPr>
      </a:lvl5pPr>
      <a:lvl6pPr marL="688976" indent="-346076" algn="l" defTabSz="1828800" rtl="0" eaLnBrk="1" latinLnBrk="0" hangingPunct="1">
        <a:lnSpc>
          <a:spcPct val="125000"/>
        </a:lnSpc>
        <a:spcBef>
          <a:spcPts val="0"/>
        </a:spcBef>
        <a:spcAft>
          <a:spcPts val="0"/>
        </a:spcAft>
        <a:buFont typeface="Arial" panose="020B0604020202020204" pitchFamily="34" charset="0"/>
        <a:buChar char="•"/>
        <a:defRPr sz="2400" kern="1200" baseline="0">
          <a:solidFill>
            <a:schemeClr val="tx2"/>
          </a:solidFill>
          <a:latin typeface="+mn-lt"/>
          <a:ea typeface="+mn-ea"/>
          <a:cs typeface="Calibri" panose="020F0502020204030204" pitchFamily="34" charset="0"/>
        </a:defRPr>
      </a:lvl6pPr>
      <a:lvl7pPr marL="1042416" indent="-342900" algn="l" defTabSz="1828800" rtl="0" eaLnBrk="1" latinLnBrk="0" hangingPunct="1">
        <a:lnSpc>
          <a:spcPct val="125000"/>
        </a:lnSpc>
        <a:spcBef>
          <a:spcPts val="0"/>
        </a:spcBef>
        <a:spcAft>
          <a:spcPts val="0"/>
        </a:spcAft>
        <a:buClrTx/>
        <a:buFont typeface="Arial" panose="020B0604020202020204" pitchFamily="34" charset="0"/>
        <a:buChar char="•"/>
        <a:defRPr sz="2400" b="0" i="0" kern="1200" baseline="0">
          <a:solidFill>
            <a:schemeClr val="tx1"/>
          </a:solidFill>
          <a:latin typeface="+mn-lt"/>
          <a:ea typeface="+mn-ea"/>
          <a:cs typeface="Calibri" panose="020F0502020204030204" pitchFamily="34" charset="0"/>
        </a:defRPr>
      </a:lvl7pPr>
      <a:lvl8pPr marL="1389888" indent="-342900"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8pPr>
      <a:lvl9pPr marL="1737360" indent="-346076" algn="l" defTabSz="1828800" rtl="0" eaLnBrk="1" latinLnBrk="0" hangingPunct="1">
        <a:lnSpc>
          <a:spcPct val="125000"/>
        </a:lnSpc>
        <a:spcBef>
          <a:spcPts val="0"/>
        </a:spcBef>
        <a:spcAft>
          <a:spcPts val="0"/>
        </a:spcAft>
        <a:buFont typeface="Arial" panose="020B0604020202020204" pitchFamily="34" charset="0"/>
        <a:buChar char="•"/>
        <a:defRPr sz="2400" i="0" kern="1200">
          <a:solidFill>
            <a:schemeClr val="tx1"/>
          </a:solidFill>
          <a:latin typeface="+mn-lt"/>
          <a:ea typeface="+mn-ea"/>
          <a:cs typeface="Calibri" panose="020F0502020204030204" pitchFamily="34" charset="0"/>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creatingtomorrowrotary.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87" Type="http://schemas.openxmlformats.org/officeDocument/2006/relationships/tags" Target="../tags/tag87.xml"/><Relationship Id="rId102" Type="http://schemas.openxmlformats.org/officeDocument/2006/relationships/tags" Target="../tags/tag102.xml"/><Relationship Id="rId110" Type="http://schemas.openxmlformats.org/officeDocument/2006/relationships/tags" Target="../tags/tag110.xml"/><Relationship Id="rId115" Type="http://schemas.openxmlformats.org/officeDocument/2006/relationships/tags" Target="../tags/tag115.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90" Type="http://schemas.openxmlformats.org/officeDocument/2006/relationships/tags" Target="../tags/tag90.xml"/><Relationship Id="rId95" Type="http://schemas.openxmlformats.org/officeDocument/2006/relationships/tags" Target="../tags/tag95.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13" Type="http://schemas.openxmlformats.org/officeDocument/2006/relationships/tags" Target="../tags/tag113.xml"/><Relationship Id="rId118" Type="http://schemas.openxmlformats.org/officeDocument/2006/relationships/tags" Target="../tags/tag118.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93" Type="http://schemas.openxmlformats.org/officeDocument/2006/relationships/tags" Target="../tags/tag93.xml"/><Relationship Id="rId98" Type="http://schemas.openxmlformats.org/officeDocument/2006/relationships/tags" Target="../tags/tag9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103" Type="http://schemas.openxmlformats.org/officeDocument/2006/relationships/tags" Target="../tags/tag103.xml"/><Relationship Id="rId108" Type="http://schemas.openxmlformats.org/officeDocument/2006/relationships/tags" Target="../tags/tag108.xml"/><Relationship Id="rId116" Type="http://schemas.openxmlformats.org/officeDocument/2006/relationships/tags" Target="../tags/tag116.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88" Type="http://schemas.openxmlformats.org/officeDocument/2006/relationships/tags" Target="../tags/tag88.xml"/><Relationship Id="rId91" Type="http://schemas.openxmlformats.org/officeDocument/2006/relationships/tags" Target="../tags/tag91.xml"/><Relationship Id="rId96" Type="http://schemas.openxmlformats.org/officeDocument/2006/relationships/tags" Target="../tags/tag96.xml"/><Relationship Id="rId111" Type="http://schemas.openxmlformats.org/officeDocument/2006/relationships/tags" Target="../tags/tag111.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14" Type="http://schemas.openxmlformats.org/officeDocument/2006/relationships/tags" Target="../tags/tag114.xml"/><Relationship Id="rId119" Type="http://schemas.openxmlformats.org/officeDocument/2006/relationships/slideLayout" Target="../slideLayouts/slideLayout41.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notesSlide" Target="../notesSlides/notesSlide5.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6" Type="http://schemas.openxmlformats.org/officeDocument/2006/relationships/tags" Target="../tags/tag144.xml"/><Relationship Id="rId117" Type="http://schemas.openxmlformats.org/officeDocument/2006/relationships/tags" Target="../tags/tag235.xml"/><Relationship Id="rId21" Type="http://schemas.openxmlformats.org/officeDocument/2006/relationships/tags" Target="../tags/tag139.xml"/><Relationship Id="rId42" Type="http://schemas.openxmlformats.org/officeDocument/2006/relationships/tags" Target="../tags/tag160.xml"/><Relationship Id="rId47" Type="http://schemas.openxmlformats.org/officeDocument/2006/relationships/tags" Target="../tags/tag165.xml"/><Relationship Id="rId63" Type="http://schemas.openxmlformats.org/officeDocument/2006/relationships/tags" Target="../tags/tag181.xml"/><Relationship Id="rId68" Type="http://schemas.openxmlformats.org/officeDocument/2006/relationships/tags" Target="../tags/tag186.xml"/><Relationship Id="rId84" Type="http://schemas.openxmlformats.org/officeDocument/2006/relationships/tags" Target="../tags/tag202.xml"/><Relationship Id="rId89" Type="http://schemas.openxmlformats.org/officeDocument/2006/relationships/tags" Target="../tags/tag207.xml"/><Relationship Id="rId112" Type="http://schemas.openxmlformats.org/officeDocument/2006/relationships/tags" Target="../tags/tag230.xml"/><Relationship Id="rId16" Type="http://schemas.openxmlformats.org/officeDocument/2006/relationships/tags" Target="../tags/tag134.xml"/><Relationship Id="rId107" Type="http://schemas.openxmlformats.org/officeDocument/2006/relationships/tags" Target="../tags/tag225.xml"/><Relationship Id="rId11" Type="http://schemas.openxmlformats.org/officeDocument/2006/relationships/tags" Target="../tags/tag129.xml"/><Relationship Id="rId24" Type="http://schemas.openxmlformats.org/officeDocument/2006/relationships/tags" Target="../tags/tag142.xml"/><Relationship Id="rId32" Type="http://schemas.openxmlformats.org/officeDocument/2006/relationships/tags" Target="../tags/tag150.xml"/><Relationship Id="rId37" Type="http://schemas.openxmlformats.org/officeDocument/2006/relationships/tags" Target="../tags/tag155.xml"/><Relationship Id="rId40" Type="http://schemas.openxmlformats.org/officeDocument/2006/relationships/tags" Target="../tags/tag158.xml"/><Relationship Id="rId45" Type="http://schemas.openxmlformats.org/officeDocument/2006/relationships/tags" Target="../tags/tag163.xml"/><Relationship Id="rId53" Type="http://schemas.openxmlformats.org/officeDocument/2006/relationships/tags" Target="../tags/tag171.xml"/><Relationship Id="rId58" Type="http://schemas.openxmlformats.org/officeDocument/2006/relationships/tags" Target="../tags/tag176.xml"/><Relationship Id="rId66" Type="http://schemas.openxmlformats.org/officeDocument/2006/relationships/tags" Target="../tags/tag184.xml"/><Relationship Id="rId74" Type="http://schemas.openxmlformats.org/officeDocument/2006/relationships/tags" Target="../tags/tag192.xml"/><Relationship Id="rId79" Type="http://schemas.openxmlformats.org/officeDocument/2006/relationships/tags" Target="../tags/tag197.xml"/><Relationship Id="rId87" Type="http://schemas.openxmlformats.org/officeDocument/2006/relationships/tags" Target="../tags/tag205.xml"/><Relationship Id="rId102" Type="http://schemas.openxmlformats.org/officeDocument/2006/relationships/tags" Target="../tags/tag220.xml"/><Relationship Id="rId110" Type="http://schemas.openxmlformats.org/officeDocument/2006/relationships/tags" Target="../tags/tag228.xml"/><Relationship Id="rId115" Type="http://schemas.openxmlformats.org/officeDocument/2006/relationships/tags" Target="../tags/tag233.xml"/><Relationship Id="rId5" Type="http://schemas.openxmlformats.org/officeDocument/2006/relationships/tags" Target="../tags/tag123.xml"/><Relationship Id="rId61" Type="http://schemas.openxmlformats.org/officeDocument/2006/relationships/tags" Target="../tags/tag179.xml"/><Relationship Id="rId82" Type="http://schemas.openxmlformats.org/officeDocument/2006/relationships/tags" Target="../tags/tag200.xml"/><Relationship Id="rId90" Type="http://schemas.openxmlformats.org/officeDocument/2006/relationships/tags" Target="../tags/tag208.xml"/><Relationship Id="rId95" Type="http://schemas.openxmlformats.org/officeDocument/2006/relationships/tags" Target="../tags/tag213.xml"/><Relationship Id="rId19" Type="http://schemas.openxmlformats.org/officeDocument/2006/relationships/tags" Target="../tags/tag137.xml"/><Relationship Id="rId14" Type="http://schemas.openxmlformats.org/officeDocument/2006/relationships/tags" Target="../tags/tag132.xml"/><Relationship Id="rId22" Type="http://schemas.openxmlformats.org/officeDocument/2006/relationships/tags" Target="../tags/tag140.xml"/><Relationship Id="rId27" Type="http://schemas.openxmlformats.org/officeDocument/2006/relationships/tags" Target="../tags/tag145.xml"/><Relationship Id="rId30" Type="http://schemas.openxmlformats.org/officeDocument/2006/relationships/tags" Target="../tags/tag148.xml"/><Relationship Id="rId35" Type="http://schemas.openxmlformats.org/officeDocument/2006/relationships/tags" Target="../tags/tag153.xml"/><Relationship Id="rId43" Type="http://schemas.openxmlformats.org/officeDocument/2006/relationships/tags" Target="../tags/tag161.xml"/><Relationship Id="rId48" Type="http://schemas.openxmlformats.org/officeDocument/2006/relationships/tags" Target="../tags/tag166.xml"/><Relationship Id="rId56" Type="http://schemas.openxmlformats.org/officeDocument/2006/relationships/tags" Target="../tags/tag174.xml"/><Relationship Id="rId64" Type="http://schemas.openxmlformats.org/officeDocument/2006/relationships/tags" Target="../tags/tag182.xml"/><Relationship Id="rId69" Type="http://schemas.openxmlformats.org/officeDocument/2006/relationships/tags" Target="../tags/tag187.xml"/><Relationship Id="rId77" Type="http://schemas.openxmlformats.org/officeDocument/2006/relationships/tags" Target="../tags/tag195.xml"/><Relationship Id="rId100" Type="http://schemas.openxmlformats.org/officeDocument/2006/relationships/tags" Target="../tags/tag218.xml"/><Relationship Id="rId105" Type="http://schemas.openxmlformats.org/officeDocument/2006/relationships/tags" Target="../tags/tag223.xml"/><Relationship Id="rId113" Type="http://schemas.openxmlformats.org/officeDocument/2006/relationships/tags" Target="../tags/tag231.xml"/><Relationship Id="rId118" Type="http://schemas.openxmlformats.org/officeDocument/2006/relationships/tags" Target="../tags/tag236.xml"/><Relationship Id="rId8" Type="http://schemas.openxmlformats.org/officeDocument/2006/relationships/tags" Target="../tags/tag126.xml"/><Relationship Id="rId51" Type="http://schemas.openxmlformats.org/officeDocument/2006/relationships/tags" Target="../tags/tag169.xml"/><Relationship Id="rId72" Type="http://schemas.openxmlformats.org/officeDocument/2006/relationships/tags" Target="../tags/tag190.xml"/><Relationship Id="rId80" Type="http://schemas.openxmlformats.org/officeDocument/2006/relationships/tags" Target="../tags/tag198.xml"/><Relationship Id="rId85" Type="http://schemas.openxmlformats.org/officeDocument/2006/relationships/tags" Target="../tags/tag203.xml"/><Relationship Id="rId93" Type="http://schemas.openxmlformats.org/officeDocument/2006/relationships/tags" Target="../tags/tag211.xml"/><Relationship Id="rId98" Type="http://schemas.openxmlformats.org/officeDocument/2006/relationships/tags" Target="../tags/tag216.xml"/><Relationship Id="rId3" Type="http://schemas.openxmlformats.org/officeDocument/2006/relationships/tags" Target="../tags/tag121.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tags" Target="../tags/tag143.xml"/><Relationship Id="rId33" Type="http://schemas.openxmlformats.org/officeDocument/2006/relationships/tags" Target="../tags/tag151.xml"/><Relationship Id="rId38" Type="http://schemas.openxmlformats.org/officeDocument/2006/relationships/tags" Target="../tags/tag156.xml"/><Relationship Id="rId46" Type="http://schemas.openxmlformats.org/officeDocument/2006/relationships/tags" Target="../tags/tag164.xml"/><Relationship Id="rId59" Type="http://schemas.openxmlformats.org/officeDocument/2006/relationships/tags" Target="../tags/tag177.xml"/><Relationship Id="rId67" Type="http://schemas.openxmlformats.org/officeDocument/2006/relationships/tags" Target="../tags/tag185.xml"/><Relationship Id="rId103" Type="http://schemas.openxmlformats.org/officeDocument/2006/relationships/tags" Target="../tags/tag221.xml"/><Relationship Id="rId108" Type="http://schemas.openxmlformats.org/officeDocument/2006/relationships/tags" Target="../tags/tag226.xml"/><Relationship Id="rId116" Type="http://schemas.openxmlformats.org/officeDocument/2006/relationships/tags" Target="../tags/tag234.xml"/><Relationship Id="rId20" Type="http://schemas.openxmlformats.org/officeDocument/2006/relationships/tags" Target="../tags/tag138.xml"/><Relationship Id="rId41" Type="http://schemas.openxmlformats.org/officeDocument/2006/relationships/tags" Target="../tags/tag159.xml"/><Relationship Id="rId54" Type="http://schemas.openxmlformats.org/officeDocument/2006/relationships/tags" Target="../tags/tag172.xml"/><Relationship Id="rId62" Type="http://schemas.openxmlformats.org/officeDocument/2006/relationships/tags" Target="../tags/tag180.xml"/><Relationship Id="rId70" Type="http://schemas.openxmlformats.org/officeDocument/2006/relationships/tags" Target="../tags/tag188.xml"/><Relationship Id="rId75" Type="http://schemas.openxmlformats.org/officeDocument/2006/relationships/tags" Target="../tags/tag193.xml"/><Relationship Id="rId83" Type="http://schemas.openxmlformats.org/officeDocument/2006/relationships/tags" Target="../tags/tag201.xml"/><Relationship Id="rId88" Type="http://schemas.openxmlformats.org/officeDocument/2006/relationships/tags" Target="../tags/tag206.xml"/><Relationship Id="rId91" Type="http://schemas.openxmlformats.org/officeDocument/2006/relationships/tags" Target="../tags/tag209.xml"/><Relationship Id="rId96" Type="http://schemas.openxmlformats.org/officeDocument/2006/relationships/tags" Target="../tags/tag214.xml"/><Relationship Id="rId111" Type="http://schemas.openxmlformats.org/officeDocument/2006/relationships/tags" Target="../tags/tag229.xml"/><Relationship Id="rId1" Type="http://schemas.openxmlformats.org/officeDocument/2006/relationships/tags" Target="../tags/tag119.xml"/><Relationship Id="rId6" Type="http://schemas.openxmlformats.org/officeDocument/2006/relationships/tags" Target="../tags/tag124.xml"/><Relationship Id="rId15" Type="http://schemas.openxmlformats.org/officeDocument/2006/relationships/tags" Target="../tags/tag133.xml"/><Relationship Id="rId23" Type="http://schemas.openxmlformats.org/officeDocument/2006/relationships/tags" Target="../tags/tag141.xml"/><Relationship Id="rId28" Type="http://schemas.openxmlformats.org/officeDocument/2006/relationships/tags" Target="../tags/tag146.xml"/><Relationship Id="rId36" Type="http://schemas.openxmlformats.org/officeDocument/2006/relationships/tags" Target="../tags/tag154.xml"/><Relationship Id="rId49" Type="http://schemas.openxmlformats.org/officeDocument/2006/relationships/tags" Target="../tags/tag167.xml"/><Relationship Id="rId57" Type="http://schemas.openxmlformats.org/officeDocument/2006/relationships/tags" Target="../tags/tag175.xml"/><Relationship Id="rId106" Type="http://schemas.openxmlformats.org/officeDocument/2006/relationships/tags" Target="../tags/tag224.xml"/><Relationship Id="rId114" Type="http://schemas.openxmlformats.org/officeDocument/2006/relationships/tags" Target="../tags/tag232.xml"/><Relationship Id="rId119" Type="http://schemas.openxmlformats.org/officeDocument/2006/relationships/slideLayout" Target="../slideLayouts/slideLayout41.xml"/><Relationship Id="rId10" Type="http://schemas.openxmlformats.org/officeDocument/2006/relationships/tags" Target="../tags/tag128.xml"/><Relationship Id="rId31" Type="http://schemas.openxmlformats.org/officeDocument/2006/relationships/tags" Target="../tags/tag149.xml"/><Relationship Id="rId44" Type="http://schemas.openxmlformats.org/officeDocument/2006/relationships/tags" Target="../tags/tag162.xml"/><Relationship Id="rId52" Type="http://schemas.openxmlformats.org/officeDocument/2006/relationships/tags" Target="../tags/tag170.xml"/><Relationship Id="rId60" Type="http://schemas.openxmlformats.org/officeDocument/2006/relationships/tags" Target="../tags/tag178.xml"/><Relationship Id="rId65" Type="http://schemas.openxmlformats.org/officeDocument/2006/relationships/tags" Target="../tags/tag183.xml"/><Relationship Id="rId73" Type="http://schemas.openxmlformats.org/officeDocument/2006/relationships/tags" Target="../tags/tag191.xml"/><Relationship Id="rId78" Type="http://schemas.openxmlformats.org/officeDocument/2006/relationships/tags" Target="../tags/tag196.xml"/><Relationship Id="rId81" Type="http://schemas.openxmlformats.org/officeDocument/2006/relationships/tags" Target="../tags/tag199.xml"/><Relationship Id="rId86" Type="http://schemas.openxmlformats.org/officeDocument/2006/relationships/tags" Target="../tags/tag204.xml"/><Relationship Id="rId94" Type="http://schemas.openxmlformats.org/officeDocument/2006/relationships/tags" Target="../tags/tag212.xml"/><Relationship Id="rId99" Type="http://schemas.openxmlformats.org/officeDocument/2006/relationships/tags" Target="../tags/tag217.xml"/><Relationship Id="rId101" Type="http://schemas.openxmlformats.org/officeDocument/2006/relationships/tags" Target="../tags/tag219.xml"/><Relationship Id="rId4" Type="http://schemas.openxmlformats.org/officeDocument/2006/relationships/tags" Target="../tags/tag122.xml"/><Relationship Id="rId9" Type="http://schemas.openxmlformats.org/officeDocument/2006/relationships/tags" Target="../tags/tag127.xml"/><Relationship Id="rId13" Type="http://schemas.openxmlformats.org/officeDocument/2006/relationships/tags" Target="../tags/tag131.xml"/><Relationship Id="rId18" Type="http://schemas.openxmlformats.org/officeDocument/2006/relationships/tags" Target="../tags/tag136.xml"/><Relationship Id="rId39" Type="http://schemas.openxmlformats.org/officeDocument/2006/relationships/tags" Target="../tags/tag157.xml"/><Relationship Id="rId109" Type="http://schemas.openxmlformats.org/officeDocument/2006/relationships/tags" Target="../tags/tag227.xml"/><Relationship Id="rId34" Type="http://schemas.openxmlformats.org/officeDocument/2006/relationships/tags" Target="../tags/tag152.xml"/><Relationship Id="rId50" Type="http://schemas.openxmlformats.org/officeDocument/2006/relationships/tags" Target="../tags/tag168.xml"/><Relationship Id="rId55" Type="http://schemas.openxmlformats.org/officeDocument/2006/relationships/tags" Target="../tags/tag173.xml"/><Relationship Id="rId76" Type="http://schemas.openxmlformats.org/officeDocument/2006/relationships/tags" Target="../tags/tag194.xml"/><Relationship Id="rId97" Type="http://schemas.openxmlformats.org/officeDocument/2006/relationships/tags" Target="../tags/tag215.xml"/><Relationship Id="rId104" Type="http://schemas.openxmlformats.org/officeDocument/2006/relationships/tags" Target="../tags/tag222.xml"/><Relationship Id="rId120" Type="http://schemas.openxmlformats.org/officeDocument/2006/relationships/notesSlide" Target="../notesSlides/notesSlide9.xml"/><Relationship Id="rId7" Type="http://schemas.openxmlformats.org/officeDocument/2006/relationships/tags" Target="../tags/tag125.xml"/><Relationship Id="rId71" Type="http://schemas.openxmlformats.org/officeDocument/2006/relationships/tags" Target="../tags/tag189.xml"/><Relationship Id="rId92" Type="http://schemas.openxmlformats.org/officeDocument/2006/relationships/tags" Target="../tags/tag210.xml"/><Relationship Id="rId2" Type="http://schemas.openxmlformats.org/officeDocument/2006/relationships/tags" Target="../tags/tag120.xml"/><Relationship Id="rId29" Type="http://schemas.openxmlformats.org/officeDocument/2006/relationships/tags" Target="../tags/tag1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6" name="Zone 8 B &amp; W-11.jpg" descr="Zone 8 B &amp; W-11.jpg"/>
          <p:cNvPicPr>
            <a:picLocks noChangeAspect="1"/>
          </p:cNvPicPr>
          <p:nvPr/>
        </p:nvPicPr>
        <p:blipFill>
          <a:blip r:embed="rId3"/>
          <a:srcRect l="25041" t="12007" r="9744" b="20441"/>
          <a:stretch>
            <a:fillRect/>
          </a:stretch>
        </p:blipFill>
        <p:spPr>
          <a:xfrm>
            <a:off x="0" y="-115417"/>
            <a:ext cx="24793434" cy="13787536"/>
          </a:xfrm>
          <a:prstGeom prst="rect">
            <a:avLst/>
          </a:prstGeom>
          <a:ln w="12700">
            <a:miter lim="400000"/>
          </a:ln>
        </p:spPr>
      </p:pic>
      <p:sp>
        <p:nvSpPr>
          <p:cNvPr id="127" name="Jyoti, Rotarian since 2016."/>
          <p:cNvSpPr txBox="1"/>
          <p:nvPr/>
        </p:nvSpPr>
        <p:spPr>
          <a:xfrm>
            <a:off x="-1369490" y="12824941"/>
            <a:ext cx="12909326" cy="1009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gn="r">
              <a:lnSpc>
                <a:spcPct val="150000"/>
              </a:lnSpc>
              <a:defRPr sz="2400" b="0" spc="24">
                <a:solidFill>
                  <a:srgbClr val="FFFFFF"/>
                </a:solidFill>
                <a:latin typeface="Helvetica Neue Light"/>
                <a:ea typeface="Helvetica Neue Light"/>
                <a:cs typeface="Helvetica Neue Light"/>
                <a:sym typeface="Helvetica Neue Light"/>
              </a:defRPr>
            </a:pPr>
            <a:r>
              <a:t>Jyoti, Rotarian since 2016.</a:t>
            </a:r>
          </a:p>
        </p:txBody>
      </p:sp>
      <p:pic>
        <p:nvPicPr>
          <p:cNvPr id="128" name="Image"/>
          <p:cNvPicPr>
            <a:picLocks noChangeAspect="1"/>
          </p:cNvPicPr>
          <p:nvPr/>
        </p:nvPicPr>
        <p:blipFill rotWithShape="1">
          <a:blip r:embed="rId4">
            <a:extLst>
              <a:ext uri="{28A0092B-C50C-407E-A947-70E740481C1C}">
                <a14:useLocalDpi xmlns:a14="http://schemas.microsoft.com/office/drawing/2010/main" val="0"/>
              </a:ext>
            </a:extLst>
          </a:blip>
          <a:srcRect l="27449" t="34601" r="28809" b="27064"/>
          <a:stretch/>
        </p:blipFill>
        <p:spPr>
          <a:xfrm>
            <a:off x="252919" y="11839132"/>
            <a:ext cx="7116877" cy="1697438"/>
          </a:xfrm>
          <a:prstGeom prst="rect">
            <a:avLst/>
          </a:prstGeom>
          <a:ln w="12700">
            <a:miter lim="400000"/>
          </a:ln>
        </p:spPr>
      </p:pic>
      <p:sp>
        <p:nvSpPr>
          <p:cNvPr id="129" name="Zone 8 Regionalisation…"/>
          <p:cNvSpPr txBox="1"/>
          <p:nvPr/>
        </p:nvSpPr>
        <p:spPr>
          <a:xfrm>
            <a:off x="-453658" y="2024872"/>
            <a:ext cx="14852651" cy="531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t>Zone 8</a:t>
            </a:r>
            <a:br>
              <a:rPr/>
            </a:br>
            <a:r>
              <a:rPr err="1"/>
              <a:t>Regionali</a:t>
            </a:r>
            <a:r>
              <a:rPr lang="en-GB"/>
              <a:t>s</a:t>
            </a:r>
            <a:r>
              <a:rPr err="1"/>
              <a:t>ation</a:t>
            </a:r>
            <a:r>
              <a:rPr lang="en-NZ"/>
              <a:t> </a:t>
            </a:r>
          </a:p>
          <a:p>
            <a:pPr lvl="1" indent="0">
              <a:lnSpc>
                <a:spcPct val="80000"/>
              </a:lnSpc>
              <a:defRPr sz="14000" b="0" spc="-419">
                <a:solidFill>
                  <a:srgbClr val="F7A81B"/>
                </a:solidFill>
                <a:latin typeface="Frutiger LT Std 45 Light"/>
                <a:ea typeface="Frutiger LT Std 45 Light"/>
                <a:cs typeface="Frutiger LT Std 45 Light"/>
                <a:sym typeface="Frutiger LT Std 45 Light"/>
              </a:defRPr>
            </a:pPr>
            <a:r>
              <a:rPr lang="en-NZ"/>
              <a:t>Pilot</a:t>
            </a:r>
          </a:p>
        </p:txBody>
      </p:sp>
      <p:sp>
        <p:nvSpPr>
          <p:cNvPr id="130" name="June 2022"/>
          <p:cNvSpPr txBox="1"/>
          <p:nvPr/>
        </p:nvSpPr>
        <p:spPr>
          <a:xfrm>
            <a:off x="2195822" y="8810194"/>
            <a:ext cx="10042909" cy="1013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indent="0">
              <a:lnSpc>
                <a:spcPct val="150000"/>
              </a:lnSpc>
              <a:defRPr sz="3100" b="0" spc="31">
                <a:solidFill>
                  <a:srgbClr val="FFFFFF"/>
                </a:solidFill>
                <a:latin typeface="Frutiger LT Std 45 Light"/>
                <a:ea typeface="Frutiger LT Std 45 Light"/>
                <a:cs typeface="Frutiger LT Std 45 Light"/>
                <a:sym typeface="Frutiger LT Std 45 Light"/>
              </a:defRPr>
            </a:pPr>
            <a:endParaRPr sz="4400"/>
          </a:p>
        </p:txBody>
      </p:sp>
      <p:sp>
        <p:nvSpPr>
          <p:cNvPr id="3" name="TextBox 2">
            <a:extLst>
              <a:ext uri="{FF2B5EF4-FFF2-40B4-BE49-F238E27FC236}">
                <a16:creationId xmlns:a16="http://schemas.microsoft.com/office/drawing/2014/main" id="{0D5035CB-5CB6-4E0E-5290-716C49015623}"/>
              </a:ext>
            </a:extLst>
          </p:cNvPr>
          <p:cNvSpPr txBox="1"/>
          <p:nvPr/>
        </p:nvSpPr>
        <p:spPr>
          <a:xfrm>
            <a:off x="1483336" y="7713528"/>
            <a:ext cx="1097866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4000" b="1" i="0" u="none" strike="noStrike" cap="none" spc="-100" normalizeH="0">
                <a:ln>
                  <a:noFill/>
                </a:ln>
                <a:solidFill>
                  <a:srgbClr val="F7A81B"/>
                </a:solidFill>
                <a:effectLst/>
                <a:uFillTx/>
                <a:latin typeface="Helvetica Neue"/>
                <a:ea typeface="Helvetica Neue"/>
                <a:cs typeface="Helvetica Neue"/>
                <a:sym typeface="Helvetica Neue"/>
              </a:rPr>
              <a:t>Update for clubs and members, </a:t>
            </a:r>
          </a:p>
          <a:p>
            <a:pPr marL="0" marR="0" indent="0" algn="ctr" defTabSz="825500" rtl="0" fontAlgn="auto" latinLnBrk="0" hangingPunct="0">
              <a:lnSpc>
                <a:spcPct val="100000"/>
              </a:lnSpc>
              <a:spcBef>
                <a:spcPts val="0"/>
              </a:spcBef>
              <a:spcAft>
                <a:spcPts val="0"/>
              </a:spcAft>
              <a:buClrTx/>
              <a:buSzTx/>
              <a:buFontTx/>
              <a:buNone/>
              <a:tabLst/>
            </a:pPr>
            <a:r>
              <a:rPr kumimoji="0" lang="en-AU" sz="4000" b="1" i="0" u="none" strike="noStrike" cap="none" spc="-100" normalizeH="0">
                <a:ln>
                  <a:noFill/>
                </a:ln>
                <a:solidFill>
                  <a:srgbClr val="F7A81B"/>
                </a:solidFill>
                <a:effectLst/>
                <a:uFillTx/>
                <a:latin typeface="Helvetica Neue"/>
                <a:ea typeface="Helvetica Neue"/>
                <a:cs typeface="Helvetica Neue"/>
                <a:sym typeface="Helvetica Neue"/>
              </a:rPr>
              <a:t>August 2023</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D8909B-5B13-02A5-2FB1-14C4C9F2A68E}"/>
              </a:ext>
            </a:extLst>
          </p:cNvPr>
          <p:cNvSpPr/>
          <p:nvPr/>
        </p:nvSpPr>
        <p:spPr>
          <a:xfrm>
            <a:off x="0" y="-300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pic>
        <p:nvPicPr>
          <p:cNvPr id="14" name="Picture 13">
            <a:extLst>
              <a:ext uri="{FF2B5EF4-FFF2-40B4-BE49-F238E27FC236}">
                <a16:creationId xmlns:a16="http://schemas.microsoft.com/office/drawing/2014/main" id="{2DEC19FA-D0DD-4408-1C05-6D8855ADE604}"/>
              </a:ext>
            </a:extLst>
          </p:cNvPr>
          <p:cNvPicPr>
            <a:picLocks noChangeAspect="1"/>
          </p:cNvPicPr>
          <p:nvPr/>
        </p:nvPicPr>
        <p:blipFill rotWithShape="1">
          <a:blip r:embed="rId3"/>
          <a:srcRect b="13246"/>
          <a:stretch/>
        </p:blipFill>
        <p:spPr>
          <a:xfrm>
            <a:off x="6514322" y="7864290"/>
            <a:ext cx="11355356" cy="5639530"/>
          </a:xfrm>
          <a:prstGeom prst="rect">
            <a:avLst/>
          </a:prstGeom>
        </p:spPr>
      </p:pic>
      <p:sp>
        <p:nvSpPr>
          <p:cNvPr id="2" name="TextBox 1">
            <a:extLst>
              <a:ext uri="{FF2B5EF4-FFF2-40B4-BE49-F238E27FC236}">
                <a16:creationId xmlns:a16="http://schemas.microsoft.com/office/drawing/2014/main" id="{AC716204-82A1-FE0F-0AAA-F76D8EFC5F7F}"/>
              </a:ext>
            </a:extLst>
          </p:cNvPr>
          <p:cNvSpPr txBox="1"/>
          <p:nvPr/>
        </p:nvSpPr>
        <p:spPr>
          <a:xfrm>
            <a:off x="50800" y="1676956"/>
            <a:ext cx="24384000"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800" b="1" i="0" u="none" strike="noStrike" cap="none" spc="0" normalizeH="0" baseline="0">
              <a:ln>
                <a:noFill/>
              </a:ln>
              <a:solidFill>
                <a:srgbClr val="000000"/>
              </a:solidFill>
              <a:effectLst/>
              <a:uFillTx/>
              <a:latin typeface="Helvetica Neue"/>
              <a:ea typeface="Helvetica Neue"/>
              <a:cs typeface="Helvetica Neue"/>
              <a:sym typeface="Helvetica Neue"/>
            </a:endParaRPr>
          </a:p>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kumimoji="0" lang="en-AU" sz="9600" b="0" i="0" u="none" strike="noStrike" kern="1200" cap="none" spc="90" normalizeH="0" baseline="0">
                <a:ln>
                  <a:noFill/>
                </a:ln>
                <a:solidFill>
                  <a:srgbClr val="F7A81B"/>
                </a:solidFill>
                <a:effectLst/>
                <a:uFillTx/>
                <a:latin typeface="Frutiger LT Std 45 Light"/>
                <a:ea typeface="Helvetica Neue"/>
                <a:cs typeface="Helvetica Neue"/>
                <a:sym typeface="Helvetica Neue"/>
              </a:rPr>
              <a:t>For more information</a:t>
            </a:r>
            <a:endParaRPr kumimoji="0" lang="en-AU" sz="8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sp>
        <p:nvSpPr>
          <p:cNvPr id="4" name="Content Placeholder 4">
            <a:extLst>
              <a:ext uri="{FF2B5EF4-FFF2-40B4-BE49-F238E27FC236}">
                <a16:creationId xmlns:a16="http://schemas.microsoft.com/office/drawing/2014/main" id="{A63AF814-7EB3-A553-EC5F-BFFC79442691}"/>
              </a:ext>
            </a:extLst>
          </p:cNvPr>
          <p:cNvSpPr txBox="1">
            <a:spLocks/>
          </p:cNvSpPr>
          <p:nvPr/>
        </p:nvSpPr>
        <p:spPr>
          <a:xfrm>
            <a:off x="2562225" y="4155784"/>
            <a:ext cx="19259550" cy="3266354"/>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952500" lvl="3" indent="0">
              <a:lnSpc>
                <a:spcPct val="114000"/>
              </a:lnSpc>
              <a:spcBef>
                <a:spcPts val="0"/>
              </a:spcBef>
              <a:spcAft>
                <a:spcPts val="3000"/>
              </a:spcAft>
              <a:buNone/>
            </a:pPr>
            <a:r>
              <a:rPr lang="en-US" sz="5400">
                <a:solidFill>
                  <a:srgbClr val="58585A"/>
                </a:solidFill>
                <a:latin typeface="Arial" panose="02040604050505020304" pitchFamily="18" charset="0"/>
              </a:rPr>
              <a:t>The </a:t>
            </a:r>
            <a:r>
              <a:rPr lang="en-US" sz="5400" i="1">
                <a:solidFill>
                  <a:srgbClr val="58585A"/>
                </a:solidFill>
                <a:latin typeface="Arial" panose="02040604050505020304" pitchFamily="18" charset="0"/>
              </a:rPr>
              <a:t>Creating Tomorrow </a:t>
            </a:r>
            <a:r>
              <a:rPr lang="en-US" sz="5400">
                <a:solidFill>
                  <a:srgbClr val="58585A"/>
                </a:solidFill>
                <a:latin typeface="Arial" panose="02040604050505020304" pitchFamily="18" charset="0"/>
              </a:rPr>
              <a:t>website is being updated regularly. For more information on the latest progress of the Regionalisation Pilot, visit </a:t>
            </a:r>
            <a:r>
              <a:rPr lang="en-US" sz="5400">
                <a:solidFill>
                  <a:srgbClr val="58585A"/>
                </a:solidFill>
                <a:latin typeface="Arial" panose="02040604050505020304" pitchFamily="18" charset="0"/>
                <a:hlinkClick r:id="rId4"/>
              </a:rPr>
              <a:t>CreatingTomorrowRotary.org</a:t>
            </a:r>
            <a:endParaRPr lang="en-US" sz="540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US" sz="4400">
              <a:solidFill>
                <a:srgbClr val="58585A"/>
              </a:solidFill>
              <a:latin typeface="Arial" panose="02040604050505020304" pitchFamily="18" charset="0"/>
            </a:endParaRPr>
          </a:p>
          <a:p>
            <a:pPr marL="2867025" lvl="6" indent="-962025">
              <a:lnSpc>
                <a:spcPct val="114000"/>
              </a:lnSpc>
              <a:spcBef>
                <a:spcPts val="0"/>
              </a:spcBef>
              <a:spcAft>
                <a:spcPts val="3000"/>
              </a:spcAft>
              <a:buFont typeface="Symbol" panose="05050102010706020507" pitchFamily="18" charset="2"/>
              <a:buChar char="-"/>
            </a:pPr>
            <a:endParaRPr lang="en-US" sz="440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a:solidFill>
                <a:srgbClr val="58585A"/>
              </a:solidFill>
              <a:latin typeface="Arial" panose="02040604050505020304" pitchFamily="18" charset="0"/>
            </a:endParaRPr>
          </a:p>
        </p:txBody>
      </p:sp>
    </p:spTree>
    <p:extLst>
      <p:ext uri="{BB962C8B-B14F-4D97-AF65-F5344CB8AC3E}">
        <p14:creationId xmlns:p14="http://schemas.microsoft.com/office/powerpoint/2010/main" val="15182973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p:cNvSpPr/>
          <p:nvPr/>
        </p:nvSpPr>
        <p:spPr>
          <a:xfrm>
            <a:off x="1303571" y="2910487"/>
            <a:ext cx="7254082" cy="1792028"/>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0" name="Rounded Rectangle"/>
          <p:cNvSpPr/>
          <p:nvPr/>
        </p:nvSpPr>
        <p:spPr>
          <a:xfrm>
            <a:off x="1303571" y="4838560"/>
            <a:ext cx="7254082" cy="1792027"/>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1" name="Rounded Rectangle"/>
          <p:cNvSpPr/>
          <p:nvPr/>
        </p:nvSpPr>
        <p:spPr>
          <a:xfrm>
            <a:off x="1303571" y="6761939"/>
            <a:ext cx="7254082" cy="1792027"/>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2" name="Rounded Rectangle"/>
          <p:cNvSpPr/>
          <p:nvPr/>
        </p:nvSpPr>
        <p:spPr>
          <a:xfrm>
            <a:off x="1376556" y="8711332"/>
            <a:ext cx="7254082" cy="1792027"/>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3" name="Rounded Rectangle"/>
          <p:cNvSpPr/>
          <p:nvPr/>
        </p:nvSpPr>
        <p:spPr>
          <a:xfrm>
            <a:off x="1303571" y="10622740"/>
            <a:ext cx="7254082" cy="1792027"/>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4" name="Arrow"/>
          <p:cNvSpPr/>
          <p:nvPr/>
        </p:nvSpPr>
        <p:spPr>
          <a:xfrm>
            <a:off x="8240332" y="8800343"/>
            <a:ext cx="6885286" cy="1614005"/>
          </a:xfrm>
          <a:prstGeom prst="rightArrow">
            <a:avLst>
              <a:gd name="adj1" fmla="val 75402"/>
              <a:gd name="adj2" fmla="val 47369"/>
            </a:avLst>
          </a:prstGeom>
          <a:solidFill>
            <a:srgbClr val="FBD496">
              <a:alpha val="5019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5" name="Arrow"/>
          <p:cNvSpPr/>
          <p:nvPr/>
        </p:nvSpPr>
        <p:spPr>
          <a:xfrm>
            <a:off x="8328764" y="6863957"/>
            <a:ext cx="6885286" cy="1614005"/>
          </a:xfrm>
          <a:prstGeom prst="rightArrow">
            <a:avLst>
              <a:gd name="adj1" fmla="val 75402"/>
              <a:gd name="adj2" fmla="val 47369"/>
            </a:avLst>
          </a:prstGeom>
          <a:solidFill>
            <a:srgbClr val="FBD496">
              <a:alpha val="5019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6" name="Arrow"/>
          <p:cNvSpPr/>
          <p:nvPr/>
        </p:nvSpPr>
        <p:spPr>
          <a:xfrm>
            <a:off x="8328764" y="10712783"/>
            <a:ext cx="6885286" cy="1614005"/>
          </a:xfrm>
          <a:prstGeom prst="rightArrow">
            <a:avLst>
              <a:gd name="adj1" fmla="val 75402"/>
              <a:gd name="adj2" fmla="val 47369"/>
            </a:avLst>
          </a:prstGeom>
          <a:solidFill>
            <a:srgbClr val="FBD496">
              <a:alpha val="5019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7" name="Arrow"/>
          <p:cNvSpPr/>
          <p:nvPr/>
        </p:nvSpPr>
        <p:spPr>
          <a:xfrm>
            <a:off x="8240332" y="3043902"/>
            <a:ext cx="6885286" cy="1614005"/>
          </a:xfrm>
          <a:prstGeom prst="rightArrow">
            <a:avLst>
              <a:gd name="adj1" fmla="val 75402"/>
              <a:gd name="adj2" fmla="val 47369"/>
            </a:avLst>
          </a:prstGeom>
          <a:solidFill>
            <a:srgbClr val="FBD496">
              <a:alpha val="5019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 name="Arrow"/>
          <p:cNvSpPr/>
          <p:nvPr/>
        </p:nvSpPr>
        <p:spPr>
          <a:xfrm>
            <a:off x="8328764" y="5000524"/>
            <a:ext cx="6885286" cy="1614005"/>
          </a:xfrm>
          <a:prstGeom prst="rightArrow">
            <a:avLst>
              <a:gd name="adj1" fmla="val 75402"/>
              <a:gd name="adj2" fmla="val 47369"/>
            </a:avLst>
          </a:prstGeom>
          <a:solidFill>
            <a:srgbClr val="FBD496">
              <a:alpha val="50191"/>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9" name="One voice"/>
          <p:cNvSpPr txBox="1"/>
          <p:nvPr/>
        </p:nvSpPr>
        <p:spPr>
          <a:xfrm>
            <a:off x="8501107" y="5159221"/>
            <a:ext cx="5988944" cy="1413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gn="r">
              <a:lnSpc>
                <a:spcPct val="90000"/>
              </a:lnSpc>
              <a:defRPr sz="3600" b="0" spc="-180">
                <a:latin typeface="Frutiger LT Std 65 Bold"/>
                <a:ea typeface="Frutiger LT Std 65 Bold"/>
                <a:cs typeface="Frutiger LT Std 65 Bold"/>
                <a:sym typeface="Frutiger LT Std 65 Bold"/>
              </a:defRPr>
            </a:pPr>
            <a:r>
              <a:rPr dirty="0"/>
              <a:t>One voice</a:t>
            </a:r>
          </a:p>
        </p:txBody>
      </p:sp>
      <p:sp>
        <p:nvSpPr>
          <p:cNvPr id="130" name="Collaboration"/>
          <p:cNvSpPr txBox="1"/>
          <p:nvPr/>
        </p:nvSpPr>
        <p:spPr>
          <a:xfrm>
            <a:off x="8412675" y="3202600"/>
            <a:ext cx="5988944"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gn="r">
              <a:lnSpc>
                <a:spcPct val="90000"/>
              </a:lnSpc>
              <a:defRPr sz="3600" b="0" spc="-180">
                <a:latin typeface="Frutiger LT Std 65 Bold"/>
                <a:ea typeface="Frutiger LT Std 65 Bold"/>
                <a:cs typeface="Frutiger LT Std 65 Bold"/>
                <a:sym typeface="Frutiger LT Std 65 Bold"/>
              </a:defRPr>
            </a:pPr>
            <a:r>
              <a:t>Collaboration</a:t>
            </a:r>
          </a:p>
        </p:txBody>
      </p:sp>
      <p:sp>
        <p:nvSpPr>
          <p:cNvPr id="131" name="Rounded Rectangle"/>
          <p:cNvSpPr/>
          <p:nvPr/>
        </p:nvSpPr>
        <p:spPr>
          <a:xfrm>
            <a:off x="15558271" y="1099528"/>
            <a:ext cx="7254082" cy="1614005"/>
          </a:xfrm>
          <a:prstGeom prst="roundRect">
            <a:avLst>
              <a:gd name="adj" fmla="val 34340"/>
            </a:avLst>
          </a:prstGeom>
          <a:solidFill>
            <a:srgbClr val="43434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32" name="Club-Rotary LogoLockup-Template_EN21.pdf" descr="Club-Rotary LogoLockup-Template_EN21.pdf"/>
          <p:cNvPicPr>
            <a:picLocks noChangeAspect="1"/>
          </p:cNvPicPr>
          <p:nvPr/>
        </p:nvPicPr>
        <p:blipFill>
          <a:blip r:embed="rId3"/>
          <a:srcRect l="25686" t="25526" r="28871" b="17327"/>
          <a:stretch>
            <a:fillRect/>
          </a:stretch>
        </p:blipFill>
        <p:spPr>
          <a:xfrm>
            <a:off x="8835775" y="869075"/>
            <a:ext cx="6237024" cy="2134189"/>
          </a:xfrm>
          <a:prstGeom prst="rect">
            <a:avLst/>
          </a:prstGeom>
          <a:ln w="12700">
            <a:miter lim="400000"/>
          </a:ln>
        </p:spPr>
      </p:pic>
      <p:sp>
        <p:nvSpPr>
          <p:cNvPr id="133" name="Rounded Rectangle"/>
          <p:cNvSpPr/>
          <p:nvPr/>
        </p:nvSpPr>
        <p:spPr>
          <a:xfrm>
            <a:off x="1340063" y="1099528"/>
            <a:ext cx="7254083" cy="1614005"/>
          </a:xfrm>
          <a:prstGeom prst="roundRect">
            <a:avLst>
              <a:gd name="adj" fmla="val 28192"/>
            </a:avLst>
          </a:prstGeom>
          <a:solidFill>
            <a:srgbClr val="43434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4" name="From (now):"/>
          <p:cNvSpPr txBox="1"/>
          <p:nvPr/>
        </p:nvSpPr>
        <p:spPr>
          <a:xfrm>
            <a:off x="1374166" y="1188428"/>
            <a:ext cx="7185876" cy="1614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70000"/>
              </a:lnSpc>
              <a:defRPr sz="6000" b="0" spc="-180">
                <a:solidFill>
                  <a:srgbClr val="F7A81B"/>
                </a:solidFill>
                <a:latin typeface="Frutiger LT Std 45 Light"/>
                <a:ea typeface="Frutiger LT Std 45 Light"/>
                <a:cs typeface="Frutiger LT Std 45 Light"/>
                <a:sym typeface="Frutiger LT Std 45 Light"/>
              </a:defRPr>
            </a:pPr>
            <a:r>
              <a:rPr>
                <a:latin typeface="Frutiger LT Std 65 Bold"/>
                <a:ea typeface="Frutiger LT Std 65 Bold"/>
                <a:cs typeface="Frutiger LT Std 65 Bold"/>
                <a:sym typeface="Frutiger LT Std 65 Bold"/>
              </a:rPr>
              <a:t>From</a:t>
            </a:r>
            <a:r>
              <a:t> (now):</a:t>
            </a:r>
          </a:p>
        </p:txBody>
      </p:sp>
      <p:sp>
        <p:nvSpPr>
          <p:cNvPr id="135" name="Small local projects connecting  through personal contacts for local impact."/>
          <p:cNvSpPr txBox="1"/>
          <p:nvPr/>
        </p:nvSpPr>
        <p:spPr>
          <a:xfrm>
            <a:off x="1487969" y="3057011"/>
            <a:ext cx="6885286"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Small local projects connecting</a:t>
            </a:r>
            <a:br>
              <a:rPr b="0">
                <a:latin typeface="Frutiger LT Std 55 Roman" panose="020B0602020204020204" pitchFamily="34" charset="77"/>
              </a:rPr>
            </a:br>
            <a:r>
              <a:rPr b="0">
                <a:latin typeface="Frutiger LT Std 55 Roman" panose="020B0602020204020204" pitchFamily="34" charset="77"/>
              </a:rPr>
              <a:t> through personal contacts for local impact.</a:t>
            </a:r>
          </a:p>
        </p:txBody>
      </p:sp>
      <p:sp>
        <p:nvSpPr>
          <p:cNvPr id="136" name="To (opportunity):"/>
          <p:cNvSpPr txBox="1"/>
          <p:nvPr/>
        </p:nvSpPr>
        <p:spPr>
          <a:xfrm>
            <a:off x="16487537" y="1563630"/>
            <a:ext cx="5395550"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a:lnSpc>
                <a:spcPct val="70000"/>
              </a:lnSpc>
              <a:defRPr sz="6000" b="0" spc="-180">
                <a:solidFill>
                  <a:srgbClr val="F7A81B"/>
                </a:solidFill>
                <a:latin typeface="Frutiger LT Std 45 Light"/>
                <a:ea typeface="Frutiger LT Std 45 Light"/>
                <a:cs typeface="Frutiger LT Std 45 Light"/>
                <a:sym typeface="Frutiger LT Std 45 Light"/>
              </a:defRPr>
            </a:pPr>
            <a:r>
              <a:rPr>
                <a:latin typeface="Frutiger LT Std 65 Bold"/>
                <a:ea typeface="Frutiger LT Std 65 Bold"/>
                <a:cs typeface="Frutiger LT Std 65 Bold"/>
                <a:sym typeface="Frutiger LT Std 65 Bold"/>
              </a:rPr>
              <a:t>To</a:t>
            </a:r>
            <a:r>
              <a:t> (opportunity):</a:t>
            </a:r>
          </a:p>
        </p:txBody>
      </p:sp>
      <p:sp>
        <p:nvSpPr>
          <p:cNvPr id="137" name="Rounded Rectangle"/>
          <p:cNvSpPr/>
          <p:nvPr/>
        </p:nvSpPr>
        <p:spPr>
          <a:xfrm>
            <a:off x="15485286" y="2873534"/>
            <a:ext cx="7254083" cy="1792027"/>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8" name="Rounded Rectangle"/>
          <p:cNvSpPr/>
          <p:nvPr/>
        </p:nvSpPr>
        <p:spPr>
          <a:xfrm>
            <a:off x="15485286" y="4801606"/>
            <a:ext cx="7254083" cy="1792027"/>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9" name="Rounded Rectangle"/>
          <p:cNvSpPr/>
          <p:nvPr/>
        </p:nvSpPr>
        <p:spPr>
          <a:xfrm>
            <a:off x="15485286" y="6724985"/>
            <a:ext cx="7254083" cy="1792028"/>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0" name="Rounded Rectangle"/>
          <p:cNvSpPr/>
          <p:nvPr/>
        </p:nvSpPr>
        <p:spPr>
          <a:xfrm>
            <a:off x="15558271" y="8674379"/>
            <a:ext cx="7254082" cy="1792027"/>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1" name="Rounded Rectangle"/>
          <p:cNvSpPr/>
          <p:nvPr/>
        </p:nvSpPr>
        <p:spPr>
          <a:xfrm>
            <a:off x="15558271" y="10623772"/>
            <a:ext cx="7254082" cy="1792027"/>
          </a:xfrm>
          <a:prstGeom prst="roundRect">
            <a:avLst>
              <a:gd name="adj" fmla="val 25391"/>
            </a:avLst>
          </a:prstGeom>
          <a:solidFill>
            <a:srgbClr val="F9C268">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Efficiency and technology"/>
          <p:cNvSpPr txBox="1"/>
          <p:nvPr/>
        </p:nvSpPr>
        <p:spPr>
          <a:xfrm>
            <a:off x="7304104" y="8959041"/>
            <a:ext cx="7097515"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gn="r">
              <a:lnSpc>
                <a:spcPct val="90000"/>
              </a:lnSpc>
              <a:defRPr sz="3600" b="0" spc="-180">
                <a:latin typeface="Frutiger LT Std 65 Bold"/>
                <a:ea typeface="Frutiger LT Std 65 Bold"/>
                <a:cs typeface="Frutiger LT Std 65 Bold"/>
                <a:sym typeface="Frutiger LT Std 65 Bold"/>
              </a:defRPr>
            </a:pPr>
            <a:r>
              <a:t>Efficiency and technology</a:t>
            </a:r>
          </a:p>
        </p:txBody>
      </p:sp>
      <p:sp>
        <p:nvSpPr>
          <p:cNvPr id="143" name="Club support"/>
          <p:cNvSpPr txBox="1"/>
          <p:nvPr/>
        </p:nvSpPr>
        <p:spPr>
          <a:xfrm>
            <a:off x="8501107" y="7022655"/>
            <a:ext cx="5988944"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gn="r">
              <a:lnSpc>
                <a:spcPct val="90000"/>
              </a:lnSpc>
              <a:defRPr sz="3600" b="0" spc="-180">
                <a:latin typeface="Frutiger LT Std 65 Bold"/>
                <a:ea typeface="Frutiger LT Std 65 Bold"/>
                <a:cs typeface="Frutiger LT Std 65 Bold"/>
                <a:sym typeface="Frutiger LT Std 65 Bold"/>
              </a:defRPr>
            </a:pPr>
            <a:r>
              <a:t>Club support</a:t>
            </a:r>
          </a:p>
        </p:txBody>
      </p:sp>
      <p:sp>
        <p:nvSpPr>
          <p:cNvPr id="144" name="Innovation and adaptation"/>
          <p:cNvSpPr txBox="1"/>
          <p:nvPr/>
        </p:nvSpPr>
        <p:spPr>
          <a:xfrm>
            <a:off x="8501107" y="10871480"/>
            <a:ext cx="5988944"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gn="r">
              <a:lnSpc>
                <a:spcPct val="90000"/>
              </a:lnSpc>
              <a:defRPr sz="3600" b="0" spc="-180">
                <a:latin typeface="Frutiger LT Std 65 Bold"/>
                <a:ea typeface="Frutiger LT Std 65 Bold"/>
                <a:cs typeface="Frutiger LT Std 65 Bold"/>
                <a:sym typeface="Frutiger LT Std 65 Bold"/>
              </a:defRPr>
            </a:pPr>
            <a:r>
              <a:rPr dirty="0"/>
              <a:t>Innovation and adaptation</a:t>
            </a:r>
          </a:p>
        </p:txBody>
      </p:sp>
      <p:sp>
        <p:nvSpPr>
          <p:cNvPr id="145" name="Clubs at the heart. Elected, motivating leadership.…"/>
          <p:cNvSpPr txBox="1"/>
          <p:nvPr/>
        </p:nvSpPr>
        <p:spPr>
          <a:xfrm>
            <a:off x="15479093" y="6974906"/>
            <a:ext cx="7266469"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Clubs at the heart. Elected, motivating leadership.</a:t>
            </a: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Connect clubs through affinity and commonality. </a:t>
            </a:r>
            <a:endParaRPr lang="en-NZ" b="0">
              <a:latin typeface="Frutiger LT Std 55 Roman" panose="020B0602020204020204" pitchFamily="34" charset="77"/>
            </a:endParaRP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Support for new membership models.</a:t>
            </a:r>
            <a:br>
              <a:rPr b="0">
                <a:latin typeface="Frutiger LT Std 55 Roman" panose="020B0602020204020204" pitchFamily="34" charset="77"/>
              </a:rPr>
            </a:br>
            <a:r>
              <a:rPr b="0">
                <a:latin typeface="Frutiger LT Std 55 Roman" panose="020B0602020204020204" pitchFamily="34" charset="77"/>
              </a:rPr>
              <a:t>Access to specialist support and partners.</a:t>
            </a:r>
          </a:p>
        </p:txBody>
      </p:sp>
      <p:sp>
        <p:nvSpPr>
          <p:cNvPr id="146" name="External audience. Large scale campaigns.…"/>
          <p:cNvSpPr txBox="1"/>
          <p:nvPr/>
        </p:nvSpPr>
        <p:spPr>
          <a:xfrm>
            <a:off x="15552078" y="4990906"/>
            <a:ext cx="7120499"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External audience. Large scale campaigns.</a:t>
            </a:r>
          </a:p>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National media. Wide reach.</a:t>
            </a:r>
          </a:p>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Partnerships.</a:t>
            </a:r>
          </a:p>
        </p:txBody>
      </p:sp>
      <p:sp>
        <p:nvSpPr>
          <p:cNvPr id="147" name="Multi district collaboration. Large scale projects.…"/>
          <p:cNvSpPr txBox="1"/>
          <p:nvPr/>
        </p:nvSpPr>
        <p:spPr>
          <a:xfrm>
            <a:off x="15552078" y="3100779"/>
            <a:ext cx="7120499"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Multi district collaboration. Large scale projects.</a:t>
            </a: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Large scale noticeable and measurable impact.</a:t>
            </a:r>
          </a:p>
          <a:p>
            <a:pPr lvl="1" indent="0">
              <a:lnSpc>
                <a:spcPct val="90000"/>
              </a:lnSpc>
              <a:defRPr sz="2400" b="0" spc="-48">
                <a:latin typeface="Frutiger LT Std 65 Bold"/>
                <a:ea typeface="Frutiger LT Std 65 Bold"/>
                <a:cs typeface="Frutiger LT Std 65 Bold"/>
                <a:sym typeface="Frutiger LT Std 65 Bold"/>
              </a:defRPr>
            </a:pPr>
            <a:r>
              <a:rPr lang="en-NZ" b="0">
                <a:latin typeface="Frutiger LT Std 55 Roman" panose="020B0602020204020204" pitchFamily="34" charset="77"/>
              </a:rPr>
              <a:t>National and regional p</a:t>
            </a:r>
            <a:r>
              <a:rPr b="0" err="1">
                <a:latin typeface="Frutiger LT Std 55 Roman" panose="020B0602020204020204" pitchFamily="34" charset="77"/>
              </a:rPr>
              <a:t>artnerships</a:t>
            </a:r>
            <a:r>
              <a:rPr b="0">
                <a:latin typeface="Frutiger LT Std 55 Roman" panose="020B0602020204020204" pitchFamily="34" charset="77"/>
              </a:rPr>
              <a:t>.</a:t>
            </a:r>
          </a:p>
        </p:txBody>
      </p:sp>
      <p:sp>
        <p:nvSpPr>
          <p:cNvPr id="148" name="More support for new ideas.…"/>
          <p:cNvSpPr txBox="1"/>
          <p:nvPr/>
        </p:nvSpPr>
        <p:spPr>
          <a:xfrm>
            <a:off x="15552078" y="10742329"/>
            <a:ext cx="7266469" cy="1614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More support for new ideas.</a:t>
            </a:r>
          </a:p>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More leadership than management/administration.</a:t>
            </a:r>
          </a:p>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Adapt to new trends of volunteering.</a:t>
            </a:r>
          </a:p>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Longer term planning and roles.</a:t>
            </a:r>
          </a:p>
        </p:txBody>
      </p:sp>
      <p:sp>
        <p:nvSpPr>
          <p:cNvPr id="149" name="Automation of common processes.…"/>
          <p:cNvSpPr txBox="1"/>
          <p:nvPr/>
        </p:nvSpPr>
        <p:spPr>
          <a:xfrm>
            <a:off x="15625062" y="8704111"/>
            <a:ext cx="7120500" cy="1732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Automation of common processes.</a:t>
            </a: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Common technology and better use.</a:t>
            </a: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Ready access to information.</a:t>
            </a: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Support for small clubs. Reduced costs.</a:t>
            </a:r>
          </a:p>
        </p:txBody>
      </p:sp>
      <p:sp>
        <p:nvSpPr>
          <p:cNvPr id="150" name="Local and/or internal audience with limited reach.…"/>
          <p:cNvSpPr txBox="1"/>
          <p:nvPr/>
        </p:nvSpPr>
        <p:spPr>
          <a:xfrm>
            <a:off x="1487969" y="5027859"/>
            <a:ext cx="6885286"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Local and/or internal audience with limited reach.</a:t>
            </a: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So, people don’t know who we are, what we do.</a:t>
            </a:r>
          </a:p>
        </p:txBody>
      </p:sp>
      <p:sp>
        <p:nvSpPr>
          <p:cNvPr id="151" name="Local support that’s geographically based.…"/>
          <p:cNvSpPr txBox="1"/>
          <p:nvPr/>
        </p:nvSpPr>
        <p:spPr>
          <a:xfrm>
            <a:off x="1328955" y="6953518"/>
            <a:ext cx="7120500"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Local support that’s geographically based.</a:t>
            </a:r>
          </a:p>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Specialist expertise is difficult</a:t>
            </a:r>
            <a:br>
              <a:rPr b="0" dirty="0">
                <a:latin typeface="Frutiger LT Std 55 Roman" panose="020B0602020204020204" pitchFamily="34" charset="77"/>
              </a:rPr>
            </a:br>
            <a:r>
              <a:rPr b="0" dirty="0">
                <a:latin typeface="Frutiger LT Std 55 Roman" panose="020B0602020204020204" pitchFamily="34" charset="77"/>
              </a:rPr>
              <a:t> to access and not readily visible.</a:t>
            </a:r>
          </a:p>
        </p:txBody>
      </p:sp>
      <p:sp>
        <p:nvSpPr>
          <p:cNvPr id="152" name="Duplication of processes.…"/>
          <p:cNvSpPr txBox="1"/>
          <p:nvPr/>
        </p:nvSpPr>
        <p:spPr>
          <a:xfrm>
            <a:off x="1487969" y="8924366"/>
            <a:ext cx="6885286" cy="1413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Duplication of processes.</a:t>
            </a:r>
          </a:p>
          <a:p>
            <a:pPr lvl="1" indent="0">
              <a:lnSpc>
                <a:spcPct val="90000"/>
              </a:lnSpc>
              <a:defRPr sz="2400" b="0" spc="-48">
                <a:latin typeface="Frutiger LT Std 65 Bold"/>
                <a:ea typeface="Frutiger LT Std 65 Bold"/>
                <a:cs typeface="Frutiger LT Std 65 Bold"/>
                <a:sym typeface="Frutiger LT Std 65 Bold"/>
              </a:defRPr>
            </a:pPr>
            <a:r>
              <a:rPr b="0" dirty="0">
                <a:latin typeface="Frutiger LT Std 55 Roman" panose="020B0602020204020204" pitchFamily="34" charset="77"/>
              </a:rPr>
              <a:t>Multiple and independent communications</a:t>
            </a:r>
            <a:br>
              <a:rPr b="0" dirty="0">
                <a:latin typeface="Frutiger LT Std 55 Roman" panose="020B0602020204020204" pitchFamily="34" charset="77"/>
              </a:rPr>
            </a:br>
            <a:r>
              <a:rPr b="0" dirty="0">
                <a:latin typeface="Frutiger LT Std 55 Roman" panose="020B0602020204020204" pitchFamily="34" charset="77"/>
              </a:rPr>
              <a:t> making information difficult to find.</a:t>
            </a:r>
          </a:p>
        </p:txBody>
      </p:sp>
      <p:sp>
        <p:nvSpPr>
          <p:cNvPr id="153" name="Traditional ways of operating.…"/>
          <p:cNvSpPr txBox="1"/>
          <p:nvPr/>
        </p:nvSpPr>
        <p:spPr>
          <a:xfrm>
            <a:off x="1560954" y="10895215"/>
            <a:ext cx="6885286" cy="141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Traditional ways of operating.</a:t>
            </a: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Too dependent on individuals.</a:t>
            </a:r>
          </a:p>
          <a:p>
            <a:pPr lvl="1" indent="0">
              <a:lnSpc>
                <a:spcPct val="90000"/>
              </a:lnSpc>
              <a:defRPr sz="2400" b="0" spc="-48">
                <a:latin typeface="Frutiger LT Std 65 Bold"/>
                <a:ea typeface="Frutiger LT Std 65 Bold"/>
                <a:cs typeface="Frutiger LT Std 65 Bold"/>
                <a:sym typeface="Frutiger LT Std 65 Bold"/>
              </a:defRPr>
            </a:pPr>
            <a:r>
              <a:rPr b="0">
                <a:latin typeface="Frutiger LT Std 55 Roman" panose="020B0602020204020204" pitchFamily="34" charset="77"/>
              </a:rPr>
              <a:t> Annual turnover of leaders.</a:t>
            </a:r>
          </a:p>
        </p:txBody>
      </p:sp>
    </p:spTree>
    <p:extLst>
      <p:ext uri="{BB962C8B-B14F-4D97-AF65-F5344CB8AC3E}">
        <p14:creationId xmlns:p14="http://schemas.microsoft.com/office/powerpoint/2010/main" val="157911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p15:prstTrans prst="pageCurlDoubl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1" y="2104850"/>
            <a:ext cx="22299931" cy="1203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US" sz="9600" b="0" kern="1200" spc="90">
                <a:solidFill>
                  <a:srgbClr val="F7A81B"/>
                </a:solidFill>
                <a:latin typeface="Frutiger LT Std 45 Light"/>
                <a:sym typeface="Frutiger LT Std 45 Light"/>
              </a:rPr>
              <a:t>Pilot operating model</a:t>
            </a:r>
            <a:endParaRPr sz="9600" b="0" kern="1200" spc="90">
              <a:solidFill>
                <a:srgbClr val="F7A81B"/>
              </a:solidFill>
              <a:latin typeface="Frutiger LT Std 45 Light"/>
              <a:sym typeface="Frutiger LT Std 45 Light"/>
            </a:endParaRPr>
          </a:p>
        </p:txBody>
      </p:sp>
      <p:pic>
        <p:nvPicPr>
          <p:cNvPr id="4" name="Picture 3" descr="A diagram of a diagram&#10;&#10;Description automatically generated">
            <a:extLst>
              <a:ext uri="{FF2B5EF4-FFF2-40B4-BE49-F238E27FC236}">
                <a16:creationId xmlns:a16="http://schemas.microsoft.com/office/drawing/2014/main" id="{F3B18C86-7565-46F6-6811-64E37B671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609" y="3722078"/>
            <a:ext cx="9752381" cy="9752381"/>
          </a:xfrm>
          <a:prstGeom prst="rect">
            <a:avLst/>
          </a:prstGeom>
        </p:spPr>
      </p:pic>
    </p:spTree>
    <p:extLst>
      <p:ext uri="{BB962C8B-B14F-4D97-AF65-F5344CB8AC3E}">
        <p14:creationId xmlns:p14="http://schemas.microsoft.com/office/powerpoint/2010/main" val="16332300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6F914DF-35BA-75F0-982F-A2A6DDDF02D6}"/>
              </a:ext>
            </a:extLst>
          </p:cNvPr>
          <p:cNvGraphicFramePr/>
          <p:nvPr>
            <p:extLst>
              <p:ext uri="{D42A27DB-BD31-4B8C-83A1-F6EECF244321}">
                <p14:modId xmlns:p14="http://schemas.microsoft.com/office/powerpoint/2010/main" val="659106544"/>
              </p:ext>
            </p:extLst>
          </p:nvPr>
        </p:nvGraphicFramePr>
        <p:xfrm>
          <a:off x="617004" y="5068508"/>
          <a:ext cx="22966010" cy="8158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4" name="Straight Connector 23">
            <a:extLst>
              <a:ext uri="{FF2B5EF4-FFF2-40B4-BE49-F238E27FC236}">
                <a16:creationId xmlns:a16="http://schemas.microsoft.com/office/drawing/2014/main" id="{1889A0EF-4BCA-DD7E-62D0-BFCE874237E3}"/>
              </a:ext>
            </a:extLst>
          </p:cNvPr>
          <p:cNvCxnSpPr>
            <a:cxnSpLocks/>
          </p:cNvCxnSpPr>
          <p:nvPr/>
        </p:nvCxnSpPr>
        <p:spPr>
          <a:xfrm>
            <a:off x="20474469" y="7897178"/>
            <a:ext cx="0" cy="183152"/>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5990D528-F292-8644-35DA-47D1B5C833F5}"/>
              </a:ext>
            </a:extLst>
          </p:cNvPr>
          <p:cNvCxnSpPr>
            <a:cxnSpLocks/>
          </p:cNvCxnSpPr>
          <p:nvPr/>
        </p:nvCxnSpPr>
        <p:spPr>
          <a:xfrm>
            <a:off x="5780848" y="9610082"/>
            <a:ext cx="0" cy="2330693"/>
          </a:xfrm>
          <a:prstGeom prst="line">
            <a:avLst/>
          </a:prstGeom>
          <a:noFill/>
          <a:ln w="25400" cap="flat">
            <a:solidFill>
              <a:srgbClr val="EA5F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8770E4F2-41D4-0ECB-42F8-FB829F973B5B}"/>
              </a:ext>
            </a:extLst>
          </p:cNvPr>
          <p:cNvCxnSpPr/>
          <p:nvPr/>
        </p:nvCxnSpPr>
        <p:spPr>
          <a:xfrm flipV="1">
            <a:off x="10280079" y="4532299"/>
            <a:ext cx="0" cy="4000"/>
          </a:xfrm>
          <a:prstGeom prst="line">
            <a:avLst/>
          </a:prstGeom>
        </p:spPr>
        <p:style>
          <a:lnRef idx="1">
            <a:schemeClr val="accent2"/>
          </a:lnRef>
          <a:fillRef idx="0">
            <a:schemeClr val="accent2"/>
          </a:fillRef>
          <a:effectRef idx="0">
            <a:schemeClr val="accent2"/>
          </a:effectRef>
          <a:fontRef idx="minor">
            <a:schemeClr val="tx1"/>
          </a:fontRef>
        </p:style>
      </p:cxnSp>
      <p:sp>
        <p:nvSpPr>
          <p:cNvPr id="17" name="Rectangle">
            <a:extLst>
              <a:ext uri="{FF2B5EF4-FFF2-40B4-BE49-F238E27FC236}">
                <a16:creationId xmlns:a16="http://schemas.microsoft.com/office/drawing/2014/main" id="{5E38D53C-75AC-B1C8-4CD0-CA254DDF54F3}"/>
              </a:ext>
            </a:extLst>
          </p:cNvPr>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18" name="How can you learn more?">
            <a:extLst>
              <a:ext uri="{FF2B5EF4-FFF2-40B4-BE49-F238E27FC236}">
                <a16:creationId xmlns:a16="http://schemas.microsoft.com/office/drawing/2014/main" id="{468FF6F5-8A75-41AE-0BDF-B970FEB1D694}"/>
              </a:ext>
            </a:extLst>
          </p:cNvPr>
          <p:cNvSpPr txBox="1"/>
          <p:nvPr/>
        </p:nvSpPr>
        <p:spPr>
          <a:xfrm>
            <a:off x="-1" y="2104850"/>
            <a:ext cx="22299931" cy="12032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marL="914400" lvl="1" indent="0" algn="l" defTabSz="1828800" hangingPunct="1">
              <a:lnSpc>
                <a:spcPct val="70000"/>
              </a:lnSpc>
              <a:defRPr sz="9000" b="0" spc="270">
                <a:solidFill>
                  <a:srgbClr val="F7A81B"/>
                </a:solidFill>
                <a:latin typeface="Frutiger LT Std 45 Light"/>
                <a:ea typeface="Frutiger LT Std 45 Light"/>
                <a:cs typeface="Frutiger LT Std 45 Light"/>
                <a:sym typeface="Frutiger LT Std 45 Light"/>
              </a:defRPr>
            </a:pPr>
            <a:r>
              <a:rPr lang="en-NZ" sz="9600" b="0" kern="1200" spc="90">
                <a:solidFill>
                  <a:srgbClr val="F7A81B"/>
                </a:solidFill>
                <a:latin typeface="Frutiger LT Std 45 Light"/>
                <a:sym typeface="Frutiger LT Std 45 Light"/>
              </a:rPr>
              <a:t>Regional Council structure</a:t>
            </a:r>
            <a:endParaRPr sz="9600" b="0" kern="1200" spc="90">
              <a:solidFill>
                <a:srgbClr val="F7A81B"/>
              </a:solidFill>
              <a:latin typeface="Frutiger LT Std 45 Light"/>
              <a:sym typeface="Frutiger LT Std 45 Light"/>
            </a:endParaRPr>
          </a:p>
        </p:txBody>
      </p:sp>
      <p:sp>
        <p:nvSpPr>
          <p:cNvPr id="69" name="Rectangle: Rounded Corners 68">
            <a:extLst>
              <a:ext uri="{FF2B5EF4-FFF2-40B4-BE49-F238E27FC236}">
                <a16:creationId xmlns:a16="http://schemas.microsoft.com/office/drawing/2014/main" id="{B13F0366-F9F3-4A11-B1D4-4E10D1387CA4}"/>
              </a:ext>
            </a:extLst>
          </p:cNvPr>
          <p:cNvSpPr/>
          <p:nvPr/>
        </p:nvSpPr>
        <p:spPr>
          <a:xfrm>
            <a:off x="617005" y="3586399"/>
            <a:ext cx="22710826" cy="664932"/>
          </a:xfrm>
          <a:prstGeom prst="roundRect">
            <a:avLst/>
          </a:prstGeom>
          <a:solidFill>
            <a:srgbClr val="FAC360"/>
          </a:solidFill>
          <a:ln w="57150">
            <a:solidFill>
              <a:srgbClr val="F7A81B"/>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AU" sz="3200" i="0" u="none" strike="noStrike" kern="1200" cap="none" spc="0" normalizeH="0" baseline="0" noProof="0">
                <a:ln>
                  <a:noFill/>
                </a:ln>
                <a:solidFill>
                  <a:srgbClr val="000000"/>
                </a:solidFill>
                <a:effectLst/>
                <a:uLnTx/>
                <a:uFillTx/>
                <a:latin typeface="Avenir Next LT Pro"/>
                <a:ea typeface="+mn-ea"/>
                <a:cs typeface="+mn-cs"/>
                <a:sym typeface="Helvetica Neue"/>
              </a:rPr>
              <a:t>Rotary International (and The Rotary Foundation)</a:t>
            </a:r>
          </a:p>
        </p:txBody>
      </p:sp>
      <p:cxnSp>
        <p:nvCxnSpPr>
          <p:cNvPr id="71" name="Straight Connector 70">
            <a:extLst>
              <a:ext uri="{FF2B5EF4-FFF2-40B4-BE49-F238E27FC236}">
                <a16:creationId xmlns:a16="http://schemas.microsoft.com/office/drawing/2014/main" id="{E1E712DF-EF66-74B4-C57F-B4C6671EDF76}"/>
              </a:ext>
            </a:extLst>
          </p:cNvPr>
          <p:cNvCxnSpPr/>
          <p:nvPr/>
        </p:nvCxnSpPr>
        <p:spPr>
          <a:xfrm flipV="1">
            <a:off x="10280079" y="4532299"/>
            <a:ext cx="0" cy="4000"/>
          </a:xfrm>
          <a:prstGeom prst="line">
            <a:avLst/>
          </a:prstGeom>
        </p:spPr>
        <p:style>
          <a:lnRef idx="1">
            <a:schemeClr val="accent2"/>
          </a:lnRef>
          <a:fillRef idx="0">
            <a:schemeClr val="accent2"/>
          </a:fillRef>
          <a:effectRef idx="0">
            <a:schemeClr val="accent2"/>
          </a:effectRef>
          <a:fontRef idx="minor">
            <a:schemeClr val="tx1"/>
          </a:fontRef>
        </p:style>
      </p:cxnSp>
      <p:sp>
        <p:nvSpPr>
          <p:cNvPr id="4" name="Arrow: Up-Down 3">
            <a:extLst>
              <a:ext uri="{FF2B5EF4-FFF2-40B4-BE49-F238E27FC236}">
                <a16:creationId xmlns:a16="http://schemas.microsoft.com/office/drawing/2014/main" id="{E863804F-D5A0-77AB-5A4D-82AA7CA6EE45}"/>
              </a:ext>
            </a:extLst>
          </p:cNvPr>
          <p:cNvSpPr/>
          <p:nvPr/>
        </p:nvSpPr>
        <p:spPr>
          <a:xfrm>
            <a:off x="10681790" y="4383029"/>
            <a:ext cx="336240" cy="571079"/>
          </a:xfrm>
          <a:prstGeom prst="upDownArrow">
            <a:avLst/>
          </a:prstGeom>
          <a:noFill/>
          <a:ln>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5" name="Arrow: Up-Down 4">
            <a:extLst>
              <a:ext uri="{FF2B5EF4-FFF2-40B4-BE49-F238E27FC236}">
                <a16:creationId xmlns:a16="http://schemas.microsoft.com/office/drawing/2014/main" id="{6AE674E0-27B8-6185-4EDF-5356047EFCF2}"/>
              </a:ext>
            </a:extLst>
          </p:cNvPr>
          <p:cNvSpPr/>
          <p:nvPr/>
        </p:nvSpPr>
        <p:spPr>
          <a:xfrm>
            <a:off x="14609424" y="4365731"/>
            <a:ext cx="336240" cy="571079"/>
          </a:xfrm>
          <a:prstGeom prst="upDownArrow">
            <a:avLst/>
          </a:prstGeom>
          <a:noFill/>
          <a:ln>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7" name="Arrow: Up-Down 6">
            <a:extLst>
              <a:ext uri="{FF2B5EF4-FFF2-40B4-BE49-F238E27FC236}">
                <a16:creationId xmlns:a16="http://schemas.microsoft.com/office/drawing/2014/main" id="{65C265B0-6092-6498-D689-8006C8B6C306}"/>
              </a:ext>
            </a:extLst>
          </p:cNvPr>
          <p:cNvSpPr/>
          <p:nvPr/>
        </p:nvSpPr>
        <p:spPr>
          <a:xfrm>
            <a:off x="20872827" y="4395645"/>
            <a:ext cx="336240" cy="571079"/>
          </a:xfrm>
          <a:prstGeom prst="upDownArrow">
            <a:avLst/>
          </a:prstGeom>
          <a:noFill/>
          <a:ln>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651000" rtl="0" eaLnBrk="1" fontAlgn="auto" latinLnBrk="0" hangingPunct="0">
              <a:lnSpc>
                <a:spcPct val="100000"/>
              </a:lnSpc>
              <a:spcBef>
                <a:spcPts val="0"/>
              </a:spcBef>
              <a:spcAft>
                <a:spcPts val="0"/>
              </a:spcAft>
              <a:buClrTx/>
              <a:buSzTx/>
              <a:buFontTx/>
              <a:buNone/>
              <a:tabLst/>
              <a:defRPr/>
            </a:pPr>
            <a:endParaRPr kumimoji="0" lang="en-NZ" sz="6000" b="1" i="0" u="none" strike="noStrike" kern="0" cap="none" spc="0" normalizeH="0" baseline="0" noProof="0">
              <a:ln>
                <a:noFill/>
              </a:ln>
              <a:solidFill>
                <a:prstClr val="white"/>
              </a:solidFill>
              <a:effectLst/>
              <a:uLnTx/>
              <a:uFillTx/>
              <a:latin typeface="Calibri" panose="020F0502020204030204"/>
              <a:ea typeface="+mn-ea"/>
              <a:cs typeface="+mn-cs"/>
              <a:sym typeface="Helvetica Neue"/>
            </a:endParaRPr>
          </a:p>
        </p:txBody>
      </p:sp>
      <p:cxnSp>
        <p:nvCxnSpPr>
          <p:cNvPr id="8" name="Straight Arrow Connector 7">
            <a:extLst>
              <a:ext uri="{FF2B5EF4-FFF2-40B4-BE49-F238E27FC236}">
                <a16:creationId xmlns:a16="http://schemas.microsoft.com/office/drawing/2014/main" id="{2E3F725D-4ABC-1223-5891-CC4CFA4D36FA}"/>
              </a:ext>
            </a:extLst>
          </p:cNvPr>
          <p:cNvCxnSpPr>
            <a:cxnSpLocks/>
          </p:cNvCxnSpPr>
          <p:nvPr/>
        </p:nvCxnSpPr>
        <p:spPr>
          <a:xfrm>
            <a:off x="12191999" y="5626998"/>
            <a:ext cx="1311415" cy="0"/>
          </a:xfrm>
          <a:prstGeom prst="straightConnector1">
            <a:avLst/>
          </a:prstGeom>
          <a:ln w="9525" cap="flat" cmpd="sng" algn="ctr">
            <a:solidFill>
              <a:srgbClr val="F7A81B"/>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3847A342-6124-FE41-432C-003DCF10D248}"/>
              </a:ext>
            </a:extLst>
          </p:cNvPr>
          <p:cNvCxnSpPr>
            <a:cxnSpLocks/>
          </p:cNvCxnSpPr>
          <p:nvPr/>
        </p:nvCxnSpPr>
        <p:spPr>
          <a:xfrm>
            <a:off x="16163544" y="5626998"/>
            <a:ext cx="3697813" cy="0"/>
          </a:xfrm>
          <a:prstGeom prst="straightConnector1">
            <a:avLst/>
          </a:prstGeom>
          <a:ln w="9525" cap="flat" cmpd="sng" algn="ctr">
            <a:solidFill>
              <a:srgbClr val="F7A81B"/>
            </a:solidFill>
            <a:prstDash val="sys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2" name="Rectangle: Rounded Corners 41">
            <a:extLst>
              <a:ext uri="{FF2B5EF4-FFF2-40B4-BE49-F238E27FC236}">
                <a16:creationId xmlns:a16="http://schemas.microsoft.com/office/drawing/2014/main" id="{CC292871-222E-B35A-D28C-10A1A4873B92}"/>
              </a:ext>
            </a:extLst>
          </p:cNvPr>
          <p:cNvSpPr/>
          <p:nvPr/>
        </p:nvSpPr>
        <p:spPr>
          <a:xfrm>
            <a:off x="17167864" y="10498242"/>
            <a:ext cx="5132066" cy="2860358"/>
          </a:xfrm>
          <a:prstGeom prst="roundRect">
            <a:avLst/>
          </a:prstGeom>
          <a:solidFill>
            <a:schemeClr val="bg1"/>
          </a:solidFill>
          <a:ln w="127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lang="en-NZ" sz="2400"/>
              <a:t>*</a:t>
            </a:r>
            <a:r>
              <a:rPr kumimoji="0" lang="en-NZ" sz="2400" b="1" i="0" u="none" strike="noStrike" kern="0" cap="none" spc="0" normalizeH="0" baseline="0" noProof="0">
                <a:ln>
                  <a:noFill/>
                </a:ln>
                <a:solidFill>
                  <a:srgbClr val="000000"/>
                </a:solidFill>
                <a:effectLst/>
                <a:uLnTx/>
                <a:uFillTx/>
                <a:latin typeface="Helvetica Neue"/>
                <a:sym typeface="Helvetica Neue"/>
              </a:rPr>
              <a:t>Portfolios:</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400" b="0" i="0" u="none" strike="noStrike" kern="0" cap="none" spc="0" normalizeH="0" baseline="0" noProof="0">
                <a:ln>
                  <a:noFill/>
                </a:ln>
                <a:solidFill>
                  <a:srgbClr val="000000"/>
                </a:solidFill>
                <a:effectLst/>
                <a:uLnTx/>
                <a:uFillTx/>
                <a:latin typeface="Helvetica Neue"/>
                <a:sym typeface="Helvetica Neue"/>
              </a:rPr>
              <a:t>Service Projects and Programs</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400" b="0" i="0" u="none" strike="noStrike" kern="0" cap="none" spc="0" normalizeH="0" baseline="0" noProof="0">
                <a:ln>
                  <a:noFill/>
                </a:ln>
                <a:solidFill>
                  <a:srgbClr val="000000"/>
                </a:solidFill>
                <a:effectLst/>
                <a:uLnTx/>
                <a:uFillTx/>
                <a:latin typeface="Helvetica Neue"/>
                <a:sym typeface="Helvetica Neue"/>
              </a:rPr>
              <a:t>Public </a:t>
            </a:r>
            <a:r>
              <a:rPr lang="en-NZ" sz="2400" b="0"/>
              <a:t>I</a:t>
            </a:r>
            <a:r>
              <a:rPr kumimoji="0" lang="en-NZ" sz="2400" b="0" i="0" u="none" strike="noStrike" kern="0" cap="none" spc="0" normalizeH="0" baseline="0" noProof="0">
                <a:ln>
                  <a:noFill/>
                </a:ln>
                <a:solidFill>
                  <a:srgbClr val="000000"/>
                </a:solidFill>
                <a:effectLst/>
                <a:uLnTx/>
                <a:uFillTx/>
                <a:latin typeface="Helvetica Neue"/>
                <a:sym typeface="Helvetica Neue"/>
              </a:rPr>
              <a:t>mage and Partnerships</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400" b="0" i="0" u="none" strike="noStrike" kern="0" cap="none" spc="0" normalizeH="0" baseline="0" noProof="0">
                <a:ln>
                  <a:noFill/>
                </a:ln>
                <a:solidFill>
                  <a:srgbClr val="000000"/>
                </a:solidFill>
                <a:effectLst/>
                <a:uLnTx/>
                <a:uFillTx/>
                <a:latin typeface="Helvetica Neue"/>
                <a:sym typeface="Helvetica Neue"/>
              </a:rPr>
              <a:t>Membership</a:t>
            </a:r>
            <a:endParaRPr kumimoji="0" lang="en-NZ" sz="2400" b="0" i="0" u="none" strike="noStrike" kern="0" cap="none" spc="0" normalizeH="0" baseline="0">
              <a:ln>
                <a:noFill/>
              </a:ln>
              <a:solidFill>
                <a:srgbClr val="000000"/>
              </a:solidFill>
              <a:effectLst/>
              <a:uLnTx/>
              <a:uFillTx/>
              <a:latin typeface="Helvetica Neue"/>
              <a:sym typeface="Helvetica Neue"/>
            </a:endParaRP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400" b="0" i="0" u="none" strike="noStrike" kern="0" cap="none" spc="0" normalizeH="0" baseline="0" noProof="0">
                <a:ln>
                  <a:noFill/>
                </a:ln>
                <a:solidFill>
                  <a:srgbClr val="000000"/>
                </a:solidFill>
                <a:effectLst/>
                <a:uLnTx/>
                <a:uFillTx/>
                <a:latin typeface="Helvetica Neue"/>
                <a:sym typeface="Helvetica Neue"/>
              </a:rPr>
              <a:t>Learning and Development</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400" b="0" i="0" u="none" strike="noStrike" kern="0" cap="none" spc="0" normalizeH="0" baseline="0" noProof="0">
                <a:ln>
                  <a:noFill/>
                </a:ln>
                <a:solidFill>
                  <a:srgbClr val="000000"/>
                </a:solidFill>
                <a:effectLst/>
                <a:uLnTx/>
                <a:uFillTx/>
                <a:latin typeface="Helvetica Neue"/>
                <a:sym typeface="Helvetica Neue"/>
              </a:rPr>
              <a:t>Fundraising and Grants</a:t>
            </a:r>
          </a:p>
          <a:p>
            <a:pPr marL="342900" marR="0" lvl="0" indent="-342900" algn="l" defTabSz="825500" rtl="0" eaLnBrk="1" fontAlgn="auto" latinLnBrk="0" hangingPunct="0">
              <a:lnSpc>
                <a:spcPct val="100000"/>
              </a:lnSpc>
              <a:spcBef>
                <a:spcPts val="0"/>
              </a:spcBef>
              <a:spcAft>
                <a:spcPts val="0"/>
              </a:spcAft>
              <a:buClrTx/>
              <a:buSzTx/>
              <a:buFontTx/>
              <a:buChar char="-"/>
              <a:tabLst/>
              <a:defRPr/>
            </a:pPr>
            <a:r>
              <a:rPr kumimoji="0" lang="en-NZ" sz="2400" b="0" i="0" u="none" strike="noStrike" kern="0" cap="none" spc="0" normalizeH="0" baseline="0" noProof="0">
                <a:ln>
                  <a:noFill/>
                </a:ln>
                <a:solidFill>
                  <a:srgbClr val="000000"/>
                </a:solidFill>
                <a:effectLst/>
                <a:uLnTx/>
                <a:uFillTx/>
                <a:latin typeface="Helvetica Neue"/>
                <a:sym typeface="Helvetica Neue"/>
              </a:rPr>
              <a:t>Diversity, Equity and Inclusion</a:t>
            </a:r>
          </a:p>
        </p:txBody>
      </p:sp>
      <p:cxnSp>
        <p:nvCxnSpPr>
          <p:cNvPr id="50" name="Straight Connector 49">
            <a:extLst>
              <a:ext uri="{FF2B5EF4-FFF2-40B4-BE49-F238E27FC236}">
                <a16:creationId xmlns:a16="http://schemas.microsoft.com/office/drawing/2014/main" id="{4B8F13AB-1CB1-98F9-CE22-B7B28D5BABFA}"/>
              </a:ext>
            </a:extLst>
          </p:cNvPr>
          <p:cNvCxnSpPr>
            <a:cxnSpLocks/>
          </p:cNvCxnSpPr>
          <p:nvPr/>
        </p:nvCxnSpPr>
        <p:spPr>
          <a:xfrm>
            <a:off x="17065522" y="7909535"/>
            <a:ext cx="0" cy="183260"/>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03C0107A-B491-7411-6FCE-8B4EE7253EF5}"/>
              </a:ext>
            </a:extLst>
          </p:cNvPr>
          <p:cNvCxnSpPr>
            <a:cxnSpLocks/>
          </p:cNvCxnSpPr>
          <p:nvPr/>
        </p:nvCxnSpPr>
        <p:spPr>
          <a:xfrm>
            <a:off x="11346442" y="7921892"/>
            <a:ext cx="0" cy="226439"/>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6F8090AA-6EB9-41B2-BDF7-33D2F96DF943}"/>
              </a:ext>
            </a:extLst>
          </p:cNvPr>
          <p:cNvCxnSpPr>
            <a:cxnSpLocks/>
          </p:cNvCxnSpPr>
          <p:nvPr/>
        </p:nvCxnSpPr>
        <p:spPr>
          <a:xfrm>
            <a:off x="11271348" y="9709079"/>
            <a:ext cx="0" cy="2248025"/>
          </a:xfrm>
          <a:prstGeom prst="line">
            <a:avLst/>
          </a:prstGeom>
          <a:noFill/>
          <a:ln w="25400" cap="flat">
            <a:solidFill>
              <a:srgbClr val="EA5F00"/>
            </a:solidFill>
            <a:prstDash val="solid"/>
            <a:miter lim="400000"/>
          </a:ln>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2A319BD9-DECD-4B78-2E8A-237E1590F3C1}"/>
              </a:ext>
            </a:extLst>
          </p:cNvPr>
          <p:cNvCxnSpPr>
            <a:cxnSpLocks/>
          </p:cNvCxnSpPr>
          <p:nvPr/>
        </p:nvCxnSpPr>
        <p:spPr>
          <a:xfrm>
            <a:off x="5754020" y="7897178"/>
            <a:ext cx="0" cy="226439"/>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D7600593-D328-EBD8-F464-51B2DA53B8AC}"/>
              </a:ext>
            </a:extLst>
          </p:cNvPr>
          <p:cNvCxnSpPr>
            <a:cxnSpLocks/>
          </p:cNvCxnSpPr>
          <p:nvPr/>
        </p:nvCxnSpPr>
        <p:spPr>
          <a:xfrm>
            <a:off x="11346442" y="7897178"/>
            <a:ext cx="0" cy="226439"/>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61" name="Straight Connector 60">
            <a:extLst>
              <a:ext uri="{FF2B5EF4-FFF2-40B4-BE49-F238E27FC236}">
                <a16:creationId xmlns:a16="http://schemas.microsoft.com/office/drawing/2014/main" id="{C4286E81-26D0-4872-DE9F-A42C72647BEB}"/>
              </a:ext>
            </a:extLst>
          </p:cNvPr>
          <p:cNvCxnSpPr>
            <a:cxnSpLocks/>
          </p:cNvCxnSpPr>
          <p:nvPr/>
        </p:nvCxnSpPr>
        <p:spPr>
          <a:xfrm>
            <a:off x="4053191" y="8880511"/>
            <a:ext cx="512324" cy="0"/>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78" name="Straight Connector 77">
            <a:extLst>
              <a:ext uri="{FF2B5EF4-FFF2-40B4-BE49-F238E27FC236}">
                <a16:creationId xmlns:a16="http://schemas.microsoft.com/office/drawing/2014/main" id="{7EE5EB78-E16A-B34D-5384-A92FBF37B3C7}"/>
              </a:ext>
            </a:extLst>
          </p:cNvPr>
          <p:cNvCxnSpPr>
            <a:cxnSpLocks/>
          </p:cNvCxnSpPr>
          <p:nvPr/>
        </p:nvCxnSpPr>
        <p:spPr>
          <a:xfrm>
            <a:off x="6838544" y="8818902"/>
            <a:ext cx="512324" cy="0"/>
          </a:xfrm>
          <a:prstGeom prst="line">
            <a:avLst/>
          </a:prstGeom>
          <a:noFill/>
          <a:ln w="25400" cap="flat">
            <a:solidFill>
              <a:srgbClr val="0070C0"/>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73B44BDE-5654-D844-4981-491125A7FA38}"/>
              </a:ext>
            </a:extLst>
          </p:cNvPr>
          <p:cNvCxnSpPr>
            <a:cxnSpLocks/>
          </p:cNvCxnSpPr>
          <p:nvPr/>
        </p:nvCxnSpPr>
        <p:spPr>
          <a:xfrm>
            <a:off x="17148313" y="6513413"/>
            <a:ext cx="3505081" cy="0"/>
          </a:xfrm>
          <a:prstGeom prst="line">
            <a:avLst/>
          </a:prstGeom>
          <a:noFill/>
          <a:ln w="76200" cap="flat">
            <a:solidFill>
              <a:schemeClr val="bg1"/>
            </a:solidFill>
            <a:prstDash val="dash"/>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73452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035A2F-4EA9-A9A0-4DEB-7611CBB587A7}"/>
              </a:ext>
            </a:extLst>
          </p:cNvPr>
          <p:cNvSpPr/>
          <p:nvPr/>
        </p:nvSpPr>
        <p:spPr>
          <a:xfrm>
            <a:off x="0" y="-1443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p14="http://schemas.microsoft.com/office/powerpoint/2010/main" xmlns:a16="http://schemas.microsoft.com/office/drawing/2014/main\" xmlns="" id="9C8C2A7E-72DC-459F-B056-AEFD234142F6"/>
              </a:ext>
            </a:extLst>
          </p:cNvPr>
          <p:cNvSpPr txBox="1"/>
          <p:nvPr>
            <p:custDataLst>
              <p:tags r:id="rId4"/>
            </p:custDataLst>
          </p:nvPr>
        </p:nvSpPr>
        <p:spPr>
          <a:xfrm>
            <a:off x="4891819" y="2116727"/>
            <a:ext cx="833562" cy="338554"/>
          </a:xfrm>
          <a:prstGeom prst="rect">
            <a:avLst/>
          </a:prstGeom>
          <a:noFill/>
        </p:spPr>
        <p:txBody>
          <a:bodyPr vert="horz" wrap="none" lIns="0" tIns="0" rIns="0" bIns="0" rtlCol="0" anchor="ctr" anchorCtr="0">
            <a:spAutoFit/>
          </a:bodyPr>
          <a:lstStyle/>
          <a:p>
            <a:pPr algn="ctr"/>
            <a:r>
              <a:rPr lang="en-US" sz="220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54" name="OTLSHAPE_G_00000000000000000000000000000000_ShapeBelow0" hidden="1"/>
          <p:cNvCxnSpPr/>
          <p:nvPr>
            <p:custDataLst>
              <p:tags r:id="rId15"/>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6"/>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7"/>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8"/>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19"/>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p14="http://schemas.microsoft.com/office/powerpoint/2010/main" xmlns:a16="http://schemas.microsoft.com/office/drawing/2014/main\" xmlns="" id="B5381979-7A39-438F-A434-F7E08C72B494"/>
              </a:ext>
            </a:extLst>
          </p:cNvPr>
          <p:cNvSpPr txBox="1"/>
          <p:nvPr>
            <p:custDataLst>
              <p:tags r:id="rId20"/>
            </p:custDataLst>
          </p:nvPr>
        </p:nvSpPr>
        <p:spPr>
          <a:xfrm>
            <a:off x="1879600" y="3170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60" name="OTLSHAPE_SL2A_2719152896d840e98885a8f08133bfbe_BackgroundRectangle" hidden="1"/>
          <p:cNvSpPr/>
          <p:nvPr>
            <p:custDataLst>
              <p:tags r:id="rId21"/>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p14="http://schemas.microsoft.com/office/powerpoint/2010/main" xmlns:a16="http://schemas.microsoft.com/office/drawing/2014/main\" xmlns="" id="5B1FBAA1-06BB-428C-9EEC-2C6C6EE65929"/>
              </a:ext>
            </a:extLst>
          </p:cNvPr>
          <p:cNvSpPr txBox="1"/>
          <p:nvPr>
            <p:custDataLst>
              <p:tags r:id="rId22"/>
            </p:custDataLst>
          </p:nvPr>
        </p:nvSpPr>
        <p:spPr>
          <a:xfrm>
            <a:off x="2794000" y="2306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5" name="OTLSHAPE_SLT_befdaf39085e473b8b97415abb965762_ShapePercentage" hidden="1"/>
          <p:cNvSpPr/>
          <p:nvPr>
            <p:custDataLst>
              <p:tags r:id="rId23"/>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p14="http://schemas.microsoft.com/office/powerpoint/2010/main" xmlns:a16="http://schemas.microsoft.com/office/drawing/2014/main\" xmlns="" id="1FFFC600-A54D-4C4D-A614-91E5626D0531"/>
              </a:ext>
            </a:extLst>
          </p:cNvPr>
          <p:cNvSpPr txBox="1"/>
          <p:nvPr>
            <p:custDataLst>
              <p:tags r:id="rId24"/>
            </p:custDataLst>
          </p:nvPr>
        </p:nvSpPr>
        <p:spPr>
          <a:xfrm>
            <a:off x="3505200" y="3138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p14="http://schemas.microsoft.com/office/powerpoint/2010/main" xmlns:a16="http://schemas.microsoft.com/office/drawing/2014/main\" xmlns="" id="756BF9C4-435D-4451-B235-F958FF8131CF"/>
              </a:ext>
            </a:extLst>
          </p:cNvPr>
          <p:cNvSpPr txBox="1"/>
          <p:nvPr>
            <p:custDataLst>
              <p:tags r:id="rId25"/>
            </p:custDataLst>
          </p:nvPr>
        </p:nvSpPr>
        <p:spPr>
          <a:xfrm>
            <a:off x="3505200" y="34175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p14="http://schemas.microsoft.com/office/powerpoint/2010/main" xmlns:a16="http://schemas.microsoft.com/office/drawing/2014/main\" xmlns="" id="003090A3-0FA4-43E4-8083-38BC39F70C7F"/>
              </a:ext>
            </a:extLst>
          </p:cNvPr>
          <p:cNvSpPr txBox="1"/>
          <p:nvPr>
            <p:custDataLst>
              <p:tags r:id="rId26"/>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9" name="OTLSHAPE_SLT_befdaf39085e473b8b97415abb965762_StartDate" hidden="1">
            <a:extLst>
              <a:ext uri="{C39451EC-FF6E-4703-9A41-91ECF983AE8A}">
                <a16:creationId xmlns:p14="http://schemas.microsoft.com/office/powerpoint/2010/main" xmlns:a16="http://schemas.microsoft.com/office/drawing/2014/main\" xmlns="" id="AF54539B-51D3-47E2-A0AB-C2E9C1088529"/>
              </a:ext>
            </a:extLst>
          </p:cNvPr>
          <p:cNvSpPr txBox="1"/>
          <p:nvPr>
            <p:custDataLst>
              <p:tags r:id="rId27"/>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0" name="OTLSHAPE_SLT_befdaf39085e473b8b97415abb965762_EndDate" hidden="1">
            <a:extLst>
              <a:ext uri="{E280C2DF-A659-4951-AFC6-DB0B839E40C0}">
                <a16:creationId xmlns:p14="http://schemas.microsoft.com/office/powerpoint/2010/main" xmlns:a16="http://schemas.microsoft.com/office/drawing/2014/main\" xmlns="" id="46A309DE-6C33-4DCB-BC51-12AF775CFEA7"/>
              </a:ext>
            </a:extLst>
          </p:cNvPr>
          <p:cNvSpPr txBox="1"/>
          <p:nvPr>
            <p:custDataLst>
              <p:tags r:id="rId28"/>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3" name="OTLSHAPE_SLT_dbda404e63214ec4a97be48cb466c358_ShapePercentage" hidden="1"/>
          <p:cNvSpPr/>
          <p:nvPr>
            <p:custDataLst>
              <p:tags r:id="rId29"/>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p14="http://schemas.microsoft.com/office/powerpoint/2010/main" xmlns:a16="http://schemas.microsoft.com/office/drawing/2014/main\" xmlns="" id="822BEE3C-F288-49A0-AF39-D06BD9D14A12"/>
              </a:ext>
            </a:extLst>
          </p:cNvPr>
          <p:cNvSpPr txBox="1"/>
          <p:nvPr>
            <p:custDataLst>
              <p:tags r:id="rId30"/>
            </p:custDataLst>
          </p:nvPr>
        </p:nvSpPr>
        <p:spPr>
          <a:xfrm>
            <a:off x="4902200" y="36715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p14="http://schemas.microsoft.com/office/powerpoint/2010/main" xmlns:a16="http://schemas.microsoft.com/office/drawing/2014/main\" xmlns="" id="DA8731EA-1F27-41DB-BC81-6430381FD9E6"/>
              </a:ext>
            </a:extLst>
          </p:cNvPr>
          <p:cNvSpPr txBox="1"/>
          <p:nvPr>
            <p:custDataLst>
              <p:tags r:id="rId31"/>
            </p:custDataLst>
          </p:nvPr>
        </p:nvSpPr>
        <p:spPr>
          <a:xfrm>
            <a:off x="4902200" y="39509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p14="http://schemas.microsoft.com/office/powerpoint/2010/main" xmlns:a16="http://schemas.microsoft.com/office/drawing/2014/main\" xmlns="" id="0172748E-7610-49E6-983B-D93761D0D65E"/>
              </a:ext>
            </a:extLst>
          </p:cNvPr>
          <p:cNvSpPr txBox="1"/>
          <p:nvPr>
            <p:custDataLst>
              <p:tags r:id="rId32"/>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7" name="OTLSHAPE_SLT_dbda404e63214ec4a97be48cb466c358_StartDate" hidden="1">
            <a:extLst>
              <a:ext uri="{C912BAE6-9C47-4880-92C2-96727614C4AC}">
                <a16:creationId xmlns:p14="http://schemas.microsoft.com/office/powerpoint/2010/main" xmlns:a16="http://schemas.microsoft.com/office/drawing/2014/main\" xmlns="" id="C8BC0D9D-4005-4CD2-B847-3E2AE2643C2C"/>
              </a:ext>
            </a:extLst>
          </p:cNvPr>
          <p:cNvSpPr txBox="1"/>
          <p:nvPr>
            <p:custDataLst>
              <p:tags r:id="rId33"/>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8" name="OTLSHAPE_SLT_dbda404e63214ec4a97be48cb466c358_EndDate" hidden="1">
            <a:extLst>
              <a:ext uri="{7014EF2F-02C7-40B6-B928-2955BD0116EF}">
                <a16:creationId xmlns:p14="http://schemas.microsoft.com/office/powerpoint/2010/main" xmlns:a16="http://schemas.microsoft.com/office/drawing/2014/main\" xmlns="" id="AA0F9B96-A0A5-4AEC-B3B2-3BB4559A60AD"/>
              </a:ext>
            </a:extLst>
          </p:cNvPr>
          <p:cNvSpPr txBox="1"/>
          <p:nvPr>
            <p:custDataLst>
              <p:tags r:id="rId34"/>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1" name="OTLSHAPE_SLM_41f5d329f80c409598758bb1380793bc_Date" hidden="1">
            <a:extLst>
              <a:ext uri="{025527A7-90FA-411B-94D1-EA0B8D4E77CA}">
                <a16:creationId xmlns:p14="http://schemas.microsoft.com/office/powerpoint/2010/main" xmlns:a16="http://schemas.microsoft.com/office/drawing/2014/main\" xmlns="" id="EA257C3E-1DCD-40D6-949C-730D61EDDB68"/>
              </a:ext>
            </a:extLst>
          </p:cNvPr>
          <p:cNvSpPr txBox="1"/>
          <p:nvPr>
            <p:custDataLst>
              <p:tags r:id="rId35"/>
            </p:custDataLst>
          </p:nvPr>
        </p:nvSpPr>
        <p:spPr>
          <a:xfrm>
            <a:off x="4953000" y="4008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3" name="OTLSHAPE_SL2A_17c114150e7649949a4ce84592591a80_HeaderRectangle" hidden="1"/>
          <p:cNvSpPr/>
          <p:nvPr>
            <p:custDataLst>
              <p:tags r:id="rId36"/>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p14="http://schemas.microsoft.com/office/powerpoint/2010/main" xmlns:a16="http://schemas.microsoft.com/office/drawing/2014/main\" xmlns="" id="463243F4-3D03-4921-BC52-2B4A3705CD0E"/>
              </a:ext>
            </a:extLst>
          </p:cNvPr>
          <p:cNvSpPr txBox="1"/>
          <p:nvPr>
            <p:custDataLst>
              <p:tags r:id="rId37"/>
            </p:custDataLst>
          </p:nvPr>
        </p:nvSpPr>
        <p:spPr>
          <a:xfrm>
            <a:off x="1879600" y="53041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85" name="OTLSHAPE_SL2A_17c114150e7649949a4ce84592591a80_BackgroundRectangle" hidden="1"/>
          <p:cNvSpPr/>
          <p:nvPr>
            <p:custDataLst>
              <p:tags r:id="rId38"/>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39"/>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p14="http://schemas.microsoft.com/office/powerpoint/2010/main" xmlns:a16="http://schemas.microsoft.com/office/drawing/2014/main\" xmlns="" id="B49D1567-C5DC-4687-906A-6839B66FF31F"/>
              </a:ext>
            </a:extLst>
          </p:cNvPr>
          <p:cNvSpPr txBox="1"/>
          <p:nvPr>
            <p:custDataLst>
              <p:tags r:id="rId40"/>
            </p:custDataLst>
          </p:nvPr>
        </p:nvSpPr>
        <p:spPr>
          <a:xfrm>
            <a:off x="2362200" y="4992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p14="http://schemas.microsoft.com/office/powerpoint/2010/main" xmlns:a16="http://schemas.microsoft.com/office/drawing/2014/main\" xmlns="" id="02DDDBF6-4CFA-4773-9DE5-B921C4F1CA43"/>
              </a:ext>
            </a:extLst>
          </p:cNvPr>
          <p:cNvSpPr txBox="1"/>
          <p:nvPr>
            <p:custDataLst>
              <p:tags r:id="rId41"/>
            </p:custDataLst>
          </p:nvPr>
        </p:nvSpPr>
        <p:spPr>
          <a:xfrm>
            <a:off x="2362200" y="5271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p14="http://schemas.microsoft.com/office/powerpoint/2010/main" xmlns:a16="http://schemas.microsoft.com/office/drawing/2014/main\" xmlns="" id="B6A60620-5B1E-401D-8B90-687579CE1D2B"/>
              </a:ext>
            </a:extLst>
          </p:cNvPr>
          <p:cNvSpPr txBox="1"/>
          <p:nvPr>
            <p:custDataLst>
              <p:tags r:id="rId42"/>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1" name="OTLSHAPE_SLT_4e2bf142e2434f46b49f19835a13e719_StartDate" hidden="1">
            <a:extLst>
              <a:ext uri="{1AC6C256-745C-4224-B652-23990465A0FD}">
                <a16:creationId xmlns:p14="http://schemas.microsoft.com/office/powerpoint/2010/main" xmlns:a16="http://schemas.microsoft.com/office/drawing/2014/main\" xmlns="" id="3E055503-73D9-4F64-9F0F-01D43E84BB49"/>
              </a:ext>
            </a:extLst>
          </p:cNvPr>
          <p:cNvSpPr txBox="1"/>
          <p:nvPr>
            <p:custDataLst>
              <p:tags r:id="rId43"/>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2" name="OTLSHAPE_SLT_4e2bf142e2434f46b49f19835a13e719_EndDate" hidden="1">
            <a:extLst>
              <a:ext uri="{BA024E3E-3EB4-4186-A857-2E3EF6E1A244}">
                <a16:creationId xmlns:p14="http://schemas.microsoft.com/office/powerpoint/2010/main" xmlns:a16="http://schemas.microsoft.com/office/drawing/2014/main\" xmlns="" id="8E4B3DAB-210B-446D-965C-FB4AF26E2032"/>
              </a:ext>
            </a:extLst>
          </p:cNvPr>
          <p:cNvSpPr txBox="1"/>
          <p:nvPr>
            <p:custDataLst>
              <p:tags r:id="rId44"/>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5" name="OTLSHAPE_SLT_31ffbc7173214ff4ac79cf81a7d7590f_ShapePercentage" hidden="1"/>
          <p:cNvSpPr/>
          <p:nvPr>
            <p:custDataLst>
              <p:tags r:id="rId45"/>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p14="http://schemas.microsoft.com/office/powerpoint/2010/main" xmlns:a16="http://schemas.microsoft.com/office/drawing/2014/main\" xmlns="" id="83958B24-06F0-41CA-BBA8-9FAB277EBD91"/>
              </a:ext>
            </a:extLst>
          </p:cNvPr>
          <p:cNvSpPr txBox="1"/>
          <p:nvPr>
            <p:custDataLst>
              <p:tags r:id="rId46"/>
            </p:custDataLst>
          </p:nvPr>
        </p:nvSpPr>
        <p:spPr>
          <a:xfrm>
            <a:off x="6756400" y="54749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p14="http://schemas.microsoft.com/office/powerpoint/2010/main" xmlns:a16="http://schemas.microsoft.com/office/drawing/2014/main\" xmlns="" id="1EC037D7-3730-4550-AE17-FF16FBF50491"/>
              </a:ext>
            </a:extLst>
          </p:cNvPr>
          <p:cNvSpPr txBox="1"/>
          <p:nvPr>
            <p:custDataLst>
              <p:tags r:id="rId47"/>
            </p:custDataLst>
          </p:nvPr>
        </p:nvSpPr>
        <p:spPr>
          <a:xfrm>
            <a:off x="6756400" y="57543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p14="http://schemas.microsoft.com/office/powerpoint/2010/main" xmlns:a16="http://schemas.microsoft.com/office/drawing/2014/main\" xmlns="" id="56AC9B45-DE51-4872-B53B-586538B470BC"/>
              </a:ext>
            </a:extLst>
          </p:cNvPr>
          <p:cNvSpPr txBox="1"/>
          <p:nvPr>
            <p:custDataLst>
              <p:tags r:id="rId48"/>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99" name="OTLSHAPE_SLT_31ffbc7173214ff4ac79cf81a7d7590f_StartDate" hidden="1">
            <a:extLst>
              <a:ext uri="{54A135F8-1FC2-4045-9ED3-5E3B6C850BE8}">
                <a16:creationId xmlns:p14="http://schemas.microsoft.com/office/powerpoint/2010/main" xmlns:a16="http://schemas.microsoft.com/office/drawing/2014/main\" xmlns="" id="81E4A317-7BA7-445A-89FA-9FA95194BB03"/>
              </a:ext>
            </a:extLst>
          </p:cNvPr>
          <p:cNvSpPr txBox="1"/>
          <p:nvPr>
            <p:custDataLst>
              <p:tags r:id="rId49"/>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0" name="OTLSHAPE_SLT_31ffbc7173214ff4ac79cf81a7d7590f_EndDate" hidden="1">
            <a:extLst>
              <a:ext uri="{23E5A61B-C67B-405F-9E63-EA85DE2A5C76}">
                <a16:creationId xmlns:p14="http://schemas.microsoft.com/office/powerpoint/2010/main" xmlns:a16="http://schemas.microsoft.com/office/drawing/2014/main\" xmlns="" id="86518EF3-C5E9-484A-94AC-BEE3EDC43F6E"/>
              </a:ext>
            </a:extLst>
          </p:cNvPr>
          <p:cNvSpPr txBox="1"/>
          <p:nvPr>
            <p:custDataLst>
              <p:tags r:id="rId50"/>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3" name="OTLSHAPE_SLM_a3b508801b344506ac1eeea7ae668767_Date" hidden="1">
            <a:extLst>
              <a:ext uri="{86A709D6-4845-471C-9E3A-11E7B1250D56}">
                <a16:creationId xmlns:p14="http://schemas.microsoft.com/office/powerpoint/2010/main" xmlns:a16="http://schemas.microsoft.com/office/drawing/2014/main\" xmlns="" id="9E368E24-92F9-4D5A-A806-C4EDD629CFD9"/>
              </a:ext>
            </a:extLst>
          </p:cNvPr>
          <p:cNvSpPr txBox="1"/>
          <p:nvPr>
            <p:custDataLst>
              <p:tags r:id="rId51"/>
            </p:custDataLst>
          </p:nvPr>
        </p:nvSpPr>
        <p:spPr>
          <a:xfrm>
            <a:off x="5969000" y="5812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5" name="OTLSHAPE_SL2A_780ce29694e64a82a31fdc9a06185f63_HeaderRectangle" hidden="1"/>
          <p:cNvSpPr/>
          <p:nvPr>
            <p:custDataLst>
              <p:tags r:id="rId52"/>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p14="http://schemas.microsoft.com/office/powerpoint/2010/main" xmlns:a16="http://schemas.microsoft.com/office/drawing/2014/main\" xmlns="" id="C385C14A-ED29-4A9F-9782-775E744E06B7"/>
              </a:ext>
            </a:extLst>
          </p:cNvPr>
          <p:cNvSpPr txBox="1"/>
          <p:nvPr>
            <p:custDataLst>
              <p:tags r:id="rId53"/>
            </p:custDataLst>
          </p:nvPr>
        </p:nvSpPr>
        <p:spPr>
          <a:xfrm>
            <a:off x="1879600" y="7056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07" name="OTLSHAPE_SL2A_780ce29694e64a82a31fdc9a06185f63_BackgroundRectangle" hidden="1"/>
          <p:cNvSpPr/>
          <p:nvPr>
            <p:custDataLst>
              <p:tags r:id="rId54"/>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5"/>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p14="http://schemas.microsoft.com/office/powerpoint/2010/main" xmlns:a16="http://schemas.microsoft.com/office/drawing/2014/main\" xmlns="" id="474FA588-EEA9-41D7-8DE9-0AF48292C42D"/>
              </a:ext>
            </a:extLst>
          </p:cNvPr>
          <p:cNvSpPr txBox="1"/>
          <p:nvPr>
            <p:custDataLst>
              <p:tags r:id="rId56"/>
            </p:custDataLst>
          </p:nvPr>
        </p:nvSpPr>
        <p:spPr>
          <a:xfrm>
            <a:off x="6096000" y="6795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p14="http://schemas.microsoft.com/office/powerpoint/2010/main" xmlns:a16="http://schemas.microsoft.com/office/drawing/2014/main\" xmlns="" id="14F40304-D7DA-46C2-B6C0-68D082BB8B41"/>
              </a:ext>
            </a:extLst>
          </p:cNvPr>
          <p:cNvSpPr txBox="1"/>
          <p:nvPr>
            <p:custDataLst>
              <p:tags r:id="rId57"/>
            </p:custDataLst>
          </p:nvPr>
        </p:nvSpPr>
        <p:spPr>
          <a:xfrm>
            <a:off x="6096000" y="7075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p14="http://schemas.microsoft.com/office/powerpoint/2010/main" xmlns:a16="http://schemas.microsoft.com/office/drawing/2014/main\" xmlns="" id="2C42E1D1-BEA9-498A-8284-43865584EEBA"/>
              </a:ext>
            </a:extLst>
          </p:cNvPr>
          <p:cNvSpPr txBox="1"/>
          <p:nvPr>
            <p:custDataLst>
              <p:tags r:id="rId58"/>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p14="http://schemas.microsoft.com/office/powerpoint/2010/main" xmlns:a16="http://schemas.microsoft.com/office/drawing/2014/main\" xmlns="" id="4D2E428B-8B0D-4CD4-8E6F-0088BEA4A51B"/>
              </a:ext>
            </a:extLst>
          </p:cNvPr>
          <p:cNvSpPr txBox="1"/>
          <p:nvPr>
            <p:custDataLst>
              <p:tags r:id="rId59"/>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4" name="OTLSHAPE_SLT_c10bb09732d74b8fba7b041df5d151bc_EndDate" hidden="1">
            <a:extLst>
              <a:ext uri="{97FAA078-3D12-42E0-A3F6-789B79FCE7AD}">
                <a16:creationId xmlns:p14="http://schemas.microsoft.com/office/powerpoint/2010/main" xmlns:a16="http://schemas.microsoft.com/office/drawing/2014/main\" xmlns="" id="8BD63ACB-6613-4919-9266-CEF6EEDF81F9"/>
              </a:ext>
            </a:extLst>
          </p:cNvPr>
          <p:cNvSpPr txBox="1"/>
          <p:nvPr>
            <p:custDataLst>
              <p:tags r:id="rId60"/>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7" name="OTLSHAPE_SLT_467882467cd34e7b84337290a31ff0db_ShapePercentage" hidden="1"/>
          <p:cNvSpPr/>
          <p:nvPr>
            <p:custDataLst>
              <p:tags r:id="rId61"/>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p14="http://schemas.microsoft.com/office/powerpoint/2010/main" xmlns:a16="http://schemas.microsoft.com/office/drawing/2014/main\" xmlns="" id="5DBD0C34-E0FC-4F01-B1CF-09910381103D"/>
              </a:ext>
            </a:extLst>
          </p:cNvPr>
          <p:cNvSpPr txBox="1"/>
          <p:nvPr>
            <p:custDataLst>
              <p:tags r:id="rId62"/>
            </p:custDataLst>
          </p:nvPr>
        </p:nvSpPr>
        <p:spPr>
          <a:xfrm>
            <a:off x="5410200" y="73291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p14="http://schemas.microsoft.com/office/powerpoint/2010/main" xmlns:a16="http://schemas.microsoft.com/office/drawing/2014/main\" xmlns="" id="AC156E7D-0FC4-4BEB-9168-F158E50CDB6A"/>
              </a:ext>
            </a:extLst>
          </p:cNvPr>
          <p:cNvSpPr txBox="1"/>
          <p:nvPr>
            <p:custDataLst>
              <p:tags r:id="rId63"/>
            </p:custDataLst>
          </p:nvPr>
        </p:nvSpPr>
        <p:spPr>
          <a:xfrm>
            <a:off x="5410200" y="7608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p14="http://schemas.microsoft.com/office/powerpoint/2010/main" xmlns:a16="http://schemas.microsoft.com/office/drawing/2014/main\" xmlns="" id="3C602482-A7F5-4F5A-BA7A-30FCE417D99F"/>
              </a:ext>
            </a:extLst>
          </p:cNvPr>
          <p:cNvSpPr txBox="1"/>
          <p:nvPr>
            <p:custDataLst>
              <p:tags r:id="rId64"/>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p14="http://schemas.microsoft.com/office/powerpoint/2010/main" xmlns:a16="http://schemas.microsoft.com/office/drawing/2014/main\" xmlns="" id="35DE02EF-F552-46B0-A7DE-E383A445A9D2"/>
              </a:ext>
            </a:extLst>
          </p:cNvPr>
          <p:cNvSpPr txBox="1"/>
          <p:nvPr>
            <p:custDataLst>
              <p:tags r:id="rId65"/>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2" name="OTLSHAPE_SLT_467882467cd34e7b84337290a31ff0db_EndDate" hidden="1">
            <a:extLst>
              <a:ext uri="{0775C46A-D090-4730-BB91-2003340AA437}">
                <a16:creationId xmlns:p14="http://schemas.microsoft.com/office/powerpoint/2010/main" xmlns:a16="http://schemas.microsoft.com/office/drawing/2014/main\" xmlns="" id="840EA0C1-0D33-4435-BDC7-DA20A52D3F90"/>
              </a:ext>
            </a:extLst>
          </p:cNvPr>
          <p:cNvSpPr txBox="1"/>
          <p:nvPr>
            <p:custDataLst>
              <p:tags r:id="rId66"/>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5" name="OTLSHAPE_SLT_b0e1707ed3cb4adeaf1125b7b977e146_ShapePercentage" hidden="1"/>
          <p:cNvSpPr/>
          <p:nvPr>
            <p:custDataLst>
              <p:tags r:id="rId67"/>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p14="http://schemas.microsoft.com/office/powerpoint/2010/main" xmlns:a16="http://schemas.microsoft.com/office/drawing/2014/main\" xmlns="" id="BD5793CD-3931-4B16-BF6E-DB191AF38A55"/>
              </a:ext>
            </a:extLst>
          </p:cNvPr>
          <p:cNvSpPr txBox="1"/>
          <p:nvPr>
            <p:custDataLst>
              <p:tags r:id="rId68"/>
            </p:custDataLst>
          </p:nvPr>
        </p:nvSpPr>
        <p:spPr>
          <a:xfrm>
            <a:off x="5410200" y="7811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p14="http://schemas.microsoft.com/office/powerpoint/2010/main" xmlns:a16="http://schemas.microsoft.com/office/drawing/2014/main\" xmlns="" id="F0EF3A33-6E93-4265-A1A7-AD8FAC3722A0"/>
              </a:ext>
            </a:extLst>
          </p:cNvPr>
          <p:cNvSpPr txBox="1"/>
          <p:nvPr>
            <p:custDataLst>
              <p:tags r:id="rId69"/>
            </p:custDataLst>
          </p:nvPr>
        </p:nvSpPr>
        <p:spPr>
          <a:xfrm>
            <a:off x="5410200" y="8091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p14="http://schemas.microsoft.com/office/powerpoint/2010/main" xmlns:a16="http://schemas.microsoft.com/office/drawing/2014/main\" xmlns="" id="29F4B795-00E4-4B32-AD2B-59914CCEDE79"/>
              </a:ext>
            </a:extLst>
          </p:cNvPr>
          <p:cNvSpPr txBox="1"/>
          <p:nvPr>
            <p:custDataLst>
              <p:tags r:id="rId70"/>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p14="http://schemas.microsoft.com/office/powerpoint/2010/main" xmlns:a16="http://schemas.microsoft.com/office/drawing/2014/main\" xmlns="" id="3B7A71EF-7B45-4C0A-ABB7-B10FD1C3A60F"/>
              </a:ext>
            </a:extLst>
          </p:cNvPr>
          <p:cNvSpPr txBox="1"/>
          <p:nvPr>
            <p:custDataLst>
              <p:tags r:id="rId71"/>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0" name="OTLSHAPE_SLT_b0e1707ed3cb4adeaf1125b7b977e146_EndDate" hidden="1">
            <a:extLst>
              <a:ext uri="{43F1F23E-74D3-4048-9E6E-57809DDD5299}">
                <a16:creationId xmlns:p14="http://schemas.microsoft.com/office/powerpoint/2010/main" xmlns:a16="http://schemas.microsoft.com/office/drawing/2014/main\" xmlns="" id="5E89D620-75CD-45D6-8928-5BFFAAB0B381"/>
              </a:ext>
            </a:extLst>
          </p:cNvPr>
          <p:cNvSpPr txBox="1"/>
          <p:nvPr>
            <p:custDataLst>
              <p:tags r:id="rId72"/>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2" name="OTLSHAPE_SL2A_80a06e1cc0e8458680a60381ffd35b20_HeaderRectangle" hidden="1"/>
          <p:cNvSpPr/>
          <p:nvPr>
            <p:custDataLst>
              <p:tags r:id="rId73"/>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p14="http://schemas.microsoft.com/office/powerpoint/2010/main" xmlns:a16="http://schemas.microsoft.com/office/drawing/2014/main\" xmlns="" id="957B0D36-2880-4314-89D3-BF8FB45A853E"/>
              </a:ext>
            </a:extLst>
          </p:cNvPr>
          <p:cNvSpPr txBox="1"/>
          <p:nvPr>
            <p:custDataLst>
              <p:tags r:id="rId74"/>
            </p:custDataLst>
          </p:nvPr>
        </p:nvSpPr>
        <p:spPr>
          <a:xfrm>
            <a:off x="1879600" y="8758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34" name="OTLSHAPE_SL2A_80a06e1cc0e8458680a60381ffd35b20_BackgroundRectangle" hidden="1"/>
          <p:cNvSpPr/>
          <p:nvPr>
            <p:custDataLst>
              <p:tags r:id="rId75"/>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6"/>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p14="http://schemas.microsoft.com/office/powerpoint/2010/main" xmlns:a16="http://schemas.microsoft.com/office/drawing/2014/main\" xmlns="" id="C15515B5-8CB1-4EA1-AF9D-C1C7308E90B8"/>
              </a:ext>
            </a:extLst>
          </p:cNvPr>
          <p:cNvSpPr txBox="1"/>
          <p:nvPr>
            <p:custDataLst>
              <p:tags r:id="rId77"/>
            </p:custDataLst>
          </p:nvPr>
        </p:nvSpPr>
        <p:spPr>
          <a:xfrm>
            <a:off x="2971800" y="8497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p14="http://schemas.microsoft.com/office/powerpoint/2010/main" xmlns:a16="http://schemas.microsoft.com/office/drawing/2014/main\" xmlns="" id="5F146E90-6971-4DC5-8272-949BD48C4BD0"/>
              </a:ext>
            </a:extLst>
          </p:cNvPr>
          <p:cNvSpPr txBox="1"/>
          <p:nvPr>
            <p:custDataLst>
              <p:tags r:id="rId78"/>
            </p:custDataLst>
          </p:nvPr>
        </p:nvSpPr>
        <p:spPr>
          <a:xfrm>
            <a:off x="2971800" y="8776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p14="http://schemas.microsoft.com/office/powerpoint/2010/main" xmlns:a16="http://schemas.microsoft.com/office/drawing/2014/main\" xmlns="" id="080E9572-9A32-43F8-9111-6BA5E1AD9C19"/>
              </a:ext>
            </a:extLst>
          </p:cNvPr>
          <p:cNvSpPr txBox="1"/>
          <p:nvPr>
            <p:custDataLst>
              <p:tags r:id="rId79"/>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p14="http://schemas.microsoft.com/office/powerpoint/2010/main" xmlns:a16="http://schemas.microsoft.com/office/drawing/2014/main\" xmlns="" id="1E6036DB-2EDE-4074-BCEA-A3FD2DE833C0"/>
              </a:ext>
            </a:extLst>
          </p:cNvPr>
          <p:cNvSpPr txBox="1"/>
          <p:nvPr>
            <p:custDataLst>
              <p:tags r:id="rId80"/>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1" name="OTLSHAPE_SLT_5b9e2354e3fe4de0958f7f15e9ef050b_EndDate" hidden="1">
            <a:extLst>
              <a:ext uri="{38EBE533-99A4-4F06-8DF0-870430B98E12}">
                <a16:creationId xmlns:p14="http://schemas.microsoft.com/office/powerpoint/2010/main" xmlns:a16="http://schemas.microsoft.com/office/drawing/2014/main\" xmlns="" id="7819E641-6C37-41E9-B2A5-01010A093E18"/>
              </a:ext>
            </a:extLst>
          </p:cNvPr>
          <p:cNvSpPr txBox="1"/>
          <p:nvPr>
            <p:custDataLst>
              <p:tags r:id="rId81"/>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4" name="OTLSHAPE_SLT_a0170d36f3ce4b82a30b12d1ef0ebb2e_ShapePercentage" hidden="1"/>
          <p:cNvSpPr/>
          <p:nvPr>
            <p:custDataLst>
              <p:tags r:id="rId82"/>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p14="http://schemas.microsoft.com/office/powerpoint/2010/main" xmlns:a16="http://schemas.microsoft.com/office/drawing/2014/main\" xmlns="" id="FE869560-843E-4030-A574-095BA188D13F"/>
              </a:ext>
            </a:extLst>
          </p:cNvPr>
          <p:cNvSpPr txBox="1"/>
          <p:nvPr>
            <p:custDataLst>
              <p:tags r:id="rId83"/>
            </p:custDataLst>
          </p:nvPr>
        </p:nvSpPr>
        <p:spPr>
          <a:xfrm>
            <a:off x="7797800" y="8980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p14="http://schemas.microsoft.com/office/powerpoint/2010/main" xmlns:a16="http://schemas.microsoft.com/office/drawing/2014/main\" xmlns="" id="28D46D38-4A0C-4943-B811-FE340C32022D"/>
              </a:ext>
            </a:extLst>
          </p:cNvPr>
          <p:cNvSpPr txBox="1"/>
          <p:nvPr>
            <p:custDataLst>
              <p:tags r:id="rId84"/>
            </p:custDataLst>
          </p:nvPr>
        </p:nvSpPr>
        <p:spPr>
          <a:xfrm>
            <a:off x="7797800" y="9259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p14="http://schemas.microsoft.com/office/powerpoint/2010/main" xmlns:a16="http://schemas.microsoft.com/office/drawing/2014/main\" xmlns="" id="5C1AAE37-BCB6-46C7-A729-0FDFC1B328DB"/>
              </a:ext>
            </a:extLst>
          </p:cNvPr>
          <p:cNvSpPr txBox="1"/>
          <p:nvPr>
            <p:custDataLst>
              <p:tags r:id="rId85"/>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p14="http://schemas.microsoft.com/office/powerpoint/2010/main" xmlns:a16="http://schemas.microsoft.com/office/drawing/2014/main\" xmlns="" id="27AA30A5-2312-44BA-9DB0-0DF4CAC55A1B"/>
              </a:ext>
            </a:extLst>
          </p:cNvPr>
          <p:cNvSpPr txBox="1"/>
          <p:nvPr>
            <p:custDataLst>
              <p:tags r:id="rId86"/>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9" name="OTLSHAPE_SLT_a0170d36f3ce4b82a30b12d1ef0ebb2e_EndDate" hidden="1">
            <a:extLst>
              <a:ext uri="{0B80D180-9250-4934-BA98-03796693701A}">
                <a16:creationId xmlns:p14="http://schemas.microsoft.com/office/powerpoint/2010/main" xmlns:a16="http://schemas.microsoft.com/office/drawing/2014/main\" xmlns="" id="3B4CDAE0-AD51-4A23-A2C5-389D7A885906"/>
              </a:ext>
            </a:extLst>
          </p:cNvPr>
          <p:cNvSpPr txBox="1"/>
          <p:nvPr>
            <p:custDataLst>
              <p:tags r:id="rId87"/>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2" name="OTLSHAPE_SLT_79430b48d6594425890ffbed48ad27a4_ShapePercentage" hidden="1"/>
          <p:cNvSpPr/>
          <p:nvPr>
            <p:custDataLst>
              <p:tags r:id="rId88"/>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p14="http://schemas.microsoft.com/office/powerpoint/2010/main" xmlns:a16="http://schemas.microsoft.com/office/drawing/2014/main\" xmlns="" id="6FC3804E-A6EB-4AA1-9FD1-8DC24C05C928"/>
              </a:ext>
            </a:extLst>
          </p:cNvPr>
          <p:cNvSpPr txBox="1"/>
          <p:nvPr>
            <p:custDataLst>
              <p:tags r:id="rId89"/>
            </p:custDataLst>
          </p:nvPr>
        </p:nvSpPr>
        <p:spPr>
          <a:xfrm>
            <a:off x="8839200" y="9513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p14="http://schemas.microsoft.com/office/powerpoint/2010/main" xmlns:a16="http://schemas.microsoft.com/office/drawing/2014/main\" xmlns="" id="B02203F7-66E7-428B-89C2-111A94A3AA8F"/>
              </a:ext>
            </a:extLst>
          </p:cNvPr>
          <p:cNvSpPr txBox="1"/>
          <p:nvPr>
            <p:custDataLst>
              <p:tags r:id="rId90"/>
            </p:custDataLst>
          </p:nvPr>
        </p:nvSpPr>
        <p:spPr>
          <a:xfrm>
            <a:off x="8839200" y="9792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p14="http://schemas.microsoft.com/office/powerpoint/2010/main" xmlns:a16="http://schemas.microsoft.com/office/drawing/2014/main\" xmlns="" id="D1954D65-CB65-48DD-9690-C17CE1A86F9E"/>
              </a:ext>
            </a:extLst>
          </p:cNvPr>
          <p:cNvSpPr txBox="1"/>
          <p:nvPr>
            <p:custDataLst>
              <p:tags r:id="rId91"/>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p14="http://schemas.microsoft.com/office/powerpoint/2010/main" xmlns:a16="http://schemas.microsoft.com/office/drawing/2014/main\" xmlns="" id="68CB49D4-2CC5-427F-8FAF-5752C63614E8"/>
              </a:ext>
            </a:extLst>
          </p:cNvPr>
          <p:cNvSpPr txBox="1"/>
          <p:nvPr>
            <p:custDataLst>
              <p:tags r:id="rId92"/>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7" name="OTLSHAPE_SLT_79430b48d6594425890ffbed48ad27a4_EndDate" hidden="1">
            <a:extLst>
              <a:ext uri="{470D615F-B816-46F1-A98F-32C3B81182E7}">
                <a16:creationId xmlns:p14="http://schemas.microsoft.com/office/powerpoint/2010/main" xmlns:a16="http://schemas.microsoft.com/office/drawing/2014/main\" xmlns="" id="02A2DE2F-F4A7-4ACC-A9B7-573467496787"/>
              </a:ext>
            </a:extLst>
          </p:cNvPr>
          <p:cNvSpPr txBox="1"/>
          <p:nvPr>
            <p:custDataLst>
              <p:tags r:id="rId93"/>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9" name="OTLSHAPE_SL2A_41b19e5480c447038769a8a08a10f61e_HeaderRectangle" hidden="1"/>
          <p:cNvSpPr/>
          <p:nvPr>
            <p:custDataLst>
              <p:tags r:id="rId94"/>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p14="http://schemas.microsoft.com/office/powerpoint/2010/main" xmlns:a16="http://schemas.microsoft.com/office/drawing/2014/main\" xmlns="" id="ABC1B3CB-4D3E-431D-9244-EE6B16778363"/>
              </a:ext>
            </a:extLst>
          </p:cNvPr>
          <p:cNvSpPr txBox="1"/>
          <p:nvPr>
            <p:custDataLst>
              <p:tags r:id="rId95"/>
            </p:custDataLst>
          </p:nvPr>
        </p:nvSpPr>
        <p:spPr>
          <a:xfrm>
            <a:off x="18796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1" name="OTLSHAPE_SL2A_41b19e5480c447038769a8a08a10f61e_BackgroundRectangle" hidden="1"/>
          <p:cNvSpPr/>
          <p:nvPr>
            <p:custDataLst>
              <p:tags r:id="rId96"/>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7"/>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p14="http://schemas.microsoft.com/office/powerpoint/2010/main" xmlns:a16="http://schemas.microsoft.com/office/drawing/2014/main\" xmlns="" id="E9C66242-36C4-42ED-95E7-2715AB106A79"/>
              </a:ext>
            </a:extLst>
          </p:cNvPr>
          <p:cNvSpPr txBox="1"/>
          <p:nvPr>
            <p:custDataLst>
              <p:tags r:id="rId98"/>
            </p:custDataLst>
          </p:nvPr>
        </p:nvSpPr>
        <p:spPr>
          <a:xfrm>
            <a:off x="10185400" y="10199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p14="http://schemas.microsoft.com/office/powerpoint/2010/main" xmlns:a16="http://schemas.microsoft.com/office/drawing/2014/main\" xmlns="" id="12F87B18-C862-4641-AB63-92DA5AB25B0F"/>
              </a:ext>
            </a:extLst>
          </p:cNvPr>
          <p:cNvSpPr txBox="1"/>
          <p:nvPr>
            <p:custDataLst>
              <p:tags r:id="rId99"/>
            </p:custDataLst>
          </p:nvPr>
        </p:nvSpPr>
        <p:spPr>
          <a:xfrm>
            <a:off x="10185400" y="10478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p14="http://schemas.microsoft.com/office/powerpoint/2010/main" xmlns:a16="http://schemas.microsoft.com/office/drawing/2014/main\" xmlns="" id="E587286B-2562-4484-82EC-991766EA5CB7"/>
              </a:ext>
            </a:extLst>
          </p:cNvPr>
          <p:cNvSpPr txBox="1"/>
          <p:nvPr>
            <p:custDataLst>
              <p:tags r:id="rId100"/>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p14="http://schemas.microsoft.com/office/powerpoint/2010/main" xmlns:a16="http://schemas.microsoft.com/office/drawing/2014/main\" xmlns="" id="E6A74273-2950-41E8-84D2-958F2D1D42F7"/>
              </a:ext>
            </a:extLst>
          </p:cNvPr>
          <p:cNvSpPr txBox="1"/>
          <p:nvPr>
            <p:custDataLst>
              <p:tags r:id="rId101"/>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8" name="OTLSHAPE_SLT_c1b01250af8e4c509664f533c5145d76_EndDate" hidden="1">
            <a:extLst>
              <a:ext uri="{C8D298AA-F2F2-4B50-A8F2-C4FF50F1D57E}">
                <a16:creationId xmlns:p14="http://schemas.microsoft.com/office/powerpoint/2010/main" xmlns:a16="http://schemas.microsoft.com/office/drawing/2014/main\" xmlns="" id="097B41B0-2172-45BB-8977-120871E04922"/>
              </a:ext>
            </a:extLst>
          </p:cNvPr>
          <p:cNvSpPr txBox="1"/>
          <p:nvPr>
            <p:custDataLst>
              <p:tags r:id="rId102"/>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1" name="OTLSHAPE_SLT_6143cf9a014f45b0aae8feb81cd7b802_ShapePercentage" hidden="1"/>
          <p:cNvSpPr/>
          <p:nvPr>
            <p:custDataLst>
              <p:tags r:id="rId103"/>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p14="http://schemas.microsoft.com/office/powerpoint/2010/main" xmlns:a16="http://schemas.microsoft.com/office/drawing/2014/main\" xmlns="" id="C4BD28B3-2039-4950-9D95-CCC793AAF85C"/>
              </a:ext>
            </a:extLst>
          </p:cNvPr>
          <p:cNvSpPr txBox="1"/>
          <p:nvPr>
            <p:custDataLst>
              <p:tags r:id="rId104"/>
            </p:custDataLst>
          </p:nvPr>
        </p:nvSpPr>
        <p:spPr>
          <a:xfrm>
            <a:off x="5816600" y="10859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p14="http://schemas.microsoft.com/office/powerpoint/2010/main" xmlns:a16="http://schemas.microsoft.com/office/drawing/2014/main\" xmlns="" id="88C0F3C5-04C3-4141-A2E8-155E04442CE1"/>
              </a:ext>
            </a:extLst>
          </p:cNvPr>
          <p:cNvSpPr txBox="1"/>
          <p:nvPr>
            <p:custDataLst>
              <p:tags r:id="rId105"/>
            </p:custDataLst>
          </p:nvPr>
        </p:nvSpPr>
        <p:spPr>
          <a:xfrm>
            <a:off x="5816600" y="11139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p14="http://schemas.microsoft.com/office/powerpoint/2010/main" xmlns:a16="http://schemas.microsoft.com/office/drawing/2014/main\" xmlns="" id="F0B334E9-6E7D-4CC2-8764-92950A640B62"/>
              </a:ext>
            </a:extLst>
          </p:cNvPr>
          <p:cNvSpPr txBox="1"/>
          <p:nvPr>
            <p:custDataLst>
              <p:tags r:id="rId106"/>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p14="http://schemas.microsoft.com/office/powerpoint/2010/main" xmlns:a16="http://schemas.microsoft.com/office/drawing/2014/main\" xmlns="" id="AEB44C48-8FEF-4F2A-ABA5-AFAE815C3BBB"/>
              </a:ext>
            </a:extLst>
          </p:cNvPr>
          <p:cNvSpPr txBox="1"/>
          <p:nvPr>
            <p:custDataLst>
              <p:tags r:id="rId107"/>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6" name="OTLSHAPE_SLT_6143cf9a014f45b0aae8feb81cd7b802_EndDate" hidden="1">
            <a:extLst>
              <a:ext uri="{561CEF6C-0073-4456-B5D0-E19A93314187}">
                <a16:creationId xmlns:p14="http://schemas.microsoft.com/office/powerpoint/2010/main" xmlns:a16="http://schemas.microsoft.com/office/drawing/2014/main\" xmlns="" id="50FB0FCB-F378-4FFB-9695-35DE1E2FD6DC"/>
              </a:ext>
            </a:extLst>
          </p:cNvPr>
          <p:cNvSpPr txBox="1"/>
          <p:nvPr>
            <p:custDataLst>
              <p:tags r:id="rId108"/>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8" name="OTLSHAPE_SL2A_2c933fb080794c239b7b57b196795eae_HeaderRectangle" hidden="1"/>
          <p:cNvSpPr/>
          <p:nvPr>
            <p:custDataLst>
              <p:tags r:id="rId109"/>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p14="http://schemas.microsoft.com/office/powerpoint/2010/main" xmlns:a16="http://schemas.microsoft.com/office/drawing/2014/main\" xmlns="" id="8E667A96-7153-4D1E-84A5-A961F342EE7D"/>
              </a:ext>
            </a:extLst>
          </p:cNvPr>
          <p:cNvSpPr txBox="1"/>
          <p:nvPr>
            <p:custDataLst>
              <p:tags r:id="rId110"/>
            </p:custDataLst>
          </p:nvPr>
        </p:nvSpPr>
        <p:spPr>
          <a:xfrm>
            <a:off x="1879600" y="11603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0" name="OTLSHAPE_SL2A_2c933fb080794c239b7b57b196795eae_BackgroundRectangle" hidden="1"/>
          <p:cNvSpPr/>
          <p:nvPr>
            <p:custDataLst>
              <p:tags r:id="rId111"/>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2"/>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p14="http://schemas.microsoft.com/office/powerpoint/2010/main" xmlns:a16="http://schemas.microsoft.com/office/drawing/2014/main\" xmlns="" id="9F38746A-1C7C-4C76-AAF2-DE708A59B706"/>
              </a:ext>
            </a:extLst>
          </p:cNvPr>
          <p:cNvSpPr txBox="1"/>
          <p:nvPr>
            <p:custDataLst>
              <p:tags r:id="rId113"/>
            </p:custDataLst>
          </p:nvPr>
        </p:nvSpPr>
        <p:spPr>
          <a:xfrm>
            <a:off x="15163800" y="11545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p14="http://schemas.microsoft.com/office/powerpoint/2010/main" xmlns:a16="http://schemas.microsoft.com/office/drawing/2014/main\" xmlns="" id="52AECE95-C61B-4B69-9A8F-05C92F551368"/>
              </a:ext>
            </a:extLst>
          </p:cNvPr>
          <p:cNvSpPr txBox="1"/>
          <p:nvPr>
            <p:custDataLst>
              <p:tags r:id="rId114"/>
            </p:custDataLst>
          </p:nvPr>
        </p:nvSpPr>
        <p:spPr>
          <a:xfrm>
            <a:off x="15163800" y="11824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p14="http://schemas.microsoft.com/office/powerpoint/2010/main" xmlns:a16="http://schemas.microsoft.com/office/drawing/2014/main\" xmlns="" id="DE30D73F-DA79-476C-8E6D-D673DBEAFD98"/>
              </a:ext>
            </a:extLst>
          </p:cNvPr>
          <p:cNvSpPr txBox="1"/>
          <p:nvPr>
            <p:custDataLst>
              <p:tags r:id="rId115"/>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p14="http://schemas.microsoft.com/office/powerpoint/2010/main" xmlns:a16="http://schemas.microsoft.com/office/drawing/2014/main\" xmlns="" id="E8434169-5532-4CA2-B666-97EF34CAF718"/>
              </a:ext>
            </a:extLst>
          </p:cNvPr>
          <p:cNvSpPr txBox="1"/>
          <p:nvPr>
            <p:custDataLst>
              <p:tags r:id="rId116"/>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7" name="OTLSHAPE_SLT_8f957454831645f4998f988fd9ea5593_EndDate" hidden="1">
            <a:extLst>
              <a:ext uri="{0DD00CD7-C206-4696-BBA9-AADE3B84C518}">
                <a16:creationId xmlns:p14="http://schemas.microsoft.com/office/powerpoint/2010/main" xmlns:a16="http://schemas.microsoft.com/office/drawing/2014/main\" xmlns="" id="EFF34CAC-9231-4F48-ADF3-717D98B24024"/>
              </a:ext>
            </a:extLst>
          </p:cNvPr>
          <p:cNvSpPr txBox="1"/>
          <p:nvPr>
            <p:custDataLst>
              <p:tags r:id="rId117"/>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91" name="OTLSHAPE_SLM_e4bb13853dc14cc0aeacf24d88ef6b1d_Date" hidden="1">
            <a:extLst>
              <a:ext uri="{7B1064F7-6466-49F9-A5CC-6956E1E5207D}">
                <a16:creationId xmlns:p14="http://schemas.microsoft.com/office/powerpoint/2010/main" xmlns:a16="http://schemas.microsoft.com/office/drawing/2014/main\" xmlns="" id="A0929654-2C1E-4EA0-B0ED-760580A5CD98"/>
              </a:ext>
            </a:extLst>
          </p:cNvPr>
          <p:cNvSpPr txBox="1"/>
          <p:nvPr>
            <p:custDataLst>
              <p:tags r:id="rId118"/>
            </p:custDataLst>
          </p:nvPr>
        </p:nvSpPr>
        <p:spPr>
          <a:xfrm>
            <a:off x="20091400" y="11984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6" name="Arrow: Pentagon 15">
            <a:extLst>
              <a:ext uri="{FF2B5EF4-FFF2-40B4-BE49-F238E27FC236}">
                <a16:creationId xmlns:a16="http://schemas.microsoft.com/office/drawing/2014/main" id="{79BD88DD-456C-57B1-2AC8-D1D2BA9765E6}"/>
              </a:ext>
            </a:extLst>
          </p:cNvPr>
          <p:cNvSpPr/>
          <p:nvPr/>
        </p:nvSpPr>
        <p:spPr>
          <a:xfrm>
            <a:off x="1137847" y="7769085"/>
            <a:ext cx="3446346" cy="133077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t>EOIs</a:t>
            </a:r>
            <a:endParaRPr lang="en-AU" sz="6000"/>
          </a:p>
        </p:txBody>
      </p:sp>
      <p:sp>
        <p:nvSpPr>
          <p:cNvPr id="20" name="TextBox 19">
            <a:extLst>
              <a:ext uri="{FF2B5EF4-FFF2-40B4-BE49-F238E27FC236}">
                <a16:creationId xmlns:a16="http://schemas.microsoft.com/office/drawing/2014/main" id="{C4143443-F136-C3CD-DBCE-4D365F08621E}"/>
              </a:ext>
            </a:extLst>
          </p:cNvPr>
          <p:cNvSpPr txBox="1"/>
          <p:nvPr/>
        </p:nvSpPr>
        <p:spPr>
          <a:xfrm>
            <a:off x="657473" y="4710572"/>
            <a:ext cx="3873448" cy="2554545"/>
          </a:xfrm>
          <a:prstGeom prst="rect">
            <a:avLst/>
          </a:prstGeom>
          <a:noFill/>
          <a:ln>
            <a:solidFill>
              <a:srgbClr val="FFC000"/>
            </a:solidFill>
          </a:ln>
        </p:spPr>
        <p:txBody>
          <a:bodyPr wrap="square">
            <a:spAutoFit/>
          </a:bodyPr>
          <a:lstStyle/>
          <a:p>
            <a:pPr algn="ctr"/>
            <a:r>
              <a:rPr lang="en-US" sz="3200">
                <a:solidFill>
                  <a:srgbClr val="58585A"/>
                </a:solidFill>
                <a:latin typeface="Arial" panose="020B0604020202020204" pitchFamily="34" charset="0"/>
                <a:cs typeface="Arial" panose="020B0604020202020204" pitchFamily="34" charset="0"/>
              </a:rPr>
              <a:t>18 Aug – 4 Sept:</a:t>
            </a:r>
          </a:p>
          <a:p>
            <a:pPr algn="ctr"/>
            <a:r>
              <a:rPr lang="en-US" sz="3200" b="0">
                <a:solidFill>
                  <a:srgbClr val="58585A"/>
                </a:solidFill>
                <a:latin typeface="Arial" panose="020B0604020202020204" pitchFamily="34" charset="0"/>
                <a:cs typeface="Arial" panose="020B0604020202020204" pitchFamily="34" charset="0"/>
              </a:rPr>
              <a:t>Expressions of Interest for Regional Council positions open</a:t>
            </a:r>
            <a:endParaRPr lang="en-AU" sz="3200" b="0">
              <a:solidFill>
                <a:srgbClr val="58585A"/>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8574ADCB-586D-D752-924D-A730613736C7}"/>
              </a:ext>
            </a:extLst>
          </p:cNvPr>
          <p:cNvSpPr/>
          <p:nvPr/>
        </p:nvSpPr>
        <p:spPr>
          <a:xfrm>
            <a:off x="4855137" y="7753589"/>
            <a:ext cx="3446346" cy="128912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Candidates Apply</a:t>
            </a:r>
            <a:endParaRPr lang="en-AU" sz="4000"/>
          </a:p>
        </p:txBody>
      </p:sp>
      <p:sp>
        <p:nvSpPr>
          <p:cNvPr id="25" name="TextBox 24">
            <a:extLst>
              <a:ext uri="{FF2B5EF4-FFF2-40B4-BE49-F238E27FC236}">
                <a16:creationId xmlns:a16="http://schemas.microsoft.com/office/drawing/2014/main" id="{7664D769-E694-481B-E217-AA3267FA1924}"/>
              </a:ext>
            </a:extLst>
          </p:cNvPr>
          <p:cNvSpPr txBox="1"/>
          <p:nvPr/>
        </p:nvSpPr>
        <p:spPr>
          <a:xfrm>
            <a:off x="3923320" y="9582712"/>
            <a:ext cx="5016564" cy="2554545"/>
          </a:xfrm>
          <a:prstGeom prst="rect">
            <a:avLst/>
          </a:prstGeom>
          <a:noFill/>
          <a:ln>
            <a:solidFill>
              <a:srgbClr val="FFC000"/>
            </a:solidFill>
          </a:ln>
        </p:spPr>
        <p:txBody>
          <a:bodyPr wrap="square">
            <a:spAutoFit/>
          </a:bodyPr>
          <a:lstStyle/>
          <a:p>
            <a:pPr algn="ctr"/>
            <a:r>
              <a:rPr lang="en-US" sz="3200">
                <a:solidFill>
                  <a:srgbClr val="58585A"/>
                </a:solidFill>
                <a:latin typeface="Arial" panose="020B0604020202020204" pitchFamily="34" charset="0"/>
                <a:cs typeface="Arial" panose="020B0604020202020204" pitchFamily="34" charset="0"/>
              </a:rPr>
              <a:t>5 Sept – 19 Sept:</a:t>
            </a:r>
          </a:p>
          <a:p>
            <a:pPr algn="ctr"/>
            <a:r>
              <a:rPr lang="en-US" sz="3200" b="0">
                <a:solidFill>
                  <a:srgbClr val="58585A"/>
                </a:solidFill>
                <a:latin typeface="Arial" panose="020B0604020202020204" pitchFamily="34" charset="0"/>
                <a:cs typeface="Arial" panose="020B0604020202020204" pitchFamily="34" charset="0"/>
              </a:rPr>
              <a:t>Eligible candidates for Regional Council positions receive and submit application form</a:t>
            </a:r>
            <a:endParaRPr lang="en-AU" sz="3200" b="0">
              <a:solidFill>
                <a:srgbClr val="58585A"/>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01CD281-2401-AD14-D7D9-D83F09A9AE48}"/>
              </a:ext>
            </a:extLst>
          </p:cNvPr>
          <p:cNvSpPr txBox="1"/>
          <p:nvPr/>
        </p:nvSpPr>
        <p:spPr>
          <a:xfrm>
            <a:off x="7986188" y="4886950"/>
            <a:ext cx="4302290" cy="2062103"/>
          </a:xfrm>
          <a:prstGeom prst="rect">
            <a:avLst/>
          </a:prstGeom>
          <a:noFill/>
          <a:ln>
            <a:solidFill>
              <a:srgbClr val="FFC000"/>
            </a:solidFill>
          </a:ln>
        </p:spPr>
        <p:txBody>
          <a:bodyPr wrap="square">
            <a:spAutoFit/>
          </a:bodyPr>
          <a:lstStyle/>
          <a:p>
            <a:pPr algn="ctr"/>
            <a:r>
              <a:rPr lang="en-US" sz="3200">
                <a:solidFill>
                  <a:srgbClr val="58585A"/>
                </a:solidFill>
                <a:latin typeface="Arial" panose="020B0604020202020204" pitchFamily="34" charset="0"/>
                <a:cs typeface="Arial" panose="020B0604020202020204" pitchFamily="34" charset="0"/>
              </a:rPr>
              <a:t>17 – 31 Oct:</a:t>
            </a:r>
          </a:p>
          <a:p>
            <a:pPr algn="ctr"/>
            <a:r>
              <a:rPr lang="en-US" sz="3200" b="0">
                <a:solidFill>
                  <a:srgbClr val="58585A"/>
                </a:solidFill>
                <a:latin typeface="Arial" panose="020B0604020202020204" pitchFamily="34" charset="0"/>
                <a:cs typeface="Arial" panose="020B0604020202020204" pitchFamily="34" charset="0"/>
              </a:rPr>
              <a:t>Clubs vote electronically via link sent through email</a:t>
            </a:r>
            <a:endParaRPr lang="en-AU" sz="3200" b="0">
              <a:solidFill>
                <a:srgbClr val="58585A"/>
              </a:solidFill>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04ADF5CF-6A4C-7BF2-3D60-F67AAEFC75C5}"/>
              </a:ext>
            </a:extLst>
          </p:cNvPr>
          <p:cNvSpPr/>
          <p:nvPr/>
        </p:nvSpPr>
        <p:spPr>
          <a:xfrm>
            <a:off x="8572427" y="7730987"/>
            <a:ext cx="3446346" cy="133077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Voting</a:t>
            </a:r>
            <a:endParaRPr lang="en-AU" sz="4000"/>
          </a:p>
        </p:txBody>
      </p:sp>
      <p:sp>
        <p:nvSpPr>
          <p:cNvPr id="37" name="Arrow: Pentagon 36">
            <a:extLst>
              <a:ext uri="{FF2B5EF4-FFF2-40B4-BE49-F238E27FC236}">
                <a16:creationId xmlns:a16="http://schemas.microsoft.com/office/drawing/2014/main" id="{8167F4A4-EC0B-65EF-024C-DE9016A2ABE7}"/>
              </a:ext>
            </a:extLst>
          </p:cNvPr>
          <p:cNvSpPr/>
          <p:nvPr/>
        </p:nvSpPr>
        <p:spPr>
          <a:xfrm>
            <a:off x="12289717" y="7711937"/>
            <a:ext cx="3446346" cy="134982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Results</a:t>
            </a:r>
            <a:endParaRPr lang="en-AU" sz="4000"/>
          </a:p>
        </p:txBody>
      </p:sp>
      <p:sp>
        <p:nvSpPr>
          <p:cNvPr id="39" name="TextBox 38">
            <a:extLst>
              <a:ext uri="{FF2B5EF4-FFF2-40B4-BE49-F238E27FC236}">
                <a16:creationId xmlns:a16="http://schemas.microsoft.com/office/drawing/2014/main" id="{DE798D22-9E7D-366C-3F15-C98788527953}"/>
              </a:ext>
            </a:extLst>
          </p:cNvPr>
          <p:cNvSpPr txBox="1"/>
          <p:nvPr/>
        </p:nvSpPr>
        <p:spPr>
          <a:xfrm>
            <a:off x="11769180" y="9611374"/>
            <a:ext cx="4144376" cy="1569660"/>
          </a:xfrm>
          <a:prstGeom prst="rect">
            <a:avLst/>
          </a:prstGeom>
          <a:noFill/>
          <a:ln>
            <a:solidFill>
              <a:srgbClr val="FFC000"/>
            </a:solidFill>
          </a:ln>
        </p:spPr>
        <p:txBody>
          <a:bodyPr wrap="square">
            <a:spAutoFit/>
          </a:bodyPr>
          <a:lstStyle/>
          <a:p>
            <a:pPr algn="ctr"/>
            <a:r>
              <a:rPr lang="en-US" sz="3200">
                <a:solidFill>
                  <a:srgbClr val="58585A"/>
                </a:solidFill>
                <a:latin typeface="Arial" panose="020B0604020202020204" pitchFamily="34" charset="0"/>
                <a:cs typeface="Arial" panose="020B0604020202020204" pitchFamily="34" charset="0"/>
              </a:rPr>
              <a:t>1 Nov:</a:t>
            </a:r>
          </a:p>
          <a:p>
            <a:pPr algn="ctr"/>
            <a:r>
              <a:rPr lang="en-US" sz="3200" b="0">
                <a:solidFill>
                  <a:srgbClr val="58585A"/>
                </a:solidFill>
                <a:latin typeface="Arial" panose="020B0604020202020204" pitchFamily="34" charset="0"/>
                <a:cs typeface="Arial" panose="020B0604020202020204" pitchFamily="34" charset="0"/>
              </a:rPr>
              <a:t>Results of vote are announced</a:t>
            </a:r>
          </a:p>
        </p:txBody>
      </p:sp>
      <p:sp>
        <p:nvSpPr>
          <p:cNvPr id="42" name="TextBox 41">
            <a:extLst>
              <a:ext uri="{FF2B5EF4-FFF2-40B4-BE49-F238E27FC236}">
                <a16:creationId xmlns:a16="http://schemas.microsoft.com/office/drawing/2014/main" id="{E64B8618-B243-6E8C-B1C5-2EA7BD787B41}"/>
              </a:ext>
            </a:extLst>
          </p:cNvPr>
          <p:cNvSpPr txBox="1"/>
          <p:nvPr/>
        </p:nvSpPr>
        <p:spPr>
          <a:xfrm>
            <a:off x="19373412" y="9582712"/>
            <a:ext cx="4200520" cy="1569660"/>
          </a:xfrm>
          <a:prstGeom prst="rect">
            <a:avLst/>
          </a:prstGeom>
          <a:noFill/>
          <a:ln>
            <a:solidFill>
              <a:srgbClr val="FFC000"/>
            </a:solidFill>
          </a:ln>
        </p:spPr>
        <p:txBody>
          <a:bodyPr wrap="square">
            <a:spAutoFit/>
          </a:bodyPr>
          <a:lstStyle/>
          <a:p>
            <a:r>
              <a:rPr lang="en-US" sz="3200">
                <a:solidFill>
                  <a:srgbClr val="58585A"/>
                </a:solidFill>
                <a:latin typeface="Arial" panose="020B0604020202020204" pitchFamily="34" charset="0"/>
                <a:cs typeface="Arial" panose="020B0604020202020204" pitchFamily="34" charset="0"/>
              </a:rPr>
              <a:t>Jan 2024:</a:t>
            </a:r>
          </a:p>
          <a:p>
            <a:r>
              <a:rPr lang="en-US" sz="3200" b="0">
                <a:solidFill>
                  <a:srgbClr val="58585A"/>
                </a:solidFill>
                <a:latin typeface="Arial" panose="020B0604020202020204" pitchFamily="34" charset="0"/>
                <a:cs typeface="Arial" panose="020B0604020202020204" pitchFamily="34" charset="0"/>
              </a:rPr>
              <a:t>Regional Council commences</a:t>
            </a:r>
            <a:endParaRPr lang="en-AU" sz="3200" b="0">
              <a:solidFill>
                <a:srgbClr val="58585A"/>
              </a:solidFill>
              <a:latin typeface="Arial" panose="020B0604020202020204" pitchFamily="34" charset="0"/>
              <a:cs typeface="Arial" panose="020B0604020202020204" pitchFamily="34" charset="0"/>
            </a:endParaRPr>
          </a:p>
        </p:txBody>
      </p:sp>
      <p:sp>
        <p:nvSpPr>
          <p:cNvPr id="45" name="Arrow: Pentagon 44">
            <a:extLst>
              <a:ext uri="{FF2B5EF4-FFF2-40B4-BE49-F238E27FC236}">
                <a16:creationId xmlns:a16="http://schemas.microsoft.com/office/drawing/2014/main" id="{26074F59-6978-E2F4-5C78-BC7EC963FE36}"/>
              </a:ext>
            </a:extLst>
          </p:cNvPr>
          <p:cNvSpPr/>
          <p:nvPr/>
        </p:nvSpPr>
        <p:spPr>
          <a:xfrm>
            <a:off x="16007007" y="7711937"/>
            <a:ext cx="3446346" cy="134982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Objection Period</a:t>
            </a:r>
            <a:endParaRPr lang="en-AU" sz="4000"/>
          </a:p>
        </p:txBody>
      </p:sp>
      <p:sp>
        <p:nvSpPr>
          <p:cNvPr id="46" name="Arrow: Pentagon 45">
            <a:extLst>
              <a:ext uri="{FF2B5EF4-FFF2-40B4-BE49-F238E27FC236}">
                <a16:creationId xmlns:a16="http://schemas.microsoft.com/office/drawing/2014/main" id="{F0F6C614-D598-612F-E3DD-284053DC961D}"/>
              </a:ext>
            </a:extLst>
          </p:cNvPr>
          <p:cNvSpPr/>
          <p:nvPr/>
        </p:nvSpPr>
        <p:spPr>
          <a:xfrm>
            <a:off x="19724297" y="7711937"/>
            <a:ext cx="3446346" cy="1330776"/>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Regional Council</a:t>
            </a:r>
            <a:endParaRPr lang="en-AU" sz="4000"/>
          </a:p>
        </p:txBody>
      </p:sp>
      <p:cxnSp>
        <p:nvCxnSpPr>
          <p:cNvPr id="50" name="Straight Connector 49">
            <a:extLst>
              <a:ext uri="{FF2B5EF4-FFF2-40B4-BE49-F238E27FC236}">
                <a16:creationId xmlns:a16="http://schemas.microsoft.com/office/drawing/2014/main" id="{2F08D873-3CFA-17BA-59A8-1253C27FDBC5}"/>
              </a:ext>
            </a:extLst>
          </p:cNvPr>
          <p:cNvCxnSpPr/>
          <p:nvPr/>
        </p:nvCxnSpPr>
        <p:spPr>
          <a:xfrm>
            <a:off x="2717292" y="700506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8431DB-740F-3BC7-9246-DEB208BD9DE2}"/>
              </a:ext>
            </a:extLst>
          </p:cNvPr>
          <p:cNvCxnSpPr>
            <a:cxnSpLocks/>
          </p:cNvCxnSpPr>
          <p:nvPr/>
        </p:nvCxnSpPr>
        <p:spPr>
          <a:xfrm flipV="1">
            <a:off x="6405398" y="904271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9D6B5E3-C2DF-6707-5D7E-323A74E36A9A}"/>
              </a:ext>
            </a:extLst>
          </p:cNvPr>
          <p:cNvCxnSpPr>
            <a:cxnSpLocks/>
          </p:cNvCxnSpPr>
          <p:nvPr/>
        </p:nvCxnSpPr>
        <p:spPr>
          <a:xfrm flipV="1">
            <a:off x="10163834" y="6977957"/>
            <a:ext cx="0" cy="77208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7001375-99A1-955A-26A7-F0B59A689F6C}"/>
              </a:ext>
            </a:extLst>
          </p:cNvPr>
          <p:cNvCxnSpPr>
            <a:cxnSpLocks/>
          </p:cNvCxnSpPr>
          <p:nvPr/>
        </p:nvCxnSpPr>
        <p:spPr>
          <a:xfrm flipV="1">
            <a:off x="13841368" y="906176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9FD30A-9DD4-6A55-A7F2-69D54E27D3C2}"/>
              </a:ext>
            </a:extLst>
          </p:cNvPr>
          <p:cNvCxnSpPr>
            <a:cxnSpLocks/>
          </p:cNvCxnSpPr>
          <p:nvPr/>
        </p:nvCxnSpPr>
        <p:spPr>
          <a:xfrm flipV="1">
            <a:off x="17602160" y="6930003"/>
            <a:ext cx="0" cy="781934"/>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034A21C-76F3-8C23-696C-4F24EBE2300D}"/>
              </a:ext>
            </a:extLst>
          </p:cNvPr>
          <p:cNvCxnSpPr>
            <a:cxnSpLocks/>
          </p:cNvCxnSpPr>
          <p:nvPr/>
        </p:nvCxnSpPr>
        <p:spPr>
          <a:xfrm flipV="1">
            <a:off x="21447468" y="904271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sp>
        <p:nvSpPr>
          <p:cNvPr id="4" name="How can you learn more?">
            <a:extLst>
              <a:ext uri="{FF2B5EF4-FFF2-40B4-BE49-F238E27FC236}">
                <a16:creationId xmlns:a16="http://schemas.microsoft.com/office/drawing/2014/main" id="{DBE67BBA-95CF-6F17-5B8A-09DB5A27801E}"/>
              </a:ext>
            </a:extLst>
          </p:cNvPr>
          <p:cNvSpPr txBox="1"/>
          <p:nvPr/>
        </p:nvSpPr>
        <p:spPr>
          <a:xfrm>
            <a:off x="-1" y="1723372"/>
            <a:ext cx="24345902"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9600" b="0" kern="1200" spc="90">
                <a:solidFill>
                  <a:srgbClr val="F7A81B"/>
                </a:solidFill>
                <a:latin typeface="Frutiger LT Std 45 Light"/>
                <a:sym typeface="Frutiger LT Std 45 Light"/>
              </a:rPr>
              <a:t>Regional Council election timeline</a:t>
            </a:r>
            <a:endParaRPr sz="9600" b="0" kern="1200" spc="90">
              <a:solidFill>
                <a:srgbClr val="F7A81B"/>
              </a:solidFill>
              <a:latin typeface="Frutiger LT Std 45 Light"/>
              <a:sym typeface="Frutiger LT Std 45 Light"/>
            </a:endParaRPr>
          </a:p>
        </p:txBody>
      </p:sp>
      <p:cxnSp>
        <p:nvCxnSpPr>
          <p:cNvPr id="7" name="Straight Connector 6">
            <a:extLst>
              <a:ext uri="{FF2B5EF4-FFF2-40B4-BE49-F238E27FC236}">
                <a16:creationId xmlns:a16="http://schemas.microsoft.com/office/drawing/2014/main" id="{EE6E6E4B-05F6-2F96-AB9C-6586CBDC6D4A}"/>
              </a:ext>
            </a:extLst>
          </p:cNvPr>
          <p:cNvCxnSpPr>
            <a:cxnSpLocks/>
          </p:cNvCxnSpPr>
          <p:nvPr/>
        </p:nvCxnSpPr>
        <p:spPr>
          <a:xfrm flipV="1">
            <a:off x="2459211" y="7271954"/>
            <a:ext cx="0" cy="481635"/>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AC2FB48-0C68-52F8-4ABE-FCA76FC91E02}"/>
              </a:ext>
            </a:extLst>
          </p:cNvPr>
          <p:cNvSpPr txBox="1"/>
          <p:nvPr/>
        </p:nvSpPr>
        <p:spPr>
          <a:xfrm>
            <a:off x="15451015" y="4853902"/>
            <a:ext cx="4302290" cy="2062103"/>
          </a:xfrm>
          <a:prstGeom prst="rect">
            <a:avLst/>
          </a:prstGeom>
          <a:noFill/>
          <a:ln>
            <a:solidFill>
              <a:srgbClr val="FFC000"/>
            </a:solidFill>
          </a:ln>
        </p:spPr>
        <p:txBody>
          <a:bodyPr wrap="square">
            <a:spAutoFit/>
          </a:bodyPr>
          <a:lstStyle/>
          <a:p>
            <a:pPr algn="ctr"/>
            <a:r>
              <a:rPr lang="en-US" sz="3200">
                <a:solidFill>
                  <a:srgbClr val="58585A"/>
                </a:solidFill>
                <a:latin typeface="Arial" panose="020B0604020202020204" pitchFamily="34" charset="0"/>
                <a:cs typeface="Arial" panose="020B0604020202020204" pitchFamily="34" charset="0"/>
              </a:rPr>
              <a:t>1 – 15 Nov:</a:t>
            </a:r>
          </a:p>
          <a:p>
            <a:pPr algn="ctr"/>
            <a:r>
              <a:rPr lang="en-US" sz="3200" b="0">
                <a:solidFill>
                  <a:srgbClr val="58585A"/>
                </a:solidFill>
                <a:latin typeface="Arial" panose="020B0604020202020204" pitchFamily="34" charset="0"/>
                <a:cs typeface="Arial" panose="020B0604020202020204" pitchFamily="34" charset="0"/>
              </a:rPr>
              <a:t>If no objections are received, results will be upheld</a:t>
            </a:r>
            <a:endParaRPr lang="en-AU" sz="3200" b="0">
              <a:solidFill>
                <a:srgbClr val="58585A"/>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5994524"/>
      </p:ext>
      <p:ext uri="db4824ee-58ba-4bd1-b029-b0e19f59b0e4">
        <p14:creationId xmlns="" xmlns:p14="http://schemas.microsoft.com/office/powerpoint/2010/main" xmlns:a16="http://schemas.microsoft.com/office/drawing/2014/main\" val="2714797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3517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283" name="How can you learn more?"/>
          <p:cNvSpPr txBox="1"/>
          <p:nvPr/>
        </p:nvSpPr>
        <p:spPr>
          <a:xfrm>
            <a:off x="-304802" y="1940352"/>
            <a:ext cx="2434590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a:solidFill>
                  <a:srgbClr val="F7A81B"/>
                </a:solidFill>
                <a:latin typeface="Frutiger LT Std 45 Light"/>
                <a:sym typeface="Frutiger LT Std 45 Light"/>
              </a:rPr>
              <a:t>Rotary Community Groups (RCGs) and Leaders (RCLs)</a:t>
            </a:r>
            <a:endParaRPr sz="8000" b="0" kern="1200" spc="90">
              <a:solidFill>
                <a:srgbClr val="F7A81B"/>
              </a:solidFill>
              <a:latin typeface="Frutiger LT Std 45 Light"/>
              <a:sym typeface="Frutiger LT Std 45 Light"/>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990599" y="3855427"/>
            <a:ext cx="21989717" cy="9272953"/>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809750" lvl="3" indent="-857250">
              <a:lnSpc>
                <a:spcPct val="114000"/>
              </a:lnSpc>
              <a:spcBef>
                <a:spcPts val="0"/>
              </a:spcBef>
              <a:spcAft>
                <a:spcPts val="1800"/>
              </a:spcAft>
              <a:buFont typeface="Arial" panose="020B0604020202020204" pitchFamily="34" charset="0"/>
              <a:buChar char="•"/>
            </a:pPr>
            <a:r>
              <a:rPr lang="en-AU" sz="5000" dirty="0">
                <a:solidFill>
                  <a:srgbClr val="58585A"/>
                </a:solidFill>
                <a:latin typeface="Arial" panose="02040604050505020304" pitchFamily="18" charset="0"/>
              </a:rPr>
              <a:t>A new way of grouping clubs based on commonalities such as:</a:t>
            </a:r>
          </a:p>
          <a:p>
            <a:pPr marL="2867025" lvl="6" indent="-962025">
              <a:lnSpc>
                <a:spcPct val="114000"/>
              </a:lnSpc>
              <a:spcBef>
                <a:spcPts val="0"/>
              </a:spcBef>
              <a:spcAft>
                <a:spcPts val="1800"/>
              </a:spcAft>
              <a:buFont typeface="Symbol" panose="05050102010706020507" pitchFamily="18" charset="2"/>
              <a:buChar char="-"/>
            </a:pPr>
            <a:r>
              <a:rPr lang="en-AU" sz="4400" spc="-50" dirty="0">
                <a:solidFill>
                  <a:srgbClr val="58585A"/>
                </a:solidFill>
                <a:latin typeface="Arial" panose="02040604050505020304" pitchFamily="18" charset="0"/>
              </a:rPr>
              <a:t>Geography e.g. a large area of spread-out clubs, a smaller area of close clubs </a:t>
            </a:r>
          </a:p>
          <a:p>
            <a:pPr marL="2867025" lvl="6" indent="-962025">
              <a:lnSpc>
                <a:spcPct val="114000"/>
              </a:lnSpc>
              <a:spcBef>
                <a:spcPts val="0"/>
              </a:spcBef>
              <a:spcAft>
                <a:spcPts val="1800"/>
              </a:spcAft>
              <a:buFont typeface="Symbol" panose="05050102010706020507" pitchFamily="18" charset="2"/>
              <a:buChar char="-"/>
            </a:pPr>
            <a:r>
              <a:rPr lang="en-AU" sz="4400" dirty="0">
                <a:solidFill>
                  <a:srgbClr val="58585A"/>
                </a:solidFill>
                <a:latin typeface="Arial" panose="02040604050505020304" pitchFamily="18" charset="0"/>
              </a:rPr>
              <a:t>Type of club e.g. e-Clubs </a:t>
            </a:r>
          </a:p>
          <a:p>
            <a:pPr marL="2867025" lvl="6" indent="-962025">
              <a:lnSpc>
                <a:spcPct val="114000"/>
              </a:lnSpc>
              <a:spcBef>
                <a:spcPts val="0"/>
              </a:spcBef>
              <a:spcAft>
                <a:spcPts val="3000"/>
              </a:spcAft>
              <a:buFont typeface="Symbol" panose="05050102010706020507" pitchFamily="18" charset="2"/>
              <a:buChar char="-"/>
            </a:pPr>
            <a:r>
              <a:rPr lang="en-AU" sz="4400" dirty="0">
                <a:solidFill>
                  <a:srgbClr val="58585A"/>
                </a:solidFill>
                <a:latin typeface="Arial" panose="02040604050505020304" pitchFamily="18" charset="0"/>
              </a:rPr>
              <a:t>Shared language e.g. French-speaking clubs</a:t>
            </a:r>
          </a:p>
          <a:p>
            <a:pPr marL="1809750" lvl="3" indent="-857250">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RCGs can meet in person, online or a combination of both, and choose how often they meet</a:t>
            </a:r>
          </a:p>
          <a:p>
            <a:pPr marL="1809750" lvl="3" indent="-857250">
              <a:lnSpc>
                <a:spcPct val="114000"/>
              </a:lnSpc>
              <a:spcBef>
                <a:spcPts val="0"/>
              </a:spcBef>
              <a:spcAft>
                <a:spcPts val="3000"/>
              </a:spcAft>
              <a:buFont typeface="Arial" panose="020B0604020202020204" pitchFamily="34" charset="0"/>
              <a:buChar char="•"/>
            </a:pPr>
            <a:r>
              <a:rPr lang="en-AU" sz="5000" dirty="0">
                <a:solidFill>
                  <a:srgbClr val="58585A"/>
                </a:solidFill>
                <a:latin typeface="Arial" panose="02040604050505020304" pitchFamily="18" charset="0"/>
              </a:rPr>
              <a:t>Clubs can also nominate a secondary grouping that will operate through online networks across the Zone</a:t>
            </a:r>
          </a:p>
          <a:p>
            <a:pPr marL="2867025" lvl="6" indent="-962025">
              <a:lnSpc>
                <a:spcPct val="114000"/>
              </a:lnSpc>
              <a:spcBef>
                <a:spcPts val="0"/>
              </a:spcBef>
              <a:spcAft>
                <a:spcPts val="1800"/>
              </a:spcAft>
              <a:buFont typeface="Symbol" panose="05050102010706020507" pitchFamily="18" charset="2"/>
              <a:buChar char="-"/>
            </a:pPr>
            <a:r>
              <a:rPr lang="en-AU" sz="4400" dirty="0">
                <a:solidFill>
                  <a:srgbClr val="58585A"/>
                </a:solidFill>
                <a:latin typeface="Arial" panose="02040604050505020304" pitchFamily="18" charset="0"/>
              </a:rPr>
              <a:t>Potential groupings include environment, youth, DEI, etc</a:t>
            </a:r>
          </a:p>
          <a:p>
            <a:pPr marL="1809750" lvl="3" indent="-857250">
              <a:lnSpc>
                <a:spcPct val="114000"/>
              </a:lnSpc>
              <a:spcBef>
                <a:spcPts val="0"/>
              </a:spcBef>
              <a:spcAft>
                <a:spcPts val="3000"/>
              </a:spcAft>
              <a:buFont typeface="Arial" panose="020B0604020202020204" pitchFamily="34" charset="0"/>
              <a:buChar char="•"/>
            </a:pPr>
            <a:endParaRPr lang="en-AU" sz="5000" dirty="0">
              <a:solidFill>
                <a:srgbClr val="58585A"/>
              </a:solidFill>
              <a:latin typeface="Arial" panose="02040604050505020304" pitchFamily="18" charset="0"/>
            </a:endParaRPr>
          </a:p>
        </p:txBody>
      </p:sp>
    </p:spTree>
    <p:extLst>
      <p:ext uri="{BB962C8B-B14F-4D97-AF65-F5344CB8AC3E}">
        <p14:creationId xmlns:p14="http://schemas.microsoft.com/office/powerpoint/2010/main" val="27430946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3" name="Content Placeholder 4">
            <a:extLst>
              <a:ext uri="{FF2B5EF4-FFF2-40B4-BE49-F238E27FC236}">
                <a16:creationId xmlns:a16="http://schemas.microsoft.com/office/drawing/2014/main" id="{9AA1302B-F849-1B61-1FE1-C9F2AEC4EFA2}"/>
              </a:ext>
            </a:extLst>
          </p:cNvPr>
          <p:cNvSpPr txBox="1">
            <a:spLocks/>
          </p:cNvSpPr>
          <p:nvPr/>
        </p:nvSpPr>
        <p:spPr>
          <a:xfrm>
            <a:off x="1162051" y="4192532"/>
            <a:ext cx="21507450" cy="861646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01600" tIns="101600" rIns="101600" bIns="101600" anchor="t">
            <a:noAutofit/>
          </a:bodyPr>
          <a:lst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a:lstStyle>
          <a:p>
            <a:pPr marL="1809750" lvl="3" indent="-857250">
              <a:lnSpc>
                <a:spcPct val="114000"/>
              </a:lnSpc>
              <a:spcBef>
                <a:spcPts val="0"/>
              </a:spcBef>
              <a:spcAft>
                <a:spcPts val="3000"/>
              </a:spcAft>
              <a:buFont typeface="Arial" panose="020B0604020202020204" pitchFamily="34" charset="0"/>
              <a:buChar char="•"/>
            </a:pPr>
            <a:r>
              <a:rPr lang="en-AU" sz="6000">
                <a:solidFill>
                  <a:srgbClr val="58585A"/>
                </a:solidFill>
                <a:latin typeface="Arial" panose="02040604050505020304" pitchFamily="18" charset="0"/>
              </a:rPr>
              <a:t>Each RCG will elect their own RCL to facilitate their group and provide/access support for clubs</a:t>
            </a:r>
          </a:p>
          <a:p>
            <a:pPr marL="1809750" lvl="3" indent="-857250">
              <a:lnSpc>
                <a:spcPct val="114000"/>
              </a:lnSpc>
              <a:spcBef>
                <a:spcPts val="0"/>
              </a:spcBef>
              <a:spcAft>
                <a:spcPts val="1800"/>
              </a:spcAft>
              <a:buFont typeface="Arial" panose="020B0604020202020204" pitchFamily="34" charset="0"/>
              <a:buChar char="•"/>
            </a:pPr>
            <a:r>
              <a:rPr lang="en-AU" sz="6000">
                <a:solidFill>
                  <a:srgbClr val="58585A"/>
                </a:solidFill>
                <a:latin typeface="Arial" panose="02040604050505020304" pitchFamily="18" charset="0"/>
              </a:rPr>
              <a:t>Rotary Community Leaders will support clubs to:</a:t>
            </a:r>
          </a:p>
          <a:p>
            <a:pPr marL="2867025" lvl="6" indent="-962025">
              <a:lnSpc>
                <a:spcPct val="114000"/>
              </a:lnSpc>
              <a:spcBef>
                <a:spcPts val="0"/>
              </a:spcBef>
              <a:spcAft>
                <a:spcPts val="1800"/>
              </a:spcAft>
              <a:buFont typeface="Symbol" panose="05050102010706020507" pitchFamily="18" charset="2"/>
              <a:buChar char="-"/>
            </a:pPr>
            <a:r>
              <a:rPr lang="en-US" sz="4400">
                <a:solidFill>
                  <a:srgbClr val="58585A"/>
                </a:solidFill>
                <a:latin typeface="Arial" panose="02040604050505020304" pitchFamily="18" charset="0"/>
              </a:rPr>
              <a:t>Establish larger scale partnerships</a:t>
            </a:r>
          </a:p>
          <a:p>
            <a:pPr marL="2867025" lvl="6" indent="-962025">
              <a:lnSpc>
                <a:spcPct val="114000"/>
              </a:lnSpc>
              <a:spcBef>
                <a:spcPts val="0"/>
              </a:spcBef>
              <a:spcAft>
                <a:spcPts val="1800"/>
              </a:spcAft>
              <a:buFont typeface="Symbol" panose="05050102010706020507" pitchFamily="18" charset="2"/>
              <a:buChar char="-"/>
            </a:pPr>
            <a:r>
              <a:rPr lang="en-US" sz="4400">
                <a:solidFill>
                  <a:srgbClr val="58585A"/>
                </a:solidFill>
                <a:latin typeface="Arial" panose="02040604050505020304" pitchFamily="18" charset="0"/>
              </a:rPr>
              <a:t>Increase community impact</a:t>
            </a:r>
          </a:p>
          <a:p>
            <a:pPr marL="2867025" lvl="6" indent="-962025">
              <a:lnSpc>
                <a:spcPct val="114000"/>
              </a:lnSpc>
              <a:spcBef>
                <a:spcPts val="0"/>
              </a:spcBef>
              <a:spcAft>
                <a:spcPts val="1800"/>
              </a:spcAft>
              <a:buFont typeface="Symbol" panose="05050102010706020507" pitchFamily="18" charset="2"/>
              <a:buChar char="-"/>
            </a:pPr>
            <a:r>
              <a:rPr lang="en-US" sz="4400">
                <a:solidFill>
                  <a:srgbClr val="58585A"/>
                </a:solidFill>
                <a:latin typeface="Arial" panose="02040604050505020304" pitchFamily="18" charset="0"/>
              </a:rPr>
              <a:t>Build a higher public profile</a:t>
            </a:r>
          </a:p>
          <a:p>
            <a:pPr marL="2867025" lvl="6" indent="-962025">
              <a:lnSpc>
                <a:spcPct val="114000"/>
              </a:lnSpc>
              <a:spcBef>
                <a:spcPts val="0"/>
              </a:spcBef>
              <a:spcAft>
                <a:spcPts val="1800"/>
              </a:spcAft>
              <a:buFont typeface="Symbol" panose="05050102010706020507" pitchFamily="18" charset="2"/>
              <a:buChar char="-"/>
            </a:pPr>
            <a:r>
              <a:rPr lang="en-US" sz="4400">
                <a:solidFill>
                  <a:srgbClr val="58585A"/>
                </a:solidFill>
                <a:latin typeface="Arial" panose="02040604050505020304" pitchFamily="18" charset="0"/>
              </a:rPr>
              <a:t>Attract new club members</a:t>
            </a:r>
          </a:p>
          <a:p>
            <a:pPr marL="2867025" lvl="6" indent="-962025">
              <a:lnSpc>
                <a:spcPct val="114000"/>
              </a:lnSpc>
              <a:spcBef>
                <a:spcPts val="0"/>
              </a:spcBef>
              <a:spcAft>
                <a:spcPts val="1800"/>
              </a:spcAft>
              <a:buFont typeface="Symbol" panose="05050102010706020507" pitchFamily="18" charset="2"/>
              <a:buChar char="-"/>
            </a:pPr>
            <a:r>
              <a:rPr lang="en-US" sz="4400">
                <a:solidFill>
                  <a:srgbClr val="58585A"/>
                </a:solidFill>
                <a:latin typeface="Arial" panose="02040604050505020304" pitchFamily="18" charset="0"/>
              </a:rPr>
              <a:t>Increase club member engagement and satisfaction</a:t>
            </a:r>
          </a:p>
          <a:p>
            <a:pPr marL="1809750" lvl="3" indent="-857250">
              <a:lnSpc>
                <a:spcPct val="114000"/>
              </a:lnSpc>
              <a:spcBef>
                <a:spcPts val="0"/>
              </a:spcBef>
              <a:spcAft>
                <a:spcPts val="3000"/>
              </a:spcAft>
              <a:buFont typeface="Arial" panose="020B0604020202020204" pitchFamily="34" charset="0"/>
              <a:buChar char="•"/>
            </a:pPr>
            <a:endParaRPr lang="en-AU" sz="600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a:solidFill>
                <a:srgbClr val="58585A"/>
              </a:solidFill>
              <a:latin typeface="Arial" panose="02040604050505020304" pitchFamily="18" charset="0"/>
            </a:endParaRPr>
          </a:p>
          <a:p>
            <a:pPr marL="1809750" lvl="3" indent="-857250">
              <a:lnSpc>
                <a:spcPct val="114000"/>
              </a:lnSpc>
              <a:spcBef>
                <a:spcPts val="0"/>
              </a:spcBef>
              <a:spcAft>
                <a:spcPts val="3000"/>
              </a:spcAft>
              <a:buFont typeface="Arial" panose="020B0604020202020204" pitchFamily="34" charset="0"/>
              <a:buChar char="•"/>
            </a:pPr>
            <a:endParaRPr lang="en-AU" sz="6000">
              <a:solidFill>
                <a:srgbClr val="58585A"/>
              </a:solidFill>
              <a:latin typeface="Arial" panose="02040604050505020304" pitchFamily="18" charset="0"/>
            </a:endParaRPr>
          </a:p>
          <a:p>
            <a:pPr marL="952500" lvl="3" indent="0">
              <a:lnSpc>
                <a:spcPct val="114000"/>
              </a:lnSpc>
              <a:spcBef>
                <a:spcPts val="0"/>
              </a:spcBef>
              <a:spcAft>
                <a:spcPts val="3000"/>
              </a:spcAft>
              <a:buNone/>
            </a:pPr>
            <a:endParaRPr lang="en-US" sz="6000">
              <a:solidFill>
                <a:srgbClr val="58585A"/>
              </a:solidFill>
              <a:latin typeface="Arial" panose="02040604050505020304" pitchFamily="18" charset="0"/>
            </a:endParaRPr>
          </a:p>
        </p:txBody>
      </p:sp>
      <p:sp>
        <p:nvSpPr>
          <p:cNvPr id="4" name="How can you learn more?">
            <a:extLst>
              <a:ext uri="{FF2B5EF4-FFF2-40B4-BE49-F238E27FC236}">
                <a16:creationId xmlns:a16="http://schemas.microsoft.com/office/drawing/2014/main" id="{99EB0E17-BB44-B056-0265-BB93B2FE65C1}"/>
              </a:ext>
            </a:extLst>
          </p:cNvPr>
          <p:cNvSpPr txBox="1"/>
          <p:nvPr/>
        </p:nvSpPr>
        <p:spPr>
          <a:xfrm>
            <a:off x="-1" y="1940352"/>
            <a:ext cx="2434590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AU" sz="8000" b="0" kern="1200" spc="90">
                <a:solidFill>
                  <a:srgbClr val="F7A81B"/>
                </a:solidFill>
                <a:latin typeface="Frutiger LT Std 45 Light"/>
                <a:sym typeface="Frutiger LT Std 45 Light"/>
              </a:rPr>
              <a:t>Rotary Community Groups (RCGs) and Leaders (RCLs)</a:t>
            </a:r>
          </a:p>
        </p:txBody>
      </p:sp>
    </p:spTree>
    <p:extLst>
      <p:ext uri="{BB962C8B-B14F-4D97-AF65-F5344CB8AC3E}">
        <p14:creationId xmlns:p14="http://schemas.microsoft.com/office/powerpoint/2010/main" val="21142236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p:cNvSpPr/>
          <p:nvPr/>
        </p:nvSpPr>
        <p:spPr>
          <a:xfrm>
            <a:off x="0" y="0"/>
            <a:ext cx="24383999" cy="3493478"/>
          </a:xfrm>
          <a:prstGeom prst="rect">
            <a:avLst/>
          </a:prstGeom>
          <a:solidFill>
            <a:srgbClr val="434343"/>
          </a:solidFill>
          <a:ln w="12700">
            <a:miter lim="400000"/>
          </a:ln>
        </p:spPr>
        <p:txBody>
          <a:bodyPr lIns="0" tIns="0" rIns="0" bIns="0" anchor="ctr"/>
          <a:lstStyle/>
          <a:p>
            <a:pPr algn="l" defTabSz="1828800" hangingPunct="1">
              <a:defRPr sz="3200" b="0">
                <a:solidFill>
                  <a:srgbClr val="FFFFFF"/>
                </a:solidFill>
                <a:latin typeface="+mn-lt"/>
                <a:ea typeface="+mn-ea"/>
                <a:cs typeface="+mn-cs"/>
                <a:sym typeface="Helvetica Neue Medium"/>
              </a:defRPr>
            </a:pPr>
            <a:endParaRPr sz="9600" b="0" kern="1200">
              <a:solidFill>
                <a:srgbClr val="FFFFFF"/>
              </a:solidFill>
              <a:latin typeface="Calibri" panose="020F0502020204030204"/>
              <a:ea typeface="+mn-ea"/>
              <a:cs typeface="+mn-cs"/>
              <a:sym typeface="Helvetica Neue Medium"/>
            </a:endParaRPr>
          </a:p>
        </p:txBody>
      </p:sp>
      <p:sp>
        <p:nvSpPr>
          <p:cNvPr id="4" name="How can you learn more?">
            <a:extLst>
              <a:ext uri="{FF2B5EF4-FFF2-40B4-BE49-F238E27FC236}">
                <a16:creationId xmlns:a16="http://schemas.microsoft.com/office/drawing/2014/main" id="{99EB0E17-BB44-B056-0265-BB93B2FE65C1}"/>
              </a:ext>
            </a:extLst>
          </p:cNvPr>
          <p:cNvSpPr txBox="1"/>
          <p:nvPr/>
        </p:nvSpPr>
        <p:spPr>
          <a:xfrm>
            <a:off x="0" y="1975704"/>
            <a:ext cx="24345902"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NZ" sz="8000" b="0" kern="1200" spc="90">
                <a:solidFill>
                  <a:srgbClr val="F7A81B"/>
                </a:solidFill>
                <a:latin typeface="Frutiger LT Std 45 Light"/>
                <a:sym typeface="Frutiger LT Std 45 Light"/>
              </a:rPr>
              <a:t>Rotary Community Group Collaboration</a:t>
            </a:r>
            <a:endParaRPr sz="8000" b="0" kern="1200" spc="90">
              <a:solidFill>
                <a:srgbClr val="F7A81B"/>
              </a:solidFill>
              <a:latin typeface="Frutiger LT Std 45 Light"/>
              <a:sym typeface="Frutiger LT Std 45 Light"/>
            </a:endParaRPr>
          </a:p>
        </p:txBody>
      </p:sp>
      <p:pic>
        <p:nvPicPr>
          <p:cNvPr id="7" name="Picture 6" descr="A person in black hat and black hat kneeling in mud and holding a small plant&#10;&#10;Description automatically generated">
            <a:extLst>
              <a:ext uri="{FF2B5EF4-FFF2-40B4-BE49-F238E27FC236}">
                <a16:creationId xmlns:a16="http://schemas.microsoft.com/office/drawing/2014/main" id="{C1091FFD-D2B7-8E21-A452-D85501046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399" y="4271906"/>
            <a:ext cx="5791200" cy="8686800"/>
          </a:xfrm>
          <a:prstGeom prst="rect">
            <a:avLst/>
          </a:prstGeom>
        </p:spPr>
      </p:pic>
      <p:pic>
        <p:nvPicPr>
          <p:cNvPr id="11" name="Picture 10" descr="A billboard on a highway&#10;&#10;Description automatically generated">
            <a:extLst>
              <a:ext uri="{FF2B5EF4-FFF2-40B4-BE49-F238E27FC236}">
                <a16:creationId xmlns:a16="http://schemas.microsoft.com/office/drawing/2014/main" id="{27E007B9-EF75-599F-550B-8344C3DBB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9816" y="4271906"/>
            <a:ext cx="8314772" cy="5543181"/>
          </a:xfrm>
          <a:prstGeom prst="rect">
            <a:avLst/>
          </a:prstGeom>
        </p:spPr>
      </p:pic>
      <p:pic>
        <p:nvPicPr>
          <p:cNvPr id="13" name="Picture 12" descr="A doctor talking to a patient&#10;&#10;Description automatically generated">
            <a:extLst>
              <a:ext uri="{FF2B5EF4-FFF2-40B4-BE49-F238E27FC236}">
                <a16:creationId xmlns:a16="http://schemas.microsoft.com/office/drawing/2014/main" id="{AF505782-EDF7-E310-DB71-8BD2F669B0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412" y="7415525"/>
            <a:ext cx="8314772" cy="5543181"/>
          </a:xfrm>
          <a:prstGeom prst="rect">
            <a:avLst/>
          </a:prstGeom>
        </p:spPr>
      </p:pic>
    </p:spTree>
    <p:extLst>
      <p:ext uri="{BB962C8B-B14F-4D97-AF65-F5344CB8AC3E}">
        <p14:creationId xmlns:p14="http://schemas.microsoft.com/office/powerpoint/2010/main" val="2800849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035A2F-4EA9-A9A0-4DEB-7611CBB587A7}"/>
              </a:ext>
            </a:extLst>
          </p:cNvPr>
          <p:cNvSpPr/>
          <p:nvPr/>
        </p:nvSpPr>
        <p:spPr>
          <a:xfrm>
            <a:off x="0" y="-30000"/>
            <a:ext cx="24434800" cy="3454945"/>
          </a:xfrm>
          <a:prstGeom prst="rect">
            <a:avLst/>
          </a:prstGeom>
          <a:solidFill>
            <a:srgbClr val="4343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solidFill>
                <a:srgbClr val="222A35"/>
              </a:solidFill>
            </a:endParaRPr>
          </a:p>
        </p:txBody>
      </p:sp>
      <p:sp>
        <p:nvSpPr>
          <p:cNvPr id="13" name="OTLSHAPE_TB_00000000000000000000000000000000_ElapsedTime" hidden="1"/>
          <p:cNvSpPr/>
          <p:nvPr>
            <p:custDataLst>
              <p:tags r:id="rId2"/>
            </p:custDataLst>
          </p:nvPr>
        </p:nvSpPr>
        <p:spPr>
          <a:xfrm>
            <a:off x="2006600" y="1270000"/>
            <a:ext cx="0" cy="0"/>
          </a:xfrm>
          <a:prstGeom prst="rect">
            <a:avLst/>
          </a:prstGeom>
          <a:solidFill>
            <a:srgbClr val="000000">
              <a:alpha val="100000"/>
            </a:srgbClr>
          </a:solidFill>
        </p:spPr>
        <p:txBody>
          <a:bodyPr/>
          <a:lstStyle/>
          <a:p>
            <a:endParaRPr lang="en-NZ"/>
          </a:p>
        </p:txBody>
      </p:sp>
      <p:sp>
        <p:nvSpPr>
          <p:cNvPr id="14" name="OTLSHAPE_TB_00000000000000000000000000000000_TodayMarkerShape" hidden="1"/>
          <p:cNvSpPr/>
          <p:nvPr>
            <p:custDataLst>
              <p:tags r:id="rId3"/>
            </p:custDataLst>
          </p:nvPr>
        </p:nvSpPr>
        <p:spPr>
          <a:xfrm>
            <a:off x="5181600" y="2032000"/>
            <a:ext cx="228600" cy="254000"/>
          </a:xfrm>
          <a:prstGeom prst="triangle">
            <a:avLst/>
          </a:prstGeom>
          <a:solidFill>
            <a:srgbClr val="FF0000">
              <a:alpha val="100000"/>
            </a:srgbClr>
          </a:solidFill>
        </p:spPr>
        <p:txBody>
          <a:bodyPr/>
          <a:lstStyle/>
          <a:p>
            <a:endParaRPr lang="en-NZ"/>
          </a:p>
        </p:txBody>
      </p:sp>
      <p:sp>
        <p:nvSpPr>
          <p:cNvPr id="15" name="OTLSHAPE_TB_00000000000000000000000000000000_TodayMarkerText" hidden="1">
            <a:extLst>
              <a:ext uri="{4A201385-C31D-47CC-BD62-8ED7052B087C}">
                <a16:creationId xmlns:p14="http://schemas.microsoft.com/office/powerpoint/2010/main" xmlns:a16="http://schemas.microsoft.com/office/drawing/2014/main\" xmlns="" id="9C8C2A7E-72DC-459F-B056-AEFD234142F6"/>
              </a:ext>
            </a:extLst>
          </p:cNvPr>
          <p:cNvSpPr txBox="1"/>
          <p:nvPr>
            <p:custDataLst>
              <p:tags r:id="rId4"/>
            </p:custDataLst>
          </p:nvPr>
        </p:nvSpPr>
        <p:spPr>
          <a:xfrm>
            <a:off x="4891819" y="2116727"/>
            <a:ext cx="833562" cy="338554"/>
          </a:xfrm>
          <a:prstGeom prst="rect">
            <a:avLst/>
          </a:prstGeom>
          <a:noFill/>
        </p:spPr>
        <p:txBody>
          <a:bodyPr vert="horz" wrap="none" lIns="0" tIns="0" rIns="0" bIns="0" rtlCol="0" anchor="ctr" anchorCtr="0">
            <a:spAutoFit/>
          </a:bodyPr>
          <a:lstStyle/>
          <a:p>
            <a:pPr algn="ctr"/>
            <a:r>
              <a:rPr lang="en-US" sz="2200">
                <a:solidFill>
                  <a:srgbClr val="000000">
                    <a:alpha val="100000"/>
                  </a:srgbClr>
                </a:solidFill>
                <a:latin typeface="Arial" panose="02040604050505020304" pitchFamily="18" charset="0"/>
              </a:rPr>
              <a:t>Today</a:t>
            </a:r>
          </a:p>
        </p:txBody>
      </p:sp>
      <p:cxnSp>
        <p:nvCxnSpPr>
          <p:cNvPr id="18" name="OTLSHAPE_TB_00000000000000000000000000000000_MinorTickMarkAbove1" hidden="1"/>
          <p:cNvCxnSpPr/>
          <p:nvPr>
            <p:custDataLst>
              <p:tags r:id="rId5"/>
            </p:custDataLst>
          </p:nvPr>
        </p:nvCxnSpPr>
        <p:spPr>
          <a:xfrm>
            <a:off x="40640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19" name="OTLSHAPE_TB_00000000000000000000000000000000_MinorTickMarkBelow1" hidden="1"/>
          <p:cNvCxnSpPr/>
          <p:nvPr>
            <p:custDataLst>
              <p:tags r:id="rId6"/>
            </p:custDataLst>
          </p:nvPr>
        </p:nvCxnSpPr>
        <p:spPr>
          <a:xfrm>
            <a:off x="40640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2" name="OTLSHAPE_TB_00000000000000000000000000000000_MinorTickMarkAbove2" hidden="1"/>
          <p:cNvCxnSpPr/>
          <p:nvPr>
            <p:custDataLst>
              <p:tags r:id="rId7"/>
            </p:custDataLst>
          </p:nvPr>
        </p:nvCxnSpPr>
        <p:spPr>
          <a:xfrm>
            <a:off x="81534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3" name="OTLSHAPE_TB_00000000000000000000000000000000_MinorTickMarkBelow2" hidden="1"/>
          <p:cNvCxnSpPr/>
          <p:nvPr>
            <p:custDataLst>
              <p:tags r:id="rId8"/>
            </p:custDataLst>
          </p:nvPr>
        </p:nvCxnSpPr>
        <p:spPr>
          <a:xfrm>
            <a:off x="81534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6" name="OTLSHAPE_TB_00000000000000000000000000000000_MinorTickMarkAbove3" hidden="1"/>
          <p:cNvCxnSpPr/>
          <p:nvPr>
            <p:custDataLst>
              <p:tags r:id="rId9"/>
            </p:custDataLst>
          </p:nvPr>
        </p:nvCxnSpPr>
        <p:spPr>
          <a:xfrm>
            <a:off x="122428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27" name="OTLSHAPE_TB_00000000000000000000000000000000_MinorTickMarkBelow3" hidden="1"/>
          <p:cNvCxnSpPr/>
          <p:nvPr>
            <p:custDataLst>
              <p:tags r:id="rId10"/>
            </p:custDataLst>
          </p:nvPr>
        </p:nvCxnSpPr>
        <p:spPr>
          <a:xfrm>
            <a:off x="122428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0" name="OTLSHAPE_TB_00000000000000000000000000000000_MinorTickMarkAbove4" hidden="1"/>
          <p:cNvCxnSpPr/>
          <p:nvPr>
            <p:custDataLst>
              <p:tags r:id="rId11"/>
            </p:custDataLst>
          </p:nvPr>
        </p:nvCxnSpPr>
        <p:spPr>
          <a:xfrm>
            <a:off x="163322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1" name="OTLSHAPE_TB_00000000000000000000000000000000_MinorTickMarkBelow4" hidden="1"/>
          <p:cNvCxnSpPr/>
          <p:nvPr>
            <p:custDataLst>
              <p:tags r:id="rId12"/>
            </p:custDataLst>
          </p:nvPr>
        </p:nvCxnSpPr>
        <p:spPr>
          <a:xfrm>
            <a:off x="163322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4" name="OTLSHAPE_TB_00000000000000000000000000000000_MinorTickMarkAbove5" hidden="1"/>
          <p:cNvCxnSpPr/>
          <p:nvPr>
            <p:custDataLst>
              <p:tags r:id="rId13"/>
            </p:custDataLst>
          </p:nvPr>
        </p:nvCxnSpPr>
        <p:spPr>
          <a:xfrm>
            <a:off x="20421600" y="14478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35" name="OTLSHAPE_TB_00000000000000000000000000000000_MinorTickMarkBelow5" hidden="1"/>
          <p:cNvCxnSpPr/>
          <p:nvPr>
            <p:custDataLst>
              <p:tags r:id="rId14"/>
            </p:custDataLst>
          </p:nvPr>
        </p:nvCxnSpPr>
        <p:spPr>
          <a:xfrm>
            <a:off x="20421600" y="1803400"/>
            <a:ext cx="0" cy="50800"/>
          </a:xfrm>
          <a:prstGeom prst="line">
            <a:avLst/>
          </a:prstGeom>
          <a:ln w="0" cap="flat" cmpd="sng" algn="ctr">
            <a:solidFill>
              <a:srgbClr val="FFFFFF">
                <a:alpha val="30000"/>
              </a:srgbClr>
            </a:solidFill>
            <a:prstDash val="solid"/>
            <a:headEnd type="none" w="med" len="med"/>
            <a:tailEnd type="none" w="med" len="med"/>
          </a:ln>
        </p:spPr>
      </p:cxnSp>
      <p:cxnSp>
        <p:nvCxnSpPr>
          <p:cNvPr id="54" name="OTLSHAPE_G_00000000000000000000000000000000_ShapeBelow0" hidden="1"/>
          <p:cNvCxnSpPr/>
          <p:nvPr>
            <p:custDataLst>
              <p:tags r:id="rId15"/>
            </p:custDataLst>
          </p:nvPr>
        </p:nvCxnSpPr>
        <p:spPr>
          <a:xfrm>
            <a:off x="60960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5" name="OTLSHAPE_G_00000000000000000000000000000000_ShapeBelow1" hidden="1"/>
          <p:cNvCxnSpPr/>
          <p:nvPr>
            <p:custDataLst>
              <p:tags r:id="rId16"/>
            </p:custDataLst>
          </p:nvPr>
        </p:nvCxnSpPr>
        <p:spPr>
          <a:xfrm>
            <a:off x="101854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6" name="OTLSHAPE_G_00000000000000000000000000000000_ShapeBelow2" hidden="1"/>
          <p:cNvCxnSpPr/>
          <p:nvPr>
            <p:custDataLst>
              <p:tags r:id="rId17"/>
            </p:custDataLst>
          </p:nvPr>
        </p:nvCxnSpPr>
        <p:spPr>
          <a:xfrm>
            <a:off x="14300200" y="2032000"/>
            <a:ext cx="0" cy="10591800"/>
          </a:xfrm>
          <a:prstGeom prst="line">
            <a:avLst/>
          </a:prstGeom>
          <a:ln w="0" cap="flat" cmpd="sng" algn="ctr">
            <a:solidFill>
              <a:srgbClr val="5B9BD5">
                <a:alpha val="15000"/>
              </a:srgbClr>
            </a:solidFill>
            <a:prstDash val="solid"/>
            <a:headEnd type="none" w="med" len="med"/>
            <a:tailEnd type="none" w="med" len="med"/>
          </a:ln>
        </p:spPr>
      </p:cxnSp>
      <p:cxnSp>
        <p:nvCxnSpPr>
          <p:cNvPr id="57" name="OTLSHAPE_G_00000000000000000000000000000000_ShapeBelow3" hidden="1"/>
          <p:cNvCxnSpPr/>
          <p:nvPr>
            <p:custDataLst>
              <p:tags r:id="rId18"/>
            </p:custDataLst>
          </p:nvPr>
        </p:nvCxnSpPr>
        <p:spPr>
          <a:xfrm>
            <a:off x="18389600" y="2032000"/>
            <a:ext cx="0" cy="10591800"/>
          </a:xfrm>
          <a:prstGeom prst="line">
            <a:avLst/>
          </a:prstGeom>
          <a:ln w="0" cap="flat" cmpd="sng" algn="ctr">
            <a:solidFill>
              <a:srgbClr val="5B9BD5">
                <a:alpha val="15000"/>
              </a:srgbClr>
            </a:solidFill>
            <a:prstDash val="solid"/>
            <a:headEnd type="none" w="med" len="med"/>
            <a:tailEnd type="none" w="med" len="med"/>
          </a:ln>
        </p:spPr>
      </p:cxnSp>
      <p:sp>
        <p:nvSpPr>
          <p:cNvPr id="58" name="OTLSHAPE_SL2A_2719152896d840e98885a8f08133bfbe_HeaderRectangle" hidden="1"/>
          <p:cNvSpPr/>
          <p:nvPr>
            <p:custDataLst>
              <p:tags r:id="rId19"/>
            </p:custDataLst>
          </p:nvPr>
        </p:nvSpPr>
        <p:spPr>
          <a:xfrm>
            <a:off x="1752600" y="2438400"/>
            <a:ext cx="0" cy="0"/>
          </a:xfrm>
          <a:prstGeom prst="rect">
            <a:avLst/>
          </a:prstGeom>
          <a:solidFill>
            <a:srgbClr val="4472C4">
              <a:alpha val="25000"/>
            </a:srgbClr>
          </a:solidFill>
        </p:spPr>
        <p:txBody>
          <a:bodyPr/>
          <a:lstStyle/>
          <a:p>
            <a:endParaRPr lang="en-NZ"/>
          </a:p>
        </p:txBody>
      </p:sp>
      <p:sp>
        <p:nvSpPr>
          <p:cNvPr id="59" name="OTLSHAPE_SL2A_2719152896d840e98885a8f08133bfbe_Header" hidden="1">
            <a:extLst>
              <a:ext uri="{FCD9E0B2-CE05-4A57-B7E7-1A396402FA6A}">
                <a16:creationId xmlns:p14="http://schemas.microsoft.com/office/powerpoint/2010/main" xmlns:a16="http://schemas.microsoft.com/office/drawing/2014/main\" xmlns="" id="B5381979-7A39-438F-A434-F7E08C72B494"/>
              </a:ext>
            </a:extLst>
          </p:cNvPr>
          <p:cNvSpPr txBox="1"/>
          <p:nvPr>
            <p:custDataLst>
              <p:tags r:id="rId20"/>
            </p:custDataLst>
          </p:nvPr>
        </p:nvSpPr>
        <p:spPr>
          <a:xfrm>
            <a:off x="1879600" y="3170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60" name="OTLSHAPE_SL2A_2719152896d840e98885a8f08133bfbe_BackgroundRectangle" hidden="1"/>
          <p:cNvSpPr/>
          <p:nvPr>
            <p:custDataLst>
              <p:tags r:id="rId21"/>
            </p:custDataLst>
          </p:nvPr>
        </p:nvSpPr>
        <p:spPr>
          <a:xfrm>
            <a:off x="1752600" y="2438400"/>
            <a:ext cx="20701000" cy="2362200"/>
          </a:xfrm>
          <a:prstGeom prst="rect">
            <a:avLst/>
          </a:prstGeom>
          <a:solidFill>
            <a:srgbClr val="C0504D">
              <a:alpha val="20000"/>
            </a:srgbClr>
          </a:solidFill>
        </p:spPr>
        <p:txBody>
          <a:bodyPr/>
          <a:lstStyle/>
          <a:p>
            <a:endParaRPr lang="en-NZ"/>
          </a:p>
        </p:txBody>
      </p:sp>
      <p:sp>
        <p:nvSpPr>
          <p:cNvPr id="62" name="OTLSHAPE_SLM_3d2bb9c88ee44ed591fbb9f76a894e33_Date" hidden="1">
            <a:extLst>
              <a:ext uri="{1EC92943-F7CF-4EBF-8669-A409548A57B7}">
                <a16:creationId xmlns:p14="http://schemas.microsoft.com/office/powerpoint/2010/main" xmlns:a16="http://schemas.microsoft.com/office/drawing/2014/main\" xmlns="" id="5B1FBAA1-06BB-428C-9EEC-2C6C6EE65929"/>
              </a:ext>
            </a:extLst>
          </p:cNvPr>
          <p:cNvSpPr txBox="1"/>
          <p:nvPr>
            <p:custDataLst>
              <p:tags r:id="rId22"/>
            </p:custDataLst>
          </p:nvPr>
        </p:nvSpPr>
        <p:spPr>
          <a:xfrm>
            <a:off x="2794000" y="2306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5" name="OTLSHAPE_SLT_befdaf39085e473b8b97415abb965762_ShapePercentage" hidden="1"/>
          <p:cNvSpPr/>
          <p:nvPr>
            <p:custDataLst>
              <p:tags r:id="rId23"/>
            </p:custDataLst>
          </p:nvPr>
        </p:nvSpPr>
        <p:spPr>
          <a:xfrm>
            <a:off x="3505200" y="3149600"/>
            <a:ext cx="0" cy="0"/>
          </a:xfrm>
          <a:prstGeom prst="roundRect">
            <a:avLst>
              <a:gd name="adj" fmla="val 100000"/>
            </a:avLst>
          </a:prstGeom>
          <a:solidFill>
            <a:srgbClr val="000000">
              <a:alpha val="35000"/>
            </a:srgbClr>
          </a:solidFill>
        </p:spPr>
        <p:txBody>
          <a:bodyPr/>
          <a:lstStyle/>
          <a:p>
            <a:endParaRPr lang="en-NZ"/>
          </a:p>
        </p:txBody>
      </p:sp>
      <p:sp>
        <p:nvSpPr>
          <p:cNvPr id="66" name="OTLSHAPE_SLT_befdaf39085e473b8b97415abb965762_Duration" hidden="1">
            <a:extLst>
              <a:ext uri="{1A74E829-389C-4876-9BE1-C13B7BD6695A}">
                <a16:creationId xmlns:p14="http://schemas.microsoft.com/office/powerpoint/2010/main" xmlns:a16="http://schemas.microsoft.com/office/drawing/2014/main\" xmlns="" id="1FFFC600-A54D-4C4D-A614-91E5626D0531"/>
              </a:ext>
            </a:extLst>
          </p:cNvPr>
          <p:cNvSpPr txBox="1"/>
          <p:nvPr>
            <p:custDataLst>
              <p:tags r:id="rId24"/>
            </p:custDataLst>
          </p:nvPr>
        </p:nvSpPr>
        <p:spPr>
          <a:xfrm>
            <a:off x="3505200" y="3138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109 days</a:t>
            </a:r>
          </a:p>
        </p:txBody>
      </p:sp>
      <p:sp>
        <p:nvSpPr>
          <p:cNvPr id="67" name="OTLSHAPE_SLT_befdaf39085e473b8b97415abb965762_TextPercentage" hidden="1">
            <a:extLst>
              <a:ext uri="{0AF33E1E-1C84-420B-B96E-2D4411D30FBF}">
                <a16:creationId xmlns:p14="http://schemas.microsoft.com/office/powerpoint/2010/main" xmlns:a16="http://schemas.microsoft.com/office/drawing/2014/main\" xmlns="" id="756BF9C4-435D-4451-B235-F958FF8131CF"/>
              </a:ext>
            </a:extLst>
          </p:cNvPr>
          <p:cNvSpPr txBox="1"/>
          <p:nvPr>
            <p:custDataLst>
              <p:tags r:id="rId25"/>
            </p:custDataLst>
          </p:nvPr>
        </p:nvSpPr>
        <p:spPr>
          <a:xfrm>
            <a:off x="3505200" y="34175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68" name="OTLSHAPE_SLT_befdaf39085e473b8b97415abb965762_JoinedDate" hidden="1">
            <a:extLst>
              <a:ext uri="{D4AB28E9-4DAC-4AC0-A132-4185B06B47D6}">
                <a16:creationId xmlns:p14="http://schemas.microsoft.com/office/powerpoint/2010/main" xmlns:a16="http://schemas.microsoft.com/office/drawing/2014/main\" xmlns="" id="003090A3-0FA4-43E4-8083-38BC39F70C7F"/>
              </a:ext>
            </a:extLst>
          </p:cNvPr>
          <p:cNvSpPr txBox="1"/>
          <p:nvPr>
            <p:custDataLst>
              <p:tags r:id="rId26"/>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69" name="OTLSHAPE_SLT_befdaf39085e473b8b97415abb965762_StartDate" hidden="1">
            <a:extLst>
              <a:ext uri="{C39451EC-FF6E-4703-9A41-91ECF983AE8A}">
                <a16:creationId xmlns:p14="http://schemas.microsoft.com/office/powerpoint/2010/main" xmlns:a16="http://schemas.microsoft.com/office/drawing/2014/main\" xmlns="" id="AF54539B-51D3-47E2-A0AB-C2E9C1088529"/>
              </a:ext>
            </a:extLst>
          </p:cNvPr>
          <p:cNvSpPr txBox="1"/>
          <p:nvPr>
            <p:custDataLst>
              <p:tags r:id="rId27"/>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0" name="OTLSHAPE_SLT_befdaf39085e473b8b97415abb965762_EndDate" hidden="1">
            <a:extLst>
              <a:ext uri="{E280C2DF-A659-4951-AFC6-DB0B839E40C0}">
                <a16:creationId xmlns:p14="http://schemas.microsoft.com/office/powerpoint/2010/main" xmlns:a16="http://schemas.microsoft.com/office/drawing/2014/main\" xmlns="" id="46A309DE-6C33-4DCB-BC51-12AF775CFEA7"/>
              </a:ext>
            </a:extLst>
          </p:cNvPr>
          <p:cNvSpPr txBox="1"/>
          <p:nvPr>
            <p:custDataLst>
              <p:tags r:id="rId28"/>
            </p:custDataLst>
          </p:nvPr>
        </p:nvSpPr>
        <p:spPr>
          <a:xfrm>
            <a:off x="3505200" y="3221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3" name="OTLSHAPE_SLT_dbda404e63214ec4a97be48cb466c358_ShapePercentage" hidden="1"/>
          <p:cNvSpPr/>
          <p:nvPr>
            <p:custDataLst>
              <p:tags r:id="rId29"/>
            </p:custDataLst>
          </p:nvPr>
        </p:nvSpPr>
        <p:spPr>
          <a:xfrm>
            <a:off x="4902200" y="3683000"/>
            <a:ext cx="0" cy="0"/>
          </a:xfrm>
          <a:prstGeom prst="roundRect">
            <a:avLst>
              <a:gd name="adj" fmla="val 100000"/>
            </a:avLst>
          </a:prstGeom>
          <a:solidFill>
            <a:srgbClr val="000000">
              <a:alpha val="35000"/>
            </a:srgbClr>
          </a:solidFill>
        </p:spPr>
        <p:txBody>
          <a:bodyPr/>
          <a:lstStyle/>
          <a:p>
            <a:endParaRPr lang="en-NZ"/>
          </a:p>
        </p:txBody>
      </p:sp>
      <p:sp>
        <p:nvSpPr>
          <p:cNvPr id="74" name="OTLSHAPE_SLT_dbda404e63214ec4a97be48cb466c358_Duration" hidden="1">
            <a:extLst>
              <a:ext uri="{D4CB00CD-11E2-4D7B-A873-284F26F06B55}">
                <a16:creationId xmlns:p14="http://schemas.microsoft.com/office/powerpoint/2010/main" xmlns:a16="http://schemas.microsoft.com/office/drawing/2014/main\" xmlns="" id="822BEE3C-F288-49A0-AF39-D06BD9D14A12"/>
              </a:ext>
            </a:extLst>
          </p:cNvPr>
          <p:cNvSpPr txBox="1"/>
          <p:nvPr>
            <p:custDataLst>
              <p:tags r:id="rId30"/>
            </p:custDataLst>
          </p:nvPr>
        </p:nvSpPr>
        <p:spPr>
          <a:xfrm>
            <a:off x="4902200" y="36715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20 days</a:t>
            </a:r>
          </a:p>
        </p:txBody>
      </p:sp>
      <p:sp>
        <p:nvSpPr>
          <p:cNvPr id="75" name="OTLSHAPE_SLT_dbda404e63214ec4a97be48cb466c358_TextPercentage" hidden="1">
            <a:extLst>
              <a:ext uri="{6E0CC60C-B94B-41E7-9741-B3FAC942F96A}">
                <a16:creationId xmlns:p14="http://schemas.microsoft.com/office/powerpoint/2010/main" xmlns:a16="http://schemas.microsoft.com/office/drawing/2014/main\" xmlns="" id="DA8731EA-1F27-41DB-BC81-6430381FD9E6"/>
              </a:ext>
            </a:extLst>
          </p:cNvPr>
          <p:cNvSpPr txBox="1"/>
          <p:nvPr>
            <p:custDataLst>
              <p:tags r:id="rId31"/>
            </p:custDataLst>
          </p:nvPr>
        </p:nvSpPr>
        <p:spPr>
          <a:xfrm>
            <a:off x="4902200" y="3950904"/>
            <a:ext cx="736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100%</a:t>
            </a:r>
          </a:p>
        </p:txBody>
      </p:sp>
      <p:sp>
        <p:nvSpPr>
          <p:cNvPr id="76" name="OTLSHAPE_SLT_dbda404e63214ec4a97be48cb466c358_JoinedDate" hidden="1">
            <a:extLst>
              <a:ext uri="{85AD45CB-69DF-4AC4-8A79-7925BFB1E1FB}">
                <a16:creationId xmlns:p14="http://schemas.microsoft.com/office/powerpoint/2010/main" xmlns:a16="http://schemas.microsoft.com/office/drawing/2014/main\" xmlns="" id="0172748E-7610-49E6-983B-D93761D0D65E"/>
              </a:ext>
            </a:extLst>
          </p:cNvPr>
          <p:cNvSpPr txBox="1"/>
          <p:nvPr>
            <p:custDataLst>
              <p:tags r:id="rId32"/>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7" name="OTLSHAPE_SLT_dbda404e63214ec4a97be48cb466c358_StartDate" hidden="1">
            <a:extLst>
              <a:ext uri="{C912BAE6-9C47-4880-92C2-96727614C4AC}">
                <a16:creationId xmlns:p14="http://schemas.microsoft.com/office/powerpoint/2010/main" xmlns:a16="http://schemas.microsoft.com/office/drawing/2014/main\" xmlns="" id="C8BC0D9D-4005-4CD2-B847-3E2AE2643C2C"/>
              </a:ext>
            </a:extLst>
          </p:cNvPr>
          <p:cNvSpPr txBox="1"/>
          <p:nvPr>
            <p:custDataLst>
              <p:tags r:id="rId33"/>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78" name="OTLSHAPE_SLT_dbda404e63214ec4a97be48cb466c358_EndDate" hidden="1">
            <a:extLst>
              <a:ext uri="{7014EF2F-02C7-40B6-B928-2955BD0116EF}">
                <a16:creationId xmlns:p14="http://schemas.microsoft.com/office/powerpoint/2010/main" xmlns:a16="http://schemas.microsoft.com/office/drawing/2014/main\" xmlns="" id="AA0F9B96-A0A5-4AEC-B3B2-3BB4559A60AD"/>
              </a:ext>
            </a:extLst>
          </p:cNvPr>
          <p:cNvSpPr txBox="1"/>
          <p:nvPr>
            <p:custDataLst>
              <p:tags r:id="rId34"/>
            </p:custDataLst>
          </p:nvPr>
        </p:nvSpPr>
        <p:spPr>
          <a:xfrm>
            <a:off x="4902200" y="3754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1" name="OTLSHAPE_SLM_41f5d329f80c409598758bb1380793bc_Date" hidden="1">
            <a:extLst>
              <a:ext uri="{025527A7-90FA-411B-94D1-EA0B8D4E77CA}">
                <a16:creationId xmlns:p14="http://schemas.microsoft.com/office/powerpoint/2010/main" xmlns:a16="http://schemas.microsoft.com/office/drawing/2014/main\" xmlns="" id="EA257C3E-1DCD-40D6-949C-730D61EDDB68"/>
              </a:ext>
            </a:extLst>
          </p:cNvPr>
          <p:cNvSpPr txBox="1"/>
          <p:nvPr>
            <p:custDataLst>
              <p:tags r:id="rId35"/>
            </p:custDataLst>
          </p:nvPr>
        </p:nvSpPr>
        <p:spPr>
          <a:xfrm>
            <a:off x="4953000" y="4008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83" name="OTLSHAPE_SL2A_17c114150e7649949a4ce84592591a80_HeaderRectangle" hidden="1"/>
          <p:cNvSpPr/>
          <p:nvPr>
            <p:custDataLst>
              <p:tags r:id="rId36"/>
            </p:custDataLst>
          </p:nvPr>
        </p:nvSpPr>
        <p:spPr>
          <a:xfrm>
            <a:off x="1752600" y="4927600"/>
            <a:ext cx="0" cy="0"/>
          </a:xfrm>
          <a:prstGeom prst="rect">
            <a:avLst/>
          </a:prstGeom>
          <a:solidFill>
            <a:srgbClr val="4472C4">
              <a:alpha val="25000"/>
            </a:srgbClr>
          </a:solidFill>
        </p:spPr>
        <p:txBody>
          <a:bodyPr/>
          <a:lstStyle/>
          <a:p>
            <a:endParaRPr lang="en-NZ"/>
          </a:p>
        </p:txBody>
      </p:sp>
      <p:sp>
        <p:nvSpPr>
          <p:cNvPr id="84" name="OTLSHAPE_SL2A_17c114150e7649949a4ce84592591a80_Header" hidden="1">
            <a:extLst>
              <a:ext uri="{65489617-9C01-4022-A759-091C12F67D1D}">
                <a16:creationId xmlns:p14="http://schemas.microsoft.com/office/powerpoint/2010/main" xmlns:a16="http://schemas.microsoft.com/office/drawing/2014/main\" xmlns="" id="463243F4-3D03-4921-BC52-2B4A3705CD0E"/>
              </a:ext>
            </a:extLst>
          </p:cNvPr>
          <p:cNvSpPr txBox="1"/>
          <p:nvPr>
            <p:custDataLst>
              <p:tags r:id="rId37"/>
            </p:custDataLst>
          </p:nvPr>
        </p:nvSpPr>
        <p:spPr>
          <a:xfrm>
            <a:off x="1879600" y="53041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85" name="OTLSHAPE_SL2A_17c114150e7649949a4ce84592591a80_BackgroundRectangle" hidden="1"/>
          <p:cNvSpPr/>
          <p:nvPr>
            <p:custDataLst>
              <p:tags r:id="rId38"/>
            </p:custDataLst>
          </p:nvPr>
        </p:nvSpPr>
        <p:spPr>
          <a:xfrm>
            <a:off x="1752600" y="4927600"/>
            <a:ext cx="20701000" cy="1676400"/>
          </a:xfrm>
          <a:prstGeom prst="rect">
            <a:avLst/>
          </a:prstGeom>
          <a:solidFill>
            <a:srgbClr val="9BBB59">
              <a:alpha val="20000"/>
            </a:srgbClr>
          </a:solidFill>
        </p:spPr>
        <p:txBody>
          <a:bodyPr/>
          <a:lstStyle/>
          <a:p>
            <a:endParaRPr lang="en-NZ"/>
          </a:p>
        </p:txBody>
      </p:sp>
      <p:sp>
        <p:nvSpPr>
          <p:cNvPr id="87" name="OTLSHAPE_SLT_4e2bf142e2434f46b49f19835a13e719_ShapePercentage" hidden="1"/>
          <p:cNvSpPr/>
          <p:nvPr>
            <p:custDataLst>
              <p:tags r:id="rId39"/>
            </p:custDataLst>
          </p:nvPr>
        </p:nvSpPr>
        <p:spPr>
          <a:xfrm>
            <a:off x="2362200" y="5003800"/>
            <a:ext cx="0" cy="0"/>
          </a:xfrm>
          <a:prstGeom prst="roundRect">
            <a:avLst>
              <a:gd name="adj" fmla="val 100000"/>
            </a:avLst>
          </a:prstGeom>
          <a:solidFill>
            <a:srgbClr val="000000">
              <a:alpha val="35000"/>
            </a:srgbClr>
          </a:solidFill>
        </p:spPr>
        <p:txBody>
          <a:bodyPr/>
          <a:lstStyle/>
          <a:p>
            <a:endParaRPr lang="en-NZ"/>
          </a:p>
        </p:txBody>
      </p:sp>
      <p:sp>
        <p:nvSpPr>
          <p:cNvPr id="88" name="OTLSHAPE_SLT_4e2bf142e2434f46b49f19835a13e719_Duration" hidden="1">
            <a:extLst>
              <a:ext uri="{01E06392-E407-4F27-9A0D-C959497B0D4C}">
                <a16:creationId xmlns:p14="http://schemas.microsoft.com/office/powerpoint/2010/main" xmlns:a16="http://schemas.microsoft.com/office/drawing/2014/main\" xmlns="" id="B49D1567-C5DC-4687-906A-6839B66FF31F"/>
              </a:ext>
            </a:extLst>
          </p:cNvPr>
          <p:cNvSpPr txBox="1"/>
          <p:nvPr>
            <p:custDataLst>
              <p:tags r:id="rId40"/>
            </p:custDataLst>
          </p:nvPr>
        </p:nvSpPr>
        <p:spPr>
          <a:xfrm>
            <a:off x="2362200" y="4992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699 days</a:t>
            </a:r>
          </a:p>
        </p:txBody>
      </p:sp>
      <p:sp>
        <p:nvSpPr>
          <p:cNvPr id="89" name="OTLSHAPE_SLT_4e2bf142e2434f46b49f19835a13e719_TextPercentage" hidden="1">
            <a:extLst>
              <a:ext uri="{085A55B4-A934-4DCA-B26B-47D1408E2D02}">
                <a16:creationId xmlns:p14="http://schemas.microsoft.com/office/powerpoint/2010/main" xmlns:a16="http://schemas.microsoft.com/office/drawing/2014/main\" xmlns="" id="02DDDBF6-4CFA-4773-9DE5-B921C4F1CA43"/>
              </a:ext>
            </a:extLst>
          </p:cNvPr>
          <p:cNvSpPr txBox="1"/>
          <p:nvPr>
            <p:custDataLst>
              <p:tags r:id="rId41"/>
            </p:custDataLst>
          </p:nvPr>
        </p:nvSpPr>
        <p:spPr>
          <a:xfrm>
            <a:off x="2362200" y="5271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0" name="OTLSHAPE_SLT_4e2bf142e2434f46b49f19835a13e719_JoinedDate" hidden="1">
            <a:extLst>
              <a:ext uri="{CD6C3FA3-F171-4B15-8997-DFA41436BF31}">
                <a16:creationId xmlns:p14="http://schemas.microsoft.com/office/powerpoint/2010/main" xmlns:a16="http://schemas.microsoft.com/office/drawing/2014/main\" xmlns="" id="B6A60620-5B1E-401D-8B90-687579CE1D2B"/>
              </a:ext>
            </a:extLst>
          </p:cNvPr>
          <p:cNvSpPr txBox="1"/>
          <p:nvPr>
            <p:custDataLst>
              <p:tags r:id="rId42"/>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1" name="OTLSHAPE_SLT_4e2bf142e2434f46b49f19835a13e719_StartDate" hidden="1">
            <a:extLst>
              <a:ext uri="{1AC6C256-745C-4224-B652-23990465A0FD}">
                <a16:creationId xmlns:p14="http://schemas.microsoft.com/office/powerpoint/2010/main" xmlns:a16="http://schemas.microsoft.com/office/drawing/2014/main\" xmlns="" id="3E055503-73D9-4F64-9F0F-01D43E84BB49"/>
              </a:ext>
            </a:extLst>
          </p:cNvPr>
          <p:cNvSpPr txBox="1"/>
          <p:nvPr>
            <p:custDataLst>
              <p:tags r:id="rId43"/>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2" name="OTLSHAPE_SLT_4e2bf142e2434f46b49f19835a13e719_EndDate" hidden="1">
            <a:extLst>
              <a:ext uri="{BA024E3E-3EB4-4186-A857-2E3EF6E1A244}">
                <a16:creationId xmlns:p14="http://schemas.microsoft.com/office/powerpoint/2010/main" xmlns:a16="http://schemas.microsoft.com/office/drawing/2014/main\" xmlns="" id="8E4B3DAB-210B-446D-965C-FB4AF26E2032"/>
              </a:ext>
            </a:extLst>
          </p:cNvPr>
          <p:cNvSpPr txBox="1"/>
          <p:nvPr>
            <p:custDataLst>
              <p:tags r:id="rId44"/>
            </p:custDataLst>
          </p:nvPr>
        </p:nvSpPr>
        <p:spPr>
          <a:xfrm>
            <a:off x="2362200" y="5075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95" name="OTLSHAPE_SLT_31ffbc7173214ff4ac79cf81a7d7590f_ShapePercentage" hidden="1"/>
          <p:cNvSpPr/>
          <p:nvPr>
            <p:custDataLst>
              <p:tags r:id="rId45"/>
            </p:custDataLst>
          </p:nvPr>
        </p:nvSpPr>
        <p:spPr>
          <a:xfrm>
            <a:off x="6756400" y="5486400"/>
            <a:ext cx="0" cy="0"/>
          </a:xfrm>
          <a:prstGeom prst="roundRect">
            <a:avLst>
              <a:gd name="adj" fmla="val 100000"/>
            </a:avLst>
          </a:prstGeom>
          <a:solidFill>
            <a:srgbClr val="000000">
              <a:alpha val="35000"/>
            </a:srgbClr>
          </a:solidFill>
        </p:spPr>
        <p:txBody>
          <a:bodyPr/>
          <a:lstStyle/>
          <a:p>
            <a:endParaRPr lang="en-NZ"/>
          </a:p>
        </p:txBody>
      </p:sp>
      <p:sp>
        <p:nvSpPr>
          <p:cNvPr id="96" name="OTLSHAPE_SLT_31ffbc7173214ff4ac79cf81a7d7590f_Duration" hidden="1">
            <a:extLst>
              <a:ext uri="{E4E2FE2E-2C20-4474-8C1B-904B58F0B0D5}">
                <a16:creationId xmlns:p14="http://schemas.microsoft.com/office/powerpoint/2010/main" xmlns:a16="http://schemas.microsoft.com/office/drawing/2014/main\" xmlns="" id="83958B24-06F0-41CA-BBA8-9FAB277EBD91"/>
              </a:ext>
            </a:extLst>
          </p:cNvPr>
          <p:cNvSpPr txBox="1"/>
          <p:nvPr>
            <p:custDataLst>
              <p:tags r:id="rId46"/>
            </p:custDataLst>
          </p:nvPr>
        </p:nvSpPr>
        <p:spPr>
          <a:xfrm>
            <a:off x="6756400" y="54749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92 days</a:t>
            </a:r>
          </a:p>
        </p:txBody>
      </p:sp>
      <p:sp>
        <p:nvSpPr>
          <p:cNvPr id="97" name="OTLSHAPE_SLT_31ffbc7173214ff4ac79cf81a7d7590f_TextPercentage" hidden="1">
            <a:extLst>
              <a:ext uri="{AFA93EF4-258D-41AF-A284-8FA36627D40B}">
                <a16:creationId xmlns:p14="http://schemas.microsoft.com/office/powerpoint/2010/main" xmlns:a16="http://schemas.microsoft.com/office/drawing/2014/main\" xmlns="" id="1EC037D7-3730-4550-AE17-FF16FBF50491"/>
              </a:ext>
            </a:extLst>
          </p:cNvPr>
          <p:cNvSpPr txBox="1"/>
          <p:nvPr>
            <p:custDataLst>
              <p:tags r:id="rId47"/>
            </p:custDataLst>
          </p:nvPr>
        </p:nvSpPr>
        <p:spPr>
          <a:xfrm>
            <a:off x="6756400" y="57543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98" name="OTLSHAPE_SLT_31ffbc7173214ff4ac79cf81a7d7590f_JoinedDate" hidden="1">
            <a:extLst>
              <a:ext uri="{2FB2A440-5B6B-4CBA-BE93-85639DF5AE54}">
                <a16:creationId xmlns:p14="http://schemas.microsoft.com/office/powerpoint/2010/main" xmlns:a16="http://schemas.microsoft.com/office/drawing/2014/main\" xmlns="" id="56AC9B45-DE51-4872-B53B-586538B470BC"/>
              </a:ext>
            </a:extLst>
          </p:cNvPr>
          <p:cNvSpPr txBox="1"/>
          <p:nvPr>
            <p:custDataLst>
              <p:tags r:id="rId48"/>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99" name="OTLSHAPE_SLT_31ffbc7173214ff4ac79cf81a7d7590f_StartDate" hidden="1">
            <a:extLst>
              <a:ext uri="{54A135F8-1FC2-4045-9ED3-5E3B6C850BE8}">
                <a16:creationId xmlns:p14="http://schemas.microsoft.com/office/powerpoint/2010/main" xmlns:a16="http://schemas.microsoft.com/office/drawing/2014/main\" xmlns="" id="81E4A317-7BA7-445A-89FA-9FA95194BB03"/>
              </a:ext>
            </a:extLst>
          </p:cNvPr>
          <p:cNvSpPr txBox="1"/>
          <p:nvPr>
            <p:custDataLst>
              <p:tags r:id="rId49"/>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0" name="OTLSHAPE_SLT_31ffbc7173214ff4ac79cf81a7d7590f_EndDate" hidden="1">
            <a:extLst>
              <a:ext uri="{23E5A61B-C67B-405F-9E63-EA85DE2A5C76}">
                <a16:creationId xmlns:p14="http://schemas.microsoft.com/office/powerpoint/2010/main" xmlns:a16="http://schemas.microsoft.com/office/drawing/2014/main\" xmlns="" id="86518EF3-C5E9-484A-94AC-BEE3EDC43F6E"/>
              </a:ext>
            </a:extLst>
          </p:cNvPr>
          <p:cNvSpPr txBox="1"/>
          <p:nvPr>
            <p:custDataLst>
              <p:tags r:id="rId50"/>
            </p:custDataLst>
          </p:nvPr>
        </p:nvSpPr>
        <p:spPr>
          <a:xfrm>
            <a:off x="6756400" y="5558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3" name="OTLSHAPE_SLM_a3b508801b344506ac1eeea7ae668767_Date" hidden="1">
            <a:extLst>
              <a:ext uri="{86A709D6-4845-471C-9E3A-11E7B1250D56}">
                <a16:creationId xmlns:p14="http://schemas.microsoft.com/office/powerpoint/2010/main" xmlns:a16="http://schemas.microsoft.com/office/drawing/2014/main\" xmlns="" id="9E368E24-92F9-4D5A-A806-C4EDD629CFD9"/>
              </a:ext>
            </a:extLst>
          </p:cNvPr>
          <p:cNvSpPr txBox="1"/>
          <p:nvPr>
            <p:custDataLst>
              <p:tags r:id="rId51"/>
            </p:custDataLst>
          </p:nvPr>
        </p:nvSpPr>
        <p:spPr>
          <a:xfrm>
            <a:off x="5969000" y="58121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05" name="OTLSHAPE_SL2A_780ce29694e64a82a31fdc9a06185f63_HeaderRectangle" hidden="1"/>
          <p:cNvSpPr/>
          <p:nvPr>
            <p:custDataLst>
              <p:tags r:id="rId52"/>
            </p:custDataLst>
          </p:nvPr>
        </p:nvSpPr>
        <p:spPr>
          <a:xfrm>
            <a:off x="1752600" y="6731000"/>
            <a:ext cx="0" cy="0"/>
          </a:xfrm>
          <a:prstGeom prst="rect">
            <a:avLst/>
          </a:prstGeom>
          <a:solidFill>
            <a:srgbClr val="4472C4">
              <a:alpha val="25000"/>
            </a:srgbClr>
          </a:solidFill>
        </p:spPr>
        <p:txBody>
          <a:bodyPr/>
          <a:lstStyle/>
          <a:p>
            <a:endParaRPr lang="en-NZ"/>
          </a:p>
        </p:txBody>
      </p:sp>
      <p:sp>
        <p:nvSpPr>
          <p:cNvPr id="106" name="OTLSHAPE_SL2A_780ce29694e64a82a31fdc9a06185f63_Header" hidden="1">
            <a:extLst>
              <a:ext uri="{5B8F94F8-F428-43CB-8B39-8BD2B4F74531}">
                <a16:creationId xmlns:p14="http://schemas.microsoft.com/office/powerpoint/2010/main" xmlns:a16="http://schemas.microsoft.com/office/drawing/2014/main\" xmlns="" id="C385C14A-ED29-4A9F-9782-775E744E06B7"/>
              </a:ext>
            </a:extLst>
          </p:cNvPr>
          <p:cNvSpPr txBox="1"/>
          <p:nvPr>
            <p:custDataLst>
              <p:tags r:id="rId53"/>
            </p:custDataLst>
          </p:nvPr>
        </p:nvSpPr>
        <p:spPr>
          <a:xfrm>
            <a:off x="1879600" y="7056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07" name="OTLSHAPE_SL2A_780ce29694e64a82a31fdc9a06185f63_BackgroundRectangle" hidden="1"/>
          <p:cNvSpPr/>
          <p:nvPr>
            <p:custDataLst>
              <p:tags r:id="rId54"/>
            </p:custDataLst>
          </p:nvPr>
        </p:nvSpPr>
        <p:spPr>
          <a:xfrm>
            <a:off x="1752600" y="6731000"/>
            <a:ext cx="20701000" cy="1574800"/>
          </a:xfrm>
          <a:prstGeom prst="rect">
            <a:avLst/>
          </a:prstGeom>
          <a:solidFill>
            <a:srgbClr val="9BBB59">
              <a:alpha val="20000"/>
            </a:srgbClr>
          </a:solidFill>
        </p:spPr>
        <p:txBody>
          <a:bodyPr/>
          <a:lstStyle/>
          <a:p>
            <a:endParaRPr lang="en-NZ"/>
          </a:p>
        </p:txBody>
      </p:sp>
      <p:sp>
        <p:nvSpPr>
          <p:cNvPr id="109" name="OTLSHAPE_SLT_c10bb09732d74b8fba7b041df5d151bc_ShapePercentage" hidden="1"/>
          <p:cNvSpPr/>
          <p:nvPr>
            <p:custDataLst>
              <p:tags r:id="rId55"/>
            </p:custDataLst>
          </p:nvPr>
        </p:nvSpPr>
        <p:spPr>
          <a:xfrm>
            <a:off x="6096000" y="6807200"/>
            <a:ext cx="0" cy="0"/>
          </a:xfrm>
          <a:prstGeom prst="roundRect">
            <a:avLst>
              <a:gd name="adj" fmla="val 100000"/>
            </a:avLst>
          </a:prstGeom>
          <a:solidFill>
            <a:srgbClr val="000000">
              <a:alpha val="35000"/>
            </a:srgbClr>
          </a:solidFill>
        </p:spPr>
        <p:txBody>
          <a:bodyPr/>
          <a:lstStyle/>
          <a:p>
            <a:endParaRPr lang="en-NZ"/>
          </a:p>
        </p:txBody>
      </p:sp>
      <p:sp>
        <p:nvSpPr>
          <p:cNvPr id="110" name="OTLSHAPE_SLT_c10bb09732d74b8fba7b041df5d151bc_Duration" hidden="1">
            <a:extLst>
              <a:ext uri="{AFF91E07-DBAB-4047-8436-30745761882E}">
                <a16:creationId xmlns:p14="http://schemas.microsoft.com/office/powerpoint/2010/main" xmlns:a16="http://schemas.microsoft.com/office/drawing/2014/main\" xmlns="" id="474FA588-EEA9-41D7-8DE9-0AF48292C42D"/>
              </a:ext>
            </a:extLst>
          </p:cNvPr>
          <p:cNvSpPr txBox="1"/>
          <p:nvPr>
            <p:custDataLst>
              <p:tags r:id="rId56"/>
            </p:custDataLst>
          </p:nvPr>
        </p:nvSpPr>
        <p:spPr>
          <a:xfrm>
            <a:off x="6096000" y="6795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365 days</a:t>
            </a:r>
          </a:p>
        </p:txBody>
      </p:sp>
      <p:sp>
        <p:nvSpPr>
          <p:cNvPr id="111" name="OTLSHAPE_SLT_c10bb09732d74b8fba7b041df5d151bc_TextPercentage" hidden="1">
            <a:extLst>
              <a:ext uri="{A9CA97B6-9942-411A-9554-239B8169C6D7}">
                <a16:creationId xmlns:p14="http://schemas.microsoft.com/office/powerpoint/2010/main" xmlns:a16="http://schemas.microsoft.com/office/drawing/2014/main\" xmlns="" id="14F40304-D7DA-46C2-B6C0-68D082BB8B41"/>
              </a:ext>
            </a:extLst>
          </p:cNvPr>
          <p:cNvSpPr txBox="1"/>
          <p:nvPr>
            <p:custDataLst>
              <p:tags r:id="rId57"/>
            </p:custDataLst>
          </p:nvPr>
        </p:nvSpPr>
        <p:spPr>
          <a:xfrm>
            <a:off x="6096000" y="7075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12" name="OTLSHAPE_SLT_c10bb09732d74b8fba7b041df5d151bc_JoinedDate" hidden="1">
            <a:extLst>
              <a:ext uri="{3D04474B-A242-429D-9C25-50D9748C3464}">
                <a16:creationId xmlns:p14="http://schemas.microsoft.com/office/powerpoint/2010/main" xmlns:a16="http://schemas.microsoft.com/office/drawing/2014/main\" xmlns="" id="2C42E1D1-BEA9-498A-8284-43865584EEBA"/>
              </a:ext>
            </a:extLst>
          </p:cNvPr>
          <p:cNvSpPr txBox="1"/>
          <p:nvPr>
            <p:custDataLst>
              <p:tags r:id="rId58"/>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3" name="OTLSHAPE_SLT_c10bb09732d74b8fba7b041df5d151bc_StartDate" hidden="1">
            <a:extLst>
              <a:ext uri="{AEAFD3F2-434D-47B4-A602-7B90003BB0C4}">
                <a16:creationId xmlns:p14="http://schemas.microsoft.com/office/powerpoint/2010/main" xmlns:a16="http://schemas.microsoft.com/office/drawing/2014/main\" xmlns="" id="4D2E428B-8B0D-4CD4-8E6F-0088BEA4A51B"/>
              </a:ext>
            </a:extLst>
          </p:cNvPr>
          <p:cNvSpPr txBox="1"/>
          <p:nvPr>
            <p:custDataLst>
              <p:tags r:id="rId59"/>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4" name="OTLSHAPE_SLT_c10bb09732d74b8fba7b041df5d151bc_EndDate" hidden="1">
            <a:extLst>
              <a:ext uri="{97FAA078-3D12-42E0-A3F6-789B79FCE7AD}">
                <a16:creationId xmlns:p14="http://schemas.microsoft.com/office/powerpoint/2010/main" xmlns:a16="http://schemas.microsoft.com/office/drawing/2014/main\" xmlns="" id="8BD63ACB-6613-4919-9266-CEF6EEDF81F9"/>
              </a:ext>
            </a:extLst>
          </p:cNvPr>
          <p:cNvSpPr txBox="1"/>
          <p:nvPr>
            <p:custDataLst>
              <p:tags r:id="rId60"/>
            </p:custDataLst>
          </p:nvPr>
        </p:nvSpPr>
        <p:spPr>
          <a:xfrm>
            <a:off x="6096000" y="6878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17" name="OTLSHAPE_SLT_467882467cd34e7b84337290a31ff0db_ShapePercentage" hidden="1"/>
          <p:cNvSpPr/>
          <p:nvPr>
            <p:custDataLst>
              <p:tags r:id="rId61"/>
            </p:custDataLst>
          </p:nvPr>
        </p:nvSpPr>
        <p:spPr>
          <a:xfrm>
            <a:off x="5410200" y="7340600"/>
            <a:ext cx="0" cy="0"/>
          </a:xfrm>
          <a:prstGeom prst="roundRect">
            <a:avLst>
              <a:gd name="adj" fmla="val 100000"/>
            </a:avLst>
          </a:prstGeom>
          <a:solidFill>
            <a:srgbClr val="000000">
              <a:alpha val="35000"/>
            </a:srgbClr>
          </a:solidFill>
        </p:spPr>
        <p:txBody>
          <a:bodyPr/>
          <a:lstStyle/>
          <a:p>
            <a:endParaRPr lang="en-NZ"/>
          </a:p>
        </p:txBody>
      </p:sp>
      <p:sp>
        <p:nvSpPr>
          <p:cNvPr id="118" name="OTLSHAPE_SLT_467882467cd34e7b84337290a31ff0db_Duration" hidden="1">
            <a:extLst>
              <a:ext uri="{C496AEB1-37A2-4A90-9472-4FE4F9CCE8E2}">
                <a16:creationId xmlns:p14="http://schemas.microsoft.com/office/powerpoint/2010/main" xmlns:a16="http://schemas.microsoft.com/office/drawing/2014/main\" xmlns="" id="5DBD0C34-E0FC-4F01-B1CF-09910381103D"/>
              </a:ext>
            </a:extLst>
          </p:cNvPr>
          <p:cNvSpPr txBox="1"/>
          <p:nvPr>
            <p:custDataLst>
              <p:tags r:id="rId62"/>
            </p:custDataLst>
          </p:nvPr>
        </p:nvSpPr>
        <p:spPr>
          <a:xfrm>
            <a:off x="5410200" y="73291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426 days</a:t>
            </a:r>
          </a:p>
        </p:txBody>
      </p:sp>
      <p:sp>
        <p:nvSpPr>
          <p:cNvPr id="119" name="OTLSHAPE_SLT_467882467cd34e7b84337290a31ff0db_TextPercentage" hidden="1">
            <a:extLst>
              <a:ext uri="{67C91EDC-83A8-492C-98AB-85EE49802D65}">
                <a16:creationId xmlns:p14="http://schemas.microsoft.com/office/powerpoint/2010/main" xmlns:a16="http://schemas.microsoft.com/office/drawing/2014/main\" xmlns="" id="AC156E7D-0FC4-4BEB-9168-F158E50CDB6A"/>
              </a:ext>
            </a:extLst>
          </p:cNvPr>
          <p:cNvSpPr txBox="1"/>
          <p:nvPr>
            <p:custDataLst>
              <p:tags r:id="rId63"/>
            </p:custDataLst>
          </p:nvPr>
        </p:nvSpPr>
        <p:spPr>
          <a:xfrm>
            <a:off x="5410200" y="7608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0" name="OTLSHAPE_SLT_467882467cd34e7b84337290a31ff0db_JoinedDate" hidden="1">
            <a:extLst>
              <a:ext uri="{1916D54A-1B60-4488-8FA8-A5D83DEF5115}">
                <a16:creationId xmlns:p14="http://schemas.microsoft.com/office/powerpoint/2010/main" xmlns:a16="http://schemas.microsoft.com/office/drawing/2014/main\" xmlns="" id="3C602482-A7F5-4F5A-BA7A-30FCE417D99F"/>
              </a:ext>
            </a:extLst>
          </p:cNvPr>
          <p:cNvSpPr txBox="1"/>
          <p:nvPr>
            <p:custDataLst>
              <p:tags r:id="rId64"/>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1" name="OTLSHAPE_SLT_467882467cd34e7b84337290a31ff0db_StartDate" hidden="1">
            <a:extLst>
              <a:ext uri="{3EEC923C-0CD0-40A8-B4AE-555DF4C2F538}">
                <a16:creationId xmlns:p14="http://schemas.microsoft.com/office/powerpoint/2010/main" xmlns:a16="http://schemas.microsoft.com/office/drawing/2014/main\" xmlns="" id="35DE02EF-F552-46B0-A7DE-E383A445A9D2"/>
              </a:ext>
            </a:extLst>
          </p:cNvPr>
          <p:cNvSpPr txBox="1"/>
          <p:nvPr>
            <p:custDataLst>
              <p:tags r:id="rId65"/>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2" name="OTLSHAPE_SLT_467882467cd34e7b84337290a31ff0db_EndDate" hidden="1">
            <a:extLst>
              <a:ext uri="{0775C46A-D090-4730-BB91-2003340AA437}">
                <a16:creationId xmlns:p14="http://schemas.microsoft.com/office/powerpoint/2010/main" xmlns:a16="http://schemas.microsoft.com/office/drawing/2014/main\" xmlns="" id="840EA0C1-0D33-4435-BDC7-DA20A52D3F90"/>
              </a:ext>
            </a:extLst>
          </p:cNvPr>
          <p:cNvSpPr txBox="1"/>
          <p:nvPr>
            <p:custDataLst>
              <p:tags r:id="rId66"/>
            </p:custDataLst>
          </p:nvPr>
        </p:nvSpPr>
        <p:spPr>
          <a:xfrm>
            <a:off x="5410200" y="7412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25" name="OTLSHAPE_SLT_b0e1707ed3cb4adeaf1125b7b977e146_ShapePercentage" hidden="1"/>
          <p:cNvSpPr/>
          <p:nvPr>
            <p:custDataLst>
              <p:tags r:id="rId67"/>
            </p:custDataLst>
          </p:nvPr>
        </p:nvSpPr>
        <p:spPr>
          <a:xfrm>
            <a:off x="5410200" y="7823200"/>
            <a:ext cx="0" cy="0"/>
          </a:xfrm>
          <a:prstGeom prst="roundRect">
            <a:avLst>
              <a:gd name="adj" fmla="val 100000"/>
            </a:avLst>
          </a:prstGeom>
          <a:solidFill>
            <a:srgbClr val="000000">
              <a:alpha val="35000"/>
            </a:srgbClr>
          </a:solidFill>
        </p:spPr>
        <p:txBody>
          <a:bodyPr/>
          <a:lstStyle/>
          <a:p>
            <a:endParaRPr lang="en-NZ"/>
          </a:p>
        </p:txBody>
      </p:sp>
      <p:sp>
        <p:nvSpPr>
          <p:cNvPr id="126" name="OTLSHAPE_SLT_b0e1707ed3cb4adeaf1125b7b977e146_Duration" hidden="1">
            <a:extLst>
              <a:ext uri="{038636AA-DDE2-42D6-AF4F-D5320FD76F34}">
                <a16:creationId xmlns:p14="http://schemas.microsoft.com/office/powerpoint/2010/main" xmlns:a16="http://schemas.microsoft.com/office/drawing/2014/main\" xmlns="" id="BD5793CD-3931-4B16-BF6E-DB191AF38A55"/>
              </a:ext>
            </a:extLst>
          </p:cNvPr>
          <p:cNvSpPr txBox="1"/>
          <p:nvPr>
            <p:custDataLst>
              <p:tags r:id="rId68"/>
            </p:custDataLst>
          </p:nvPr>
        </p:nvSpPr>
        <p:spPr>
          <a:xfrm>
            <a:off x="5410200" y="7811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120 days</a:t>
            </a:r>
          </a:p>
        </p:txBody>
      </p:sp>
      <p:sp>
        <p:nvSpPr>
          <p:cNvPr id="127" name="OTLSHAPE_SLT_b0e1707ed3cb4adeaf1125b7b977e146_TextPercentage" hidden="1">
            <a:extLst>
              <a:ext uri="{3BEBAA35-6157-4588-8D8B-E48B19DB867A}">
                <a16:creationId xmlns:p14="http://schemas.microsoft.com/office/powerpoint/2010/main" xmlns:a16="http://schemas.microsoft.com/office/drawing/2014/main\" xmlns="" id="F0EF3A33-6E93-4265-A1A7-AD8FAC3722A0"/>
              </a:ext>
            </a:extLst>
          </p:cNvPr>
          <p:cNvSpPr txBox="1"/>
          <p:nvPr>
            <p:custDataLst>
              <p:tags r:id="rId69"/>
            </p:custDataLst>
          </p:nvPr>
        </p:nvSpPr>
        <p:spPr>
          <a:xfrm>
            <a:off x="5410200" y="8091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28" name="OTLSHAPE_SLT_b0e1707ed3cb4adeaf1125b7b977e146_JoinedDate" hidden="1">
            <a:extLst>
              <a:ext uri="{54ED8A79-D4EE-4F30-AC02-8686B6B5C0C6}">
                <a16:creationId xmlns:p14="http://schemas.microsoft.com/office/powerpoint/2010/main" xmlns:a16="http://schemas.microsoft.com/office/drawing/2014/main\" xmlns="" id="29F4B795-00E4-4B32-AD2B-59914CCEDE79"/>
              </a:ext>
            </a:extLst>
          </p:cNvPr>
          <p:cNvSpPr txBox="1"/>
          <p:nvPr>
            <p:custDataLst>
              <p:tags r:id="rId70"/>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29" name="OTLSHAPE_SLT_b0e1707ed3cb4adeaf1125b7b977e146_StartDate" hidden="1">
            <a:extLst>
              <a:ext uri="{562D0D79-450C-41BB-9A39-4498501A62A2}">
                <a16:creationId xmlns:p14="http://schemas.microsoft.com/office/powerpoint/2010/main" xmlns:a16="http://schemas.microsoft.com/office/drawing/2014/main\" xmlns="" id="3B7A71EF-7B45-4C0A-ABB7-B10FD1C3A60F"/>
              </a:ext>
            </a:extLst>
          </p:cNvPr>
          <p:cNvSpPr txBox="1"/>
          <p:nvPr>
            <p:custDataLst>
              <p:tags r:id="rId71"/>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0" name="OTLSHAPE_SLT_b0e1707ed3cb4adeaf1125b7b977e146_EndDate" hidden="1">
            <a:extLst>
              <a:ext uri="{43F1F23E-74D3-4048-9E6E-57809DDD5299}">
                <a16:creationId xmlns:p14="http://schemas.microsoft.com/office/powerpoint/2010/main" xmlns:a16="http://schemas.microsoft.com/office/drawing/2014/main\" xmlns="" id="5E89D620-75CD-45D6-8928-5BFFAAB0B381"/>
              </a:ext>
            </a:extLst>
          </p:cNvPr>
          <p:cNvSpPr txBox="1"/>
          <p:nvPr>
            <p:custDataLst>
              <p:tags r:id="rId72"/>
            </p:custDataLst>
          </p:nvPr>
        </p:nvSpPr>
        <p:spPr>
          <a:xfrm>
            <a:off x="5410200" y="78949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32" name="OTLSHAPE_SL2A_80a06e1cc0e8458680a60381ffd35b20_HeaderRectangle" hidden="1"/>
          <p:cNvSpPr/>
          <p:nvPr>
            <p:custDataLst>
              <p:tags r:id="rId73"/>
            </p:custDataLst>
          </p:nvPr>
        </p:nvSpPr>
        <p:spPr>
          <a:xfrm>
            <a:off x="1752600" y="8432800"/>
            <a:ext cx="0" cy="0"/>
          </a:xfrm>
          <a:prstGeom prst="rect">
            <a:avLst/>
          </a:prstGeom>
          <a:solidFill>
            <a:srgbClr val="4472C4">
              <a:alpha val="25000"/>
            </a:srgbClr>
          </a:solidFill>
        </p:spPr>
        <p:txBody>
          <a:bodyPr/>
          <a:lstStyle/>
          <a:p>
            <a:endParaRPr lang="en-NZ"/>
          </a:p>
        </p:txBody>
      </p:sp>
      <p:sp>
        <p:nvSpPr>
          <p:cNvPr id="133" name="OTLSHAPE_SL2A_80a06e1cc0e8458680a60381ffd35b20_Header" hidden="1">
            <a:extLst>
              <a:ext uri="{13B7AA90-DB06-4C96-9EAC-61E18EB3563D}">
                <a16:creationId xmlns:p14="http://schemas.microsoft.com/office/powerpoint/2010/main" xmlns:a16="http://schemas.microsoft.com/office/drawing/2014/main\" xmlns="" id="957B0D36-2880-4314-89D3-BF8FB45A853E"/>
              </a:ext>
            </a:extLst>
          </p:cNvPr>
          <p:cNvSpPr txBox="1"/>
          <p:nvPr>
            <p:custDataLst>
              <p:tags r:id="rId74"/>
            </p:custDataLst>
          </p:nvPr>
        </p:nvSpPr>
        <p:spPr>
          <a:xfrm>
            <a:off x="1879600" y="8758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34" name="OTLSHAPE_SL2A_80a06e1cc0e8458680a60381ffd35b20_BackgroundRectangle" hidden="1"/>
          <p:cNvSpPr/>
          <p:nvPr>
            <p:custDataLst>
              <p:tags r:id="rId75"/>
            </p:custDataLst>
          </p:nvPr>
        </p:nvSpPr>
        <p:spPr>
          <a:xfrm>
            <a:off x="1752600" y="8432800"/>
            <a:ext cx="20701000" cy="1574800"/>
          </a:xfrm>
          <a:prstGeom prst="rect">
            <a:avLst/>
          </a:prstGeom>
          <a:solidFill>
            <a:srgbClr val="9BBB59">
              <a:alpha val="20000"/>
            </a:srgbClr>
          </a:solidFill>
        </p:spPr>
        <p:txBody>
          <a:bodyPr/>
          <a:lstStyle/>
          <a:p>
            <a:endParaRPr lang="en-NZ"/>
          </a:p>
        </p:txBody>
      </p:sp>
      <p:sp>
        <p:nvSpPr>
          <p:cNvPr id="136" name="OTLSHAPE_SLT_5b9e2354e3fe4de0958f7f15e9ef050b_ShapePercentage" hidden="1"/>
          <p:cNvSpPr/>
          <p:nvPr>
            <p:custDataLst>
              <p:tags r:id="rId76"/>
            </p:custDataLst>
          </p:nvPr>
        </p:nvSpPr>
        <p:spPr>
          <a:xfrm>
            <a:off x="12242800" y="8509000"/>
            <a:ext cx="0" cy="0"/>
          </a:xfrm>
          <a:prstGeom prst="roundRect">
            <a:avLst>
              <a:gd name="adj" fmla="val 100000"/>
            </a:avLst>
          </a:prstGeom>
          <a:solidFill>
            <a:srgbClr val="000000">
              <a:alpha val="35000"/>
            </a:srgbClr>
          </a:solidFill>
        </p:spPr>
        <p:txBody>
          <a:bodyPr/>
          <a:lstStyle/>
          <a:p>
            <a:endParaRPr lang="en-NZ"/>
          </a:p>
        </p:txBody>
      </p:sp>
      <p:sp>
        <p:nvSpPr>
          <p:cNvPr id="137" name="OTLSHAPE_SLT_5b9e2354e3fe4de0958f7f15e9ef050b_Duration" hidden="1">
            <a:extLst>
              <a:ext uri="{02A4C8BB-E942-4DB2-A6D9-4FCC7DE19B9A}">
                <a16:creationId xmlns:p14="http://schemas.microsoft.com/office/powerpoint/2010/main" xmlns:a16="http://schemas.microsoft.com/office/drawing/2014/main\" xmlns="" id="C15515B5-8CB1-4EA1-AF9D-C1C7308E90B8"/>
              </a:ext>
            </a:extLst>
          </p:cNvPr>
          <p:cNvSpPr txBox="1"/>
          <p:nvPr>
            <p:custDataLst>
              <p:tags r:id="rId77"/>
            </p:custDataLst>
          </p:nvPr>
        </p:nvSpPr>
        <p:spPr>
          <a:xfrm>
            <a:off x="2971800" y="8497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365 days</a:t>
            </a:r>
          </a:p>
        </p:txBody>
      </p:sp>
      <p:sp>
        <p:nvSpPr>
          <p:cNvPr id="138" name="OTLSHAPE_SLT_5b9e2354e3fe4de0958f7f15e9ef050b_TextPercentage" hidden="1">
            <a:extLst>
              <a:ext uri="{5DB7284E-E3B4-4D43-B8FA-DBD6D20C23DF}">
                <a16:creationId xmlns:p14="http://schemas.microsoft.com/office/powerpoint/2010/main" xmlns:a16="http://schemas.microsoft.com/office/drawing/2014/main\" xmlns="" id="5F146E90-6971-4DC5-8272-949BD48C4BD0"/>
              </a:ext>
            </a:extLst>
          </p:cNvPr>
          <p:cNvSpPr txBox="1"/>
          <p:nvPr>
            <p:custDataLst>
              <p:tags r:id="rId78"/>
            </p:custDataLst>
          </p:nvPr>
        </p:nvSpPr>
        <p:spPr>
          <a:xfrm>
            <a:off x="2971800" y="8776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39" name="OTLSHAPE_SLT_5b9e2354e3fe4de0958f7f15e9ef050b_JoinedDate" hidden="1">
            <a:extLst>
              <a:ext uri="{E921804A-21BA-4B8C-89B8-B41B9DD3ED2E}">
                <a16:creationId xmlns:p14="http://schemas.microsoft.com/office/powerpoint/2010/main" xmlns:a16="http://schemas.microsoft.com/office/drawing/2014/main\" xmlns="" id="080E9572-9A32-43F8-9111-6BA5E1AD9C19"/>
              </a:ext>
            </a:extLst>
          </p:cNvPr>
          <p:cNvSpPr txBox="1"/>
          <p:nvPr>
            <p:custDataLst>
              <p:tags r:id="rId79"/>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0" name="OTLSHAPE_SLT_5b9e2354e3fe4de0958f7f15e9ef050b_StartDate" hidden="1">
            <a:extLst>
              <a:ext uri="{647AEA1B-1395-42EE-9608-98D142484B33}">
                <a16:creationId xmlns:p14="http://schemas.microsoft.com/office/powerpoint/2010/main" xmlns:a16="http://schemas.microsoft.com/office/drawing/2014/main\" xmlns="" id="1E6036DB-2EDE-4074-BCEA-A3FD2DE833C0"/>
              </a:ext>
            </a:extLst>
          </p:cNvPr>
          <p:cNvSpPr txBox="1"/>
          <p:nvPr>
            <p:custDataLst>
              <p:tags r:id="rId80"/>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1" name="OTLSHAPE_SLT_5b9e2354e3fe4de0958f7f15e9ef050b_EndDate" hidden="1">
            <a:extLst>
              <a:ext uri="{38EBE533-99A4-4F06-8DF0-870430B98E12}">
                <a16:creationId xmlns:p14="http://schemas.microsoft.com/office/powerpoint/2010/main" xmlns:a16="http://schemas.microsoft.com/office/drawing/2014/main\" xmlns="" id="7819E641-6C37-41E9-B2A5-01010A093E18"/>
              </a:ext>
            </a:extLst>
          </p:cNvPr>
          <p:cNvSpPr txBox="1"/>
          <p:nvPr>
            <p:custDataLst>
              <p:tags r:id="rId81"/>
            </p:custDataLst>
          </p:nvPr>
        </p:nvSpPr>
        <p:spPr>
          <a:xfrm>
            <a:off x="2971800" y="8580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44" name="OTLSHAPE_SLT_a0170d36f3ce4b82a30b12d1ef0ebb2e_ShapePercentage" hidden="1"/>
          <p:cNvSpPr/>
          <p:nvPr>
            <p:custDataLst>
              <p:tags r:id="rId82"/>
            </p:custDataLst>
          </p:nvPr>
        </p:nvSpPr>
        <p:spPr>
          <a:xfrm>
            <a:off x="7797800" y="8991600"/>
            <a:ext cx="0" cy="0"/>
          </a:xfrm>
          <a:prstGeom prst="roundRect">
            <a:avLst>
              <a:gd name="adj" fmla="val 100000"/>
            </a:avLst>
          </a:prstGeom>
          <a:solidFill>
            <a:srgbClr val="000000">
              <a:alpha val="35000"/>
            </a:srgbClr>
          </a:solidFill>
        </p:spPr>
        <p:txBody>
          <a:bodyPr/>
          <a:lstStyle/>
          <a:p>
            <a:endParaRPr lang="en-NZ"/>
          </a:p>
        </p:txBody>
      </p:sp>
      <p:sp>
        <p:nvSpPr>
          <p:cNvPr id="145" name="OTLSHAPE_SLT_a0170d36f3ce4b82a30b12d1ef0ebb2e_Duration" hidden="1">
            <a:extLst>
              <a:ext uri="{C36DD7CD-B6AD-4BBD-B59C-61F0797E7E8F}">
                <a16:creationId xmlns:p14="http://schemas.microsoft.com/office/powerpoint/2010/main" xmlns:a16="http://schemas.microsoft.com/office/drawing/2014/main\" xmlns="" id="FE869560-843E-4030-A574-095BA188D13F"/>
              </a:ext>
            </a:extLst>
          </p:cNvPr>
          <p:cNvSpPr txBox="1"/>
          <p:nvPr>
            <p:custDataLst>
              <p:tags r:id="rId83"/>
            </p:custDataLst>
          </p:nvPr>
        </p:nvSpPr>
        <p:spPr>
          <a:xfrm>
            <a:off x="7797800" y="89801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122 days</a:t>
            </a:r>
          </a:p>
        </p:txBody>
      </p:sp>
      <p:sp>
        <p:nvSpPr>
          <p:cNvPr id="146" name="OTLSHAPE_SLT_a0170d36f3ce4b82a30b12d1ef0ebb2e_TextPercentage" hidden="1">
            <a:extLst>
              <a:ext uri="{4C3C1655-CA00-4095-9759-5B639A6758D2}">
                <a16:creationId xmlns:p14="http://schemas.microsoft.com/office/powerpoint/2010/main" xmlns:a16="http://schemas.microsoft.com/office/drawing/2014/main\" xmlns="" id="28D46D38-4A0C-4943-B811-FE340C32022D"/>
              </a:ext>
            </a:extLst>
          </p:cNvPr>
          <p:cNvSpPr txBox="1"/>
          <p:nvPr>
            <p:custDataLst>
              <p:tags r:id="rId84"/>
            </p:custDataLst>
          </p:nvPr>
        </p:nvSpPr>
        <p:spPr>
          <a:xfrm>
            <a:off x="7797800" y="92595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47" name="OTLSHAPE_SLT_a0170d36f3ce4b82a30b12d1ef0ebb2e_JoinedDate" hidden="1">
            <a:extLst>
              <a:ext uri="{3889B278-743F-42FC-94AF-B601A7C3DF25}">
                <a16:creationId xmlns:p14="http://schemas.microsoft.com/office/powerpoint/2010/main" xmlns:a16="http://schemas.microsoft.com/office/drawing/2014/main\" xmlns="" id="5C1AAE37-BCB6-46C7-A729-0FDFC1B328DB"/>
              </a:ext>
            </a:extLst>
          </p:cNvPr>
          <p:cNvSpPr txBox="1"/>
          <p:nvPr>
            <p:custDataLst>
              <p:tags r:id="rId85"/>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8" name="OTLSHAPE_SLT_a0170d36f3ce4b82a30b12d1ef0ebb2e_StartDate" hidden="1">
            <a:extLst>
              <a:ext uri="{D9C3E18B-A2D0-4924-8ED1-721565FFDE12}">
                <a16:creationId xmlns:p14="http://schemas.microsoft.com/office/powerpoint/2010/main" xmlns:a16="http://schemas.microsoft.com/office/drawing/2014/main\" xmlns="" id="27AA30A5-2312-44BA-9DB0-0DF4CAC55A1B"/>
              </a:ext>
            </a:extLst>
          </p:cNvPr>
          <p:cNvSpPr txBox="1"/>
          <p:nvPr>
            <p:custDataLst>
              <p:tags r:id="rId86"/>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49" name="OTLSHAPE_SLT_a0170d36f3ce4b82a30b12d1ef0ebb2e_EndDate" hidden="1">
            <a:extLst>
              <a:ext uri="{0B80D180-9250-4934-BA98-03796693701A}">
                <a16:creationId xmlns:p14="http://schemas.microsoft.com/office/powerpoint/2010/main" xmlns:a16="http://schemas.microsoft.com/office/drawing/2014/main\" xmlns="" id="3B4CDAE0-AD51-4A23-A2C5-389D7A885906"/>
              </a:ext>
            </a:extLst>
          </p:cNvPr>
          <p:cNvSpPr txBox="1"/>
          <p:nvPr>
            <p:custDataLst>
              <p:tags r:id="rId87"/>
            </p:custDataLst>
          </p:nvPr>
        </p:nvSpPr>
        <p:spPr>
          <a:xfrm>
            <a:off x="7797800" y="9063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2" name="OTLSHAPE_SLT_79430b48d6594425890ffbed48ad27a4_ShapePercentage" hidden="1"/>
          <p:cNvSpPr/>
          <p:nvPr>
            <p:custDataLst>
              <p:tags r:id="rId88"/>
            </p:custDataLst>
          </p:nvPr>
        </p:nvSpPr>
        <p:spPr>
          <a:xfrm>
            <a:off x="8839200" y="9525000"/>
            <a:ext cx="0" cy="0"/>
          </a:xfrm>
          <a:prstGeom prst="roundRect">
            <a:avLst>
              <a:gd name="adj" fmla="val 100000"/>
            </a:avLst>
          </a:prstGeom>
          <a:solidFill>
            <a:srgbClr val="000000">
              <a:alpha val="35000"/>
            </a:srgbClr>
          </a:solidFill>
        </p:spPr>
        <p:txBody>
          <a:bodyPr/>
          <a:lstStyle/>
          <a:p>
            <a:endParaRPr lang="en-NZ"/>
          </a:p>
        </p:txBody>
      </p:sp>
      <p:sp>
        <p:nvSpPr>
          <p:cNvPr id="153" name="OTLSHAPE_SLT_79430b48d6594425890ffbed48ad27a4_Duration" hidden="1">
            <a:extLst>
              <a:ext uri="{FFB1D3DD-C353-498E-9874-D11823EBA6F7}">
                <a16:creationId xmlns:p14="http://schemas.microsoft.com/office/powerpoint/2010/main" xmlns:a16="http://schemas.microsoft.com/office/drawing/2014/main\" xmlns="" id="6FC3804E-A6EB-4AA1-9FD1-8DC24C05C928"/>
              </a:ext>
            </a:extLst>
          </p:cNvPr>
          <p:cNvSpPr txBox="1"/>
          <p:nvPr>
            <p:custDataLst>
              <p:tags r:id="rId89"/>
            </p:custDataLst>
          </p:nvPr>
        </p:nvSpPr>
        <p:spPr>
          <a:xfrm>
            <a:off x="8839200" y="9513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 days</a:t>
            </a:r>
          </a:p>
        </p:txBody>
      </p:sp>
      <p:sp>
        <p:nvSpPr>
          <p:cNvPr id="154" name="OTLSHAPE_SLT_79430b48d6594425890ffbed48ad27a4_TextPercentage" hidden="1">
            <a:extLst>
              <a:ext uri="{CA8FD1ED-742C-4C69-8208-0B9FB902C015}">
                <a16:creationId xmlns:p14="http://schemas.microsoft.com/office/powerpoint/2010/main" xmlns:a16="http://schemas.microsoft.com/office/drawing/2014/main\" xmlns="" id="B02203F7-66E7-428B-89C2-111A94A3AA8F"/>
              </a:ext>
            </a:extLst>
          </p:cNvPr>
          <p:cNvSpPr txBox="1"/>
          <p:nvPr>
            <p:custDataLst>
              <p:tags r:id="rId90"/>
            </p:custDataLst>
          </p:nvPr>
        </p:nvSpPr>
        <p:spPr>
          <a:xfrm>
            <a:off x="8839200" y="9792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55" name="OTLSHAPE_SLT_79430b48d6594425890ffbed48ad27a4_JoinedDate" hidden="1">
            <a:extLst>
              <a:ext uri="{CC7AD076-4819-4237-A039-F5C00974D0DE}">
                <a16:creationId xmlns:p14="http://schemas.microsoft.com/office/powerpoint/2010/main" xmlns:a16="http://schemas.microsoft.com/office/drawing/2014/main\" xmlns="" id="D1954D65-CB65-48DD-9690-C17CE1A86F9E"/>
              </a:ext>
            </a:extLst>
          </p:cNvPr>
          <p:cNvSpPr txBox="1"/>
          <p:nvPr>
            <p:custDataLst>
              <p:tags r:id="rId91"/>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6" name="OTLSHAPE_SLT_79430b48d6594425890ffbed48ad27a4_StartDate" hidden="1">
            <a:extLst>
              <a:ext uri="{5E11F78D-962F-40D8-829C-36F4B445F5C4}">
                <a16:creationId xmlns:p14="http://schemas.microsoft.com/office/powerpoint/2010/main" xmlns:a16="http://schemas.microsoft.com/office/drawing/2014/main\" xmlns="" id="68CB49D4-2CC5-427F-8FAF-5752C63614E8"/>
              </a:ext>
            </a:extLst>
          </p:cNvPr>
          <p:cNvSpPr txBox="1"/>
          <p:nvPr>
            <p:custDataLst>
              <p:tags r:id="rId92"/>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7" name="OTLSHAPE_SLT_79430b48d6594425890ffbed48ad27a4_EndDate" hidden="1">
            <a:extLst>
              <a:ext uri="{470D615F-B816-46F1-A98F-32C3B81182E7}">
                <a16:creationId xmlns:p14="http://schemas.microsoft.com/office/powerpoint/2010/main" xmlns:a16="http://schemas.microsoft.com/office/drawing/2014/main\" xmlns="" id="02A2DE2F-F4A7-4ACC-A9B7-573467496787"/>
              </a:ext>
            </a:extLst>
          </p:cNvPr>
          <p:cNvSpPr txBox="1"/>
          <p:nvPr>
            <p:custDataLst>
              <p:tags r:id="rId93"/>
            </p:custDataLst>
          </p:nvPr>
        </p:nvSpPr>
        <p:spPr>
          <a:xfrm>
            <a:off x="8839200" y="95967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59" name="OTLSHAPE_SL2A_41b19e5480c447038769a8a08a10f61e_HeaderRectangle" hidden="1"/>
          <p:cNvSpPr/>
          <p:nvPr>
            <p:custDataLst>
              <p:tags r:id="rId94"/>
            </p:custDataLst>
          </p:nvPr>
        </p:nvSpPr>
        <p:spPr>
          <a:xfrm>
            <a:off x="1752600" y="10134600"/>
            <a:ext cx="0" cy="0"/>
          </a:xfrm>
          <a:prstGeom prst="rect">
            <a:avLst/>
          </a:prstGeom>
          <a:solidFill>
            <a:srgbClr val="4472C4">
              <a:alpha val="25000"/>
            </a:srgbClr>
          </a:solidFill>
        </p:spPr>
        <p:txBody>
          <a:bodyPr/>
          <a:lstStyle/>
          <a:p>
            <a:endParaRPr lang="en-NZ"/>
          </a:p>
        </p:txBody>
      </p:sp>
      <p:sp>
        <p:nvSpPr>
          <p:cNvPr id="160" name="OTLSHAPE_SL2A_41b19e5480c447038769a8a08a10f61e_Header" hidden="1">
            <a:extLst>
              <a:ext uri="{AA45EFE0-A2CA-4708-9753-03C8E4107308}">
                <a16:creationId xmlns:p14="http://schemas.microsoft.com/office/powerpoint/2010/main" xmlns:a16="http://schemas.microsoft.com/office/drawing/2014/main\" xmlns="" id="ABC1B3CB-4D3E-431D-9244-EE6B16778363"/>
              </a:ext>
            </a:extLst>
          </p:cNvPr>
          <p:cNvSpPr txBox="1"/>
          <p:nvPr>
            <p:custDataLst>
              <p:tags r:id="rId95"/>
            </p:custDataLst>
          </p:nvPr>
        </p:nvSpPr>
        <p:spPr>
          <a:xfrm>
            <a:off x="18796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1" name="OTLSHAPE_SL2A_41b19e5480c447038769a8a08a10f61e_BackgroundRectangle" hidden="1"/>
          <p:cNvSpPr/>
          <p:nvPr>
            <p:custDataLst>
              <p:tags r:id="rId96"/>
            </p:custDataLst>
          </p:nvPr>
        </p:nvSpPr>
        <p:spPr>
          <a:xfrm>
            <a:off x="1752600" y="10134600"/>
            <a:ext cx="20701000" cy="1219200"/>
          </a:xfrm>
          <a:prstGeom prst="rect">
            <a:avLst/>
          </a:prstGeom>
          <a:solidFill>
            <a:srgbClr val="9BBB59">
              <a:alpha val="20000"/>
            </a:srgbClr>
          </a:solidFill>
        </p:spPr>
        <p:txBody>
          <a:bodyPr/>
          <a:lstStyle/>
          <a:p>
            <a:endParaRPr lang="en-NZ"/>
          </a:p>
        </p:txBody>
      </p:sp>
      <p:sp>
        <p:nvSpPr>
          <p:cNvPr id="163" name="OTLSHAPE_SLT_c1b01250af8e4c509664f533c5145d76_ShapePercentage" hidden="1"/>
          <p:cNvSpPr/>
          <p:nvPr>
            <p:custDataLst>
              <p:tags r:id="rId97"/>
            </p:custDataLst>
          </p:nvPr>
        </p:nvSpPr>
        <p:spPr>
          <a:xfrm>
            <a:off x="10185400" y="10312400"/>
            <a:ext cx="0" cy="0"/>
          </a:xfrm>
          <a:prstGeom prst="roundRect">
            <a:avLst>
              <a:gd name="adj" fmla="val 100000"/>
            </a:avLst>
          </a:prstGeom>
          <a:solidFill>
            <a:srgbClr val="000000">
              <a:alpha val="35000"/>
            </a:srgbClr>
          </a:solidFill>
        </p:spPr>
        <p:txBody>
          <a:bodyPr/>
          <a:lstStyle/>
          <a:p>
            <a:endParaRPr lang="en-NZ"/>
          </a:p>
        </p:txBody>
      </p:sp>
      <p:sp>
        <p:nvSpPr>
          <p:cNvPr id="164" name="OTLSHAPE_SLT_c1b01250af8e4c509664f533c5145d76_Duration" hidden="1">
            <a:extLst>
              <a:ext uri="{B8F18299-E167-47FF-BE8C-219F14F8D4D3}">
                <a16:creationId xmlns:p14="http://schemas.microsoft.com/office/powerpoint/2010/main" xmlns:a16="http://schemas.microsoft.com/office/drawing/2014/main\" xmlns="" id="E9C66242-36C4-42ED-95E7-2715AB106A79"/>
              </a:ext>
            </a:extLst>
          </p:cNvPr>
          <p:cNvSpPr txBox="1"/>
          <p:nvPr>
            <p:custDataLst>
              <p:tags r:id="rId98"/>
            </p:custDataLst>
          </p:nvPr>
        </p:nvSpPr>
        <p:spPr>
          <a:xfrm>
            <a:off x="10185400" y="101993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912 days</a:t>
            </a:r>
          </a:p>
        </p:txBody>
      </p:sp>
      <p:sp>
        <p:nvSpPr>
          <p:cNvPr id="165" name="OTLSHAPE_SLT_c1b01250af8e4c509664f533c5145d76_TextPercentage" hidden="1">
            <a:extLst>
              <a:ext uri="{9C26F5E8-8414-421F-B460-62EF2B4C7432}">
                <a16:creationId xmlns:p14="http://schemas.microsoft.com/office/powerpoint/2010/main" xmlns:a16="http://schemas.microsoft.com/office/drawing/2014/main\" xmlns="" id="12F87B18-C862-4641-AB63-92DA5AB25B0F"/>
              </a:ext>
            </a:extLst>
          </p:cNvPr>
          <p:cNvSpPr txBox="1"/>
          <p:nvPr>
            <p:custDataLst>
              <p:tags r:id="rId99"/>
            </p:custDataLst>
          </p:nvPr>
        </p:nvSpPr>
        <p:spPr>
          <a:xfrm>
            <a:off x="10185400" y="104787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66" name="OTLSHAPE_SLT_c1b01250af8e4c509664f533c5145d76_JoinedDate" hidden="1">
            <a:extLst>
              <a:ext uri="{A11C5F75-4AAE-4727-95BF-D96C08011612}">
                <a16:creationId xmlns:p14="http://schemas.microsoft.com/office/powerpoint/2010/main" xmlns:a16="http://schemas.microsoft.com/office/drawing/2014/main\" xmlns="" id="E587286B-2562-4484-82EC-991766EA5CB7"/>
              </a:ext>
            </a:extLst>
          </p:cNvPr>
          <p:cNvSpPr txBox="1"/>
          <p:nvPr>
            <p:custDataLst>
              <p:tags r:id="rId100"/>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7" name="OTLSHAPE_SLT_c1b01250af8e4c509664f533c5145d76_StartDate" hidden="1">
            <a:extLst>
              <a:ext uri="{164146D6-B1B5-48E8-954F-2371F09D2CCA}">
                <a16:creationId xmlns:p14="http://schemas.microsoft.com/office/powerpoint/2010/main" xmlns:a16="http://schemas.microsoft.com/office/drawing/2014/main\" xmlns="" id="E6A74273-2950-41E8-84D2-958F2D1D42F7"/>
              </a:ext>
            </a:extLst>
          </p:cNvPr>
          <p:cNvSpPr txBox="1"/>
          <p:nvPr>
            <p:custDataLst>
              <p:tags r:id="rId101"/>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68" name="OTLSHAPE_SLT_c1b01250af8e4c509664f533c5145d76_EndDate" hidden="1">
            <a:extLst>
              <a:ext uri="{C8D298AA-F2F2-4B50-A8F2-C4FF50F1D57E}">
                <a16:creationId xmlns:p14="http://schemas.microsoft.com/office/powerpoint/2010/main" xmlns:a16="http://schemas.microsoft.com/office/drawing/2014/main\" xmlns="" id="097B41B0-2172-45BB-8977-120871E04922"/>
              </a:ext>
            </a:extLst>
          </p:cNvPr>
          <p:cNvSpPr txBox="1"/>
          <p:nvPr>
            <p:custDataLst>
              <p:tags r:id="rId102"/>
            </p:custDataLst>
          </p:nvPr>
        </p:nvSpPr>
        <p:spPr>
          <a:xfrm>
            <a:off x="10185400" y="102825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1" name="OTLSHAPE_SLT_6143cf9a014f45b0aae8feb81cd7b802_ShapePercentage" hidden="1"/>
          <p:cNvSpPr/>
          <p:nvPr>
            <p:custDataLst>
              <p:tags r:id="rId103"/>
            </p:custDataLst>
          </p:nvPr>
        </p:nvSpPr>
        <p:spPr>
          <a:xfrm>
            <a:off x="10185400" y="10871200"/>
            <a:ext cx="0" cy="0"/>
          </a:xfrm>
          <a:prstGeom prst="roundRect">
            <a:avLst>
              <a:gd name="adj" fmla="val 100000"/>
            </a:avLst>
          </a:prstGeom>
          <a:solidFill>
            <a:srgbClr val="000000">
              <a:alpha val="35000"/>
            </a:srgbClr>
          </a:solidFill>
        </p:spPr>
        <p:txBody>
          <a:bodyPr/>
          <a:lstStyle/>
          <a:p>
            <a:endParaRPr lang="en-NZ"/>
          </a:p>
        </p:txBody>
      </p:sp>
      <p:sp>
        <p:nvSpPr>
          <p:cNvPr id="172" name="OTLSHAPE_SLT_6143cf9a014f45b0aae8feb81cd7b802_Duration" hidden="1">
            <a:extLst>
              <a:ext uri="{23AD40F1-4358-4950-946E-0155B3E4A04E}">
                <a16:creationId xmlns:p14="http://schemas.microsoft.com/office/powerpoint/2010/main" xmlns:a16="http://schemas.microsoft.com/office/drawing/2014/main\" xmlns="" id="C4BD28B3-2039-4950-9D95-CCC793AAF85C"/>
              </a:ext>
            </a:extLst>
          </p:cNvPr>
          <p:cNvSpPr txBox="1"/>
          <p:nvPr>
            <p:custDataLst>
              <p:tags r:id="rId104"/>
            </p:custDataLst>
          </p:nvPr>
        </p:nvSpPr>
        <p:spPr>
          <a:xfrm>
            <a:off x="5816600" y="10859704"/>
            <a:ext cx="965200" cy="276999"/>
          </a:xfrm>
          <a:prstGeom prst="rect">
            <a:avLst/>
          </a:prstGeom>
          <a:noFill/>
        </p:spPr>
        <p:txBody>
          <a:bodyPr vert="horz" wrap="square" lIns="0" tIns="0" rIns="0" bIns="0" rtlCol="0" anchor="ctr" anchorCtr="0">
            <a:spAutoFit/>
          </a:bodyPr>
          <a:lstStyle/>
          <a:p>
            <a:pPr algn="ctr"/>
            <a:r>
              <a:rPr lang="en-US" sz="1800">
                <a:solidFill>
                  <a:srgbClr val="ED7D31">
                    <a:alpha val="100000"/>
                  </a:srgbClr>
                </a:solidFill>
                <a:latin typeface="Arial" panose="02040604050505020304" pitchFamily="18" charset="0"/>
              </a:rPr>
              <a:t>912 days</a:t>
            </a:r>
          </a:p>
        </p:txBody>
      </p:sp>
      <p:sp>
        <p:nvSpPr>
          <p:cNvPr id="173" name="OTLSHAPE_SLT_6143cf9a014f45b0aae8feb81cd7b802_TextPercentage" hidden="1">
            <a:extLst>
              <a:ext uri="{A303907D-0EE5-4342-8247-5A73FAA6C4A7}">
                <a16:creationId xmlns:p14="http://schemas.microsoft.com/office/powerpoint/2010/main" xmlns:a16="http://schemas.microsoft.com/office/drawing/2014/main\" xmlns="" id="88C0F3C5-04C3-4141-A2E8-155E04442CE1"/>
              </a:ext>
            </a:extLst>
          </p:cNvPr>
          <p:cNvSpPr txBox="1"/>
          <p:nvPr>
            <p:custDataLst>
              <p:tags r:id="rId105"/>
            </p:custDataLst>
          </p:nvPr>
        </p:nvSpPr>
        <p:spPr>
          <a:xfrm>
            <a:off x="5816600" y="111391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74" name="OTLSHAPE_SLT_6143cf9a014f45b0aae8feb81cd7b802_JoinedDate" hidden="1">
            <a:extLst>
              <a:ext uri="{0BAF31FC-1F38-4AE7-A756-67C82EDF900E}">
                <a16:creationId xmlns:p14="http://schemas.microsoft.com/office/powerpoint/2010/main" xmlns:a16="http://schemas.microsoft.com/office/drawing/2014/main\" xmlns="" id="F0B334E9-6E7D-4CC2-8764-92950A640B62"/>
              </a:ext>
            </a:extLst>
          </p:cNvPr>
          <p:cNvSpPr txBox="1"/>
          <p:nvPr>
            <p:custDataLst>
              <p:tags r:id="rId106"/>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5" name="OTLSHAPE_SLT_6143cf9a014f45b0aae8feb81cd7b802_StartDate" hidden="1">
            <a:extLst>
              <a:ext uri="{FBBC5BC1-3F3D-4916-8639-3404CC8CACDB}">
                <a16:creationId xmlns:p14="http://schemas.microsoft.com/office/powerpoint/2010/main" xmlns:a16="http://schemas.microsoft.com/office/drawing/2014/main\" xmlns="" id="AEB44C48-8FEF-4F2A-ABA5-AFAE815C3BBB"/>
              </a:ext>
            </a:extLst>
          </p:cNvPr>
          <p:cNvSpPr txBox="1"/>
          <p:nvPr>
            <p:custDataLst>
              <p:tags r:id="rId107"/>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6" name="OTLSHAPE_SLT_6143cf9a014f45b0aae8feb81cd7b802_EndDate" hidden="1">
            <a:extLst>
              <a:ext uri="{561CEF6C-0073-4456-B5D0-E19A93314187}">
                <a16:creationId xmlns:p14="http://schemas.microsoft.com/office/powerpoint/2010/main" xmlns:a16="http://schemas.microsoft.com/office/drawing/2014/main\" xmlns="" id="50FB0FCB-F378-4FFB-9695-35DE1E2FD6DC"/>
              </a:ext>
            </a:extLst>
          </p:cNvPr>
          <p:cNvSpPr txBox="1"/>
          <p:nvPr>
            <p:custDataLst>
              <p:tags r:id="rId108"/>
            </p:custDataLst>
          </p:nvPr>
        </p:nvSpPr>
        <p:spPr>
          <a:xfrm>
            <a:off x="5816600" y="109429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78" name="OTLSHAPE_SL2A_2c933fb080794c239b7b57b196795eae_HeaderRectangle" hidden="1"/>
          <p:cNvSpPr/>
          <p:nvPr>
            <p:custDataLst>
              <p:tags r:id="rId109"/>
            </p:custDataLst>
          </p:nvPr>
        </p:nvSpPr>
        <p:spPr>
          <a:xfrm>
            <a:off x="1752600" y="11480800"/>
            <a:ext cx="0" cy="0"/>
          </a:xfrm>
          <a:prstGeom prst="rect">
            <a:avLst/>
          </a:prstGeom>
          <a:solidFill>
            <a:srgbClr val="4472C4">
              <a:alpha val="25000"/>
            </a:srgbClr>
          </a:solidFill>
        </p:spPr>
        <p:txBody>
          <a:bodyPr/>
          <a:lstStyle/>
          <a:p>
            <a:endParaRPr lang="en-NZ"/>
          </a:p>
        </p:txBody>
      </p:sp>
      <p:sp>
        <p:nvSpPr>
          <p:cNvPr id="179" name="OTLSHAPE_SL2A_2c933fb080794c239b7b57b196795eae_Header" hidden="1">
            <a:extLst>
              <a:ext uri="{08D7E581-4DCA-4D3C-96A8-9BF5DB11C081}">
                <a16:creationId xmlns:p14="http://schemas.microsoft.com/office/powerpoint/2010/main" xmlns:a16="http://schemas.microsoft.com/office/drawing/2014/main\" xmlns="" id="8E667A96-7153-4D1E-84A5-A961F342EE7D"/>
              </a:ext>
            </a:extLst>
          </p:cNvPr>
          <p:cNvSpPr txBox="1"/>
          <p:nvPr>
            <p:custDataLst>
              <p:tags r:id="rId110"/>
            </p:custDataLst>
          </p:nvPr>
        </p:nvSpPr>
        <p:spPr>
          <a:xfrm>
            <a:off x="1879600" y="116033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0" name="OTLSHAPE_SL2A_2c933fb080794c239b7b57b196795eae_BackgroundRectangle" hidden="1"/>
          <p:cNvSpPr/>
          <p:nvPr>
            <p:custDataLst>
              <p:tags r:id="rId111"/>
            </p:custDataLst>
          </p:nvPr>
        </p:nvSpPr>
        <p:spPr>
          <a:xfrm>
            <a:off x="1752600" y="11480800"/>
            <a:ext cx="20701000" cy="1143000"/>
          </a:xfrm>
          <a:prstGeom prst="rect">
            <a:avLst/>
          </a:prstGeom>
          <a:solidFill>
            <a:srgbClr val="9BBB59">
              <a:alpha val="20000"/>
            </a:srgbClr>
          </a:solidFill>
        </p:spPr>
        <p:txBody>
          <a:bodyPr/>
          <a:lstStyle/>
          <a:p>
            <a:endParaRPr lang="en-NZ"/>
          </a:p>
        </p:txBody>
      </p:sp>
      <p:sp>
        <p:nvSpPr>
          <p:cNvPr id="182" name="OTLSHAPE_SLT_8f957454831645f4998f988fd9ea5593_ShapePercentage" hidden="1"/>
          <p:cNvSpPr/>
          <p:nvPr>
            <p:custDataLst>
              <p:tags r:id="rId112"/>
            </p:custDataLst>
          </p:nvPr>
        </p:nvSpPr>
        <p:spPr>
          <a:xfrm>
            <a:off x="17348200" y="11557000"/>
            <a:ext cx="0" cy="0"/>
          </a:xfrm>
          <a:prstGeom prst="roundRect">
            <a:avLst>
              <a:gd name="adj" fmla="val 100000"/>
            </a:avLst>
          </a:prstGeom>
          <a:solidFill>
            <a:srgbClr val="000000">
              <a:alpha val="35000"/>
            </a:srgbClr>
          </a:solidFill>
        </p:spPr>
        <p:txBody>
          <a:bodyPr/>
          <a:lstStyle/>
          <a:p>
            <a:endParaRPr lang="en-NZ"/>
          </a:p>
        </p:txBody>
      </p:sp>
      <p:sp>
        <p:nvSpPr>
          <p:cNvPr id="183" name="OTLSHAPE_SLT_8f957454831645f4998f988fd9ea5593_Duration" hidden="1">
            <a:extLst>
              <a:ext uri="{80C2093F-7EFF-4CE7-8BF1-813A1BEE305F}">
                <a16:creationId xmlns:p14="http://schemas.microsoft.com/office/powerpoint/2010/main" xmlns:a16="http://schemas.microsoft.com/office/drawing/2014/main\" xmlns="" id="9F38746A-1C7C-4C76-AAF2-DE708A59B706"/>
              </a:ext>
            </a:extLst>
          </p:cNvPr>
          <p:cNvSpPr txBox="1"/>
          <p:nvPr>
            <p:custDataLst>
              <p:tags r:id="rId113"/>
            </p:custDataLst>
          </p:nvPr>
        </p:nvSpPr>
        <p:spPr>
          <a:xfrm>
            <a:off x="15163800" y="11545504"/>
            <a:ext cx="965200" cy="276999"/>
          </a:xfrm>
          <a:prstGeom prst="rect">
            <a:avLst/>
          </a:prstGeom>
          <a:noFill/>
        </p:spPr>
        <p:txBody>
          <a:bodyPr vert="horz" wrap="square" lIns="0" tIns="0" rIns="0" bIns="0" rtlCol="0" anchor="ctr" anchorCtr="0">
            <a:spAutoFit/>
          </a:bodyPr>
          <a:lstStyle/>
          <a:p>
            <a:r>
              <a:rPr lang="en-US" sz="1800">
                <a:solidFill>
                  <a:srgbClr val="ED7D31">
                    <a:alpha val="100000"/>
                  </a:srgbClr>
                </a:solidFill>
                <a:latin typeface="Arial" panose="02040604050505020304" pitchFamily="18" charset="0"/>
              </a:rPr>
              <a:t>212 days</a:t>
            </a:r>
          </a:p>
        </p:txBody>
      </p:sp>
      <p:sp>
        <p:nvSpPr>
          <p:cNvPr id="184" name="OTLSHAPE_SLT_8f957454831645f4998f988fd9ea5593_TextPercentage" hidden="1">
            <a:extLst>
              <a:ext uri="{DC9155D0-7912-46D9-9848-5A016EA3B450}">
                <a16:creationId xmlns:p14="http://schemas.microsoft.com/office/powerpoint/2010/main" xmlns:a16="http://schemas.microsoft.com/office/drawing/2014/main\" xmlns="" id="52AECE95-C61B-4B69-9A8F-05C92F551368"/>
              </a:ext>
            </a:extLst>
          </p:cNvPr>
          <p:cNvSpPr txBox="1"/>
          <p:nvPr>
            <p:custDataLst>
              <p:tags r:id="rId114"/>
            </p:custDataLst>
          </p:nvPr>
        </p:nvSpPr>
        <p:spPr>
          <a:xfrm>
            <a:off x="15163800" y="11824904"/>
            <a:ext cx="482600" cy="276999"/>
          </a:xfrm>
          <a:prstGeom prst="rect">
            <a:avLst/>
          </a:prstGeom>
          <a:noFill/>
        </p:spPr>
        <p:txBody>
          <a:bodyPr vert="horz" wrap="square" lIns="0" tIns="0" rIns="0" bIns="0" rtlCol="0" anchor="ctr" anchorCtr="0">
            <a:spAutoFit/>
          </a:bodyPr>
          <a:lstStyle/>
          <a:p>
            <a:pPr algn="ctr"/>
            <a:r>
              <a:rPr lang="en-US" sz="1800">
                <a:solidFill>
                  <a:srgbClr val="BFBFBF">
                    <a:alpha val="100000"/>
                  </a:srgbClr>
                </a:solidFill>
                <a:latin typeface="Arial" panose="02040604050505020304" pitchFamily="18" charset="0"/>
              </a:rPr>
              <a:t>0%</a:t>
            </a:r>
          </a:p>
        </p:txBody>
      </p:sp>
      <p:sp>
        <p:nvSpPr>
          <p:cNvPr id="185" name="OTLSHAPE_SLT_8f957454831645f4998f988fd9ea5593_JoinedDate" hidden="1">
            <a:extLst>
              <a:ext uri="{14EC9A78-F678-42F1-80EB-DCFBEA82A4CE}">
                <a16:creationId xmlns:p14="http://schemas.microsoft.com/office/powerpoint/2010/main" xmlns:a16="http://schemas.microsoft.com/office/drawing/2014/main\" xmlns="" id="DE30D73F-DA79-476C-8E6D-D673DBEAFD98"/>
              </a:ext>
            </a:extLst>
          </p:cNvPr>
          <p:cNvSpPr txBox="1"/>
          <p:nvPr>
            <p:custDataLst>
              <p:tags r:id="rId115"/>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6" name="OTLSHAPE_SLT_8f957454831645f4998f988fd9ea5593_StartDate" hidden="1">
            <a:extLst>
              <a:ext uri="{8AEFCA9C-542D-4390-BA59-1BA47B4D53DA}">
                <a16:creationId xmlns:p14="http://schemas.microsoft.com/office/powerpoint/2010/main" xmlns:a16="http://schemas.microsoft.com/office/drawing/2014/main\" xmlns="" id="E8434169-5532-4CA2-B666-97EF34CAF718"/>
              </a:ext>
            </a:extLst>
          </p:cNvPr>
          <p:cNvSpPr txBox="1"/>
          <p:nvPr>
            <p:custDataLst>
              <p:tags r:id="rId116"/>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87" name="OTLSHAPE_SLT_8f957454831645f4998f988fd9ea5593_EndDate" hidden="1">
            <a:extLst>
              <a:ext uri="{0DD00CD7-C206-4696-BBA9-AADE3B84C518}">
                <a16:creationId xmlns:p14="http://schemas.microsoft.com/office/powerpoint/2010/main" xmlns:a16="http://schemas.microsoft.com/office/drawing/2014/main\" xmlns="" id="EFF34CAC-9231-4F48-ADF3-717D98B24024"/>
              </a:ext>
            </a:extLst>
          </p:cNvPr>
          <p:cNvSpPr txBox="1"/>
          <p:nvPr>
            <p:custDataLst>
              <p:tags r:id="rId117"/>
            </p:custDataLst>
          </p:nvPr>
        </p:nvSpPr>
        <p:spPr>
          <a:xfrm>
            <a:off x="15163800" y="11628739"/>
            <a:ext cx="0" cy="923330"/>
          </a:xfrm>
          <a:prstGeom prst="rect">
            <a:avLst/>
          </a:prstGeom>
          <a:noFill/>
        </p:spPr>
        <p:txBody>
          <a:bodyPr vert="horz" wrap="square" lIns="0" tIns="0" rIns="0" bIns="0" rtlCol="0" anchor="ctr" anchorCtr="0">
            <a:spAutoFit/>
          </a:bodyPr>
          <a:lstStyle/>
          <a:p>
            <a:endParaRPr sz="6000">
              <a:solidFill>
                <a:prstClr val="black"/>
              </a:solidFill>
              <a:latin typeface="Calibri" panose="020F0502020204030204"/>
            </a:endParaRPr>
          </a:p>
        </p:txBody>
      </p:sp>
      <p:sp>
        <p:nvSpPr>
          <p:cNvPr id="191" name="OTLSHAPE_SLM_e4bb13853dc14cc0aeacf24d88ef6b1d_Date" hidden="1">
            <a:extLst>
              <a:ext uri="{7B1064F7-6466-49F9-A5CC-6956E1E5207D}">
                <a16:creationId xmlns:p14="http://schemas.microsoft.com/office/powerpoint/2010/main" xmlns:a16="http://schemas.microsoft.com/office/drawing/2014/main\" xmlns="" id="A0929654-2C1E-4EA0-B0ED-760580A5CD98"/>
              </a:ext>
            </a:extLst>
          </p:cNvPr>
          <p:cNvSpPr txBox="1"/>
          <p:nvPr>
            <p:custDataLst>
              <p:tags r:id="rId118"/>
            </p:custDataLst>
          </p:nvPr>
        </p:nvSpPr>
        <p:spPr>
          <a:xfrm>
            <a:off x="20091400" y="11984339"/>
            <a:ext cx="0" cy="923330"/>
          </a:xfrm>
          <a:prstGeom prst="rect">
            <a:avLst/>
          </a:prstGeom>
          <a:noFill/>
        </p:spPr>
        <p:txBody>
          <a:bodyPr vert="horz" wrap="square" lIns="0" tIns="0" rIns="0" bIns="0" rtlCol="0" anchor="ctr" anchorCtr="0">
            <a:spAutoFit/>
          </a:bodyPr>
          <a:lstStyle/>
          <a:p>
            <a:pPr algn="ctr"/>
            <a:endParaRPr sz="6000">
              <a:solidFill>
                <a:prstClr val="black"/>
              </a:solidFill>
              <a:latin typeface="Calibri" panose="020F0502020204030204"/>
            </a:endParaRPr>
          </a:p>
        </p:txBody>
      </p:sp>
      <p:sp>
        <p:nvSpPr>
          <p:cNvPr id="16" name="Arrow: Pentagon 15">
            <a:extLst>
              <a:ext uri="{FF2B5EF4-FFF2-40B4-BE49-F238E27FC236}">
                <a16:creationId xmlns:a16="http://schemas.microsoft.com/office/drawing/2014/main" id="{79BD88DD-456C-57B1-2AC8-D1D2BA9765E6}"/>
              </a:ext>
            </a:extLst>
          </p:cNvPr>
          <p:cNvSpPr/>
          <p:nvPr/>
        </p:nvSpPr>
        <p:spPr>
          <a:xfrm>
            <a:off x="1137847" y="7506497"/>
            <a:ext cx="3446346" cy="11171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Sep 2023</a:t>
            </a:r>
            <a:endParaRPr lang="en-AU" sz="4000"/>
          </a:p>
        </p:txBody>
      </p:sp>
      <p:sp>
        <p:nvSpPr>
          <p:cNvPr id="20" name="TextBox 19">
            <a:extLst>
              <a:ext uri="{FF2B5EF4-FFF2-40B4-BE49-F238E27FC236}">
                <a16:creationId xmlns:a16="http://schemas.microsoft.com/office/drawing/2014/main" id="{C4143443-F136-C3CD-DBCE-4D365F08621E}"/>
              </a:ext>
            </a:extLst>
          </p:cNvPr>
          <p:cNvSpPr txBox="1"/>
          <p:nvPr/>
        </p:nvSpPr>
        <p:spPr>
          <a:xfrm>
            <a:off x="657473" y="4409417"/>
            <a:ext cx="3873448" cy="2554545"/>
          </a:xfrm>
          <a:prstGeom prst="rect">
            <a:avLst/>
          </a:prstGeom>
          <a:noFill/>
          <a:ln>
            <a:solidFill>
              <a:srgbClr val="FFC000"/>
            </a:solidFill>
          </a:ln>
        </p:spPr>
        <p:txBody>
          <a:bodyPr wrap="square">
            <a:spAutoFit/>
          </a:bodyPr>
          <a:lstStyle/>
          <a:p>
            <a:pPr algn="ctr"/>
            <a:r>
              <a:rPr lang="en-US" sz="3200" b="0">
                <a:solidFill>
                  <a:srgbClr val="58585A"/>
                </a:solidFill>
                <a:latin typeface="Arial" panose="020B0604020202020204" pitchFamily="34" charset="0"/>
                <a:cs typeface="Arial" panose="020B0604020202020204" pitchFamily="34" charset="0"/>
              </a:rPr>
              <a:t>Club Presidents discuss with their members how they would like to be grouped </a:t>
            </a:r>
            <a:endParaRPr lang="en-AU" sz="3200" b="0">
              <a:solidFill>
                <a:srgbClr val="58585A"/>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8574ADCB-586D-D752-924D-A730613736C7}"/>
              </a:ext>
            </a:extLst>
          </p:cNvPr>
          <p:cNvSpPr/>
          <p:nvPr/>
        </p:nvSpPr>
        <p:spPr>
          <a:xfrm>
            <a:off x="4855137" y="7525549"/>
            <a:ext cx="3446346"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Sep 2023</a:t>
            </a:r>
            <a:endParaRPr lang="en-AU" sz="4000"/>
          </a:p>
        </p:txBody>
      </p:sp>
      <p:sp>
        <p:nvSpPr>
          <p:cNvPr id="25" name="TextBox 24">
            <a:extLst>
              <a:ext uri="{FF2B5EF4-FFF2-40B4-BE49-F238E27FC236}">
                <a16:creationId xmlns:a16="http://schemas.microsoft.com/office/drawing/2014/main" id="{7664D769-E694-481B-E217-AA3267FA1924}"/>
              </a:ext>
            </a:extLst>
          </p:cNvPr>
          <p:cNvSpPr txBox="1"/>
          <p:nvPr/>
        </p:nvSpPr>
        <p:spPr>
          <a:xfrm>
            <a:off x="3923320" y="9106462"/>
            <a:ext cx="5016564" cy="3539430"/>
          </a:xfrm>
          <a:prstGeom prst="rect">
            <a:avLst/>
          </a:prstGeom>
          <a:noFill/>
          <a:ln>
            <a:solidFill>
              <a:srgbClr val="FFC000"/>
            </a:solidFill>
          </a:ln>
        </p:spPr>
        <p:txBody>
          <a:bodyPr wrap="square">
            <a:spAutoFit/>
          </a:bodyPr>
          <a:lstStyle/>
          <a:p>
            <a:pPr algn="ctr"/>
            <a:r>
              <a:rPr lang="en-US" sz="3200" b="0">
                <a:solidFill>
                  <a:srgbClr val="58585A"/>
                </a:solidFill>
                <a:latin typeface="Arial" panose="020B0604020202020204" pitchFamily="34" charset="0"/>
                <a:cs typeface="Arial" panose="020B0604020202020204" pitchFamily="34" charset="0"/>
              </a:rPr>
              <a:t>Club Presidents and Secretaries complete survey to specify the primary and secondary way they would prefer to be grouped with other clubs</a:t>
            </a:r>
            <a:endParaRPr lang="en-AU" sz="3200" b="0">
              <a:solidFill>
                <a:srgbClr val="58585A"/>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01CD281-2401-AD14-D7D9-D83F09A9AE48}"/>
              </a:ext>
            </a:extLst>
          </p:cNvPr>
          <p:cNvSpPr txBox="1"/>
          <p:nvPr/>
        </p:nvSpPr>
        <p:spPr>
          <a:xfrm>
            <a:off x="7986188" y="4429859"/>
            <a:ext cx="4302290" cy="2554545"/>
          </a:xfrm>
          <a:prstGeom prst="rect">
            <a:avLst/>
          </a:prstGeom>
          <a:noFill/>
          <a:ln>
            <a:solidFill>
              <a:srgbClr val="FFC000"/>
            </a:solidFill>
          </a:ln>
        </p:spPr>
        <p:txBody>
          <a:bodyPr wrap="square">
            <a:spAutoFit/>
          </a:bodyPr>
          <a:lstStyle/>
          <a:p>
            <a:pPr algn="ctr"/>
            <a:r>
              <a:rPr lang="en-US" sz="3200" b="0" dirty="0">
                <a:solidFill>
                  <a:srgbClr val="58585A"/>
                </a:solidFill>
                <a:latin typeface="Arial" panose="020B0604020202020204" pitchFamily="34" charset="0"/>
                <a:cs typeface="Arial" panose="020B0604020202020204" pitchFamily="34" charset="0"/>
              </a:rPr>
              <a:t>District leaders and Regionalisation team review survey results together and prepare draft groupings</a:t>
            </a:r>
            <a:endParaRPr lang="en-AU" sz="3200" b="0" dirty="0">
              <a:solidFill>
                <a:srgbClr val="58585A"/>
              </a:solidFill>
              <a:latin typeface="Arial" panose="020B0604020202020204" pitchFamily="34" charset="0"/>
              <a:cs typeface="Arial" panose="020B0604020202020204" pitchFamily="34" charset="0"/>
            </a:endParaRPr>
          </a:p>
        </p:txBody>
      </p:sp>
      <p:sp>
        <p:nvSpPr>
          <p:cNvPr id="32" name="Arrow: Pentagon 31">
            <a:extLst>
              <a:ext uri="{FF2B5EF4-FFF2-40B4-BE49-F238E27FC236}">
                <a16:creationId xmlns:a16="http://schemas.microsoft.com/office/drawing/2014/main" id="{04ADF5CF-6A4C-7BF2-3D60-F67AAEFC75C5}"/>
              </a:ext>
            </a:extLst>
          </p:cNvPr>
          <p:cNvSpPr/>
          <p:nvPr/>
        </p:nvSpPr>
        <p:spPr>
          <a:xfrm>
            <a:off x="8572427" y="7544599"/>
            <a:ext cx="3446346"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Oct 2023</a:t>
            </a:r>
            <a:endParaRPr lang="en-AU" sz="4000"/>
          </a:p>
        </p:txBody>
      </p:sp>
      <p:sp>
        <p:nvSpPr>
          <p:cNvPr id="36" name="TextBox 35">
            <a:extLst>
              <a:ext uri="{FF2B5EF4-FFF2-40B4-BE49-F238E27FC236}">
                <a16:creationId xmlns:a16="http://schemas.microsoft.com/office/drawing/2014/main" id="{16596045-E6E5-1997-D140-548F97DE4820}"/>
              </a:ext>
            </a:extLst>
          </p:cNvPr>
          <p:cNvSpPr txBox="1"/>
          <p:nvPr/>
        </p:nvSpPr>
        <p:spPr>
          <a:xfrm>
            <a:off x="11650006" y="9144562"/>
            <a:ext cx="4435132" cy="2062103"/>
          </a:xfrm>
          <a:prstGeom prst="rect">
            <a:avLst/>
          </a:prstGeom>
          <a:noFill/>
          <a:ln>
            <a:solidFill>
              <a:srgbClr val="FFC000"/>
            </a:solidFill>
          </a:ln>
        </p:spPr>
        <p:txBody>
          <a:bodyPr wrap="square">
            <a:spAutoFit/>
          </a:bodyPr>
          <a:lstStyle/>
          <a:p>
            <a:pPr algn="ctr"/>
            <a:r>
              <a:rPr lang="en-US" sz="3200" b="0">
                <a:solidFill>
                  <a:srgbClr val="58585A"/>
                </a:solidFill>
                <a:latin typeface="Arial" panose="020B0604020202020204" pitchFamily="34" charset="0"/>
                <a:cs typeface="Arial" panose="020B0604020202020204" pitchFamily="34" charset="0"/>
              </a:rPr>
              <a:t>RCGs </a:t>
            </a:r>
            <a:r>
              <a:rPr lang="en-US" sz="3200" b="0" err="1">
                <a:solidFill>
                  <a:srgbClr val="58585A"/>
                </a:solidFill>
                <a:latin typeface="Arial" panose="020B0604020202020204" pitchFamily="34" charset="0"/>
                <a:cs typeface="Arial" panose="020B0604020202020204" pitchFamily="34" charset="0"/>
              </a:rPr>
              <a:t>finalised</a:t>
            </a:r>
            <a:r>
              <a:rPr lang="en-US" sz="3200" b="0">
                <a:solidFill>
                  <a:srgbClr val="58585A"/>
                </a:solidFill>
                <a:latin typeface="Arial" panose="020B0604020202020204" pitchFamily="34" charset="0"/>
                <a:cs typeface="Arial" panose="020B0604020202020204" pitchFamily="34" charset="0"/>
              </a:rPr>
              <a:t>, accommodating club preferences as much as possible</a:t>
            </a:r>
            <a:endParaRPr lang="en-AU" sz="3200" b="0">
              <a:solidFill>
                <a:srgbClr val="58585A"/>
              </a:solidFill>
              <a:latin typeface="Arial" panose="020B0604020202020204" pitchFamily="34" charset="0"/>
              <a:cs typeface="Arial" panose="020B0604020202020204" pitchFamily="34" charset="0"/>
            </a:endParaRPr>
          </a:p>
        </p:txBody>
      </p:sp>
      <p:sp>
        <p:nvSpPr>
          <p:cNvPr id="37" name="Arrow: Pentagon 36">
            <a:extLst>
              <a:ext uri="{FF2B5EF4-FFF2-40B4-BE49-F238E27FC236}">
                <a16:creationId xmlns:a16="http://schemas.microsoft.com/office/drawing/2014/main" id="{8167F4A4-EC0B-65EF-024C-DE9016A2ABE7}"/>
              </a:ext>
            </a:extLst>
          </p:cNvPr>
          <p:cNvSpPr/>
          <p:nvPr/>
        </p:nvSpPr>
        <p:spPr>
          <a:xfrm>
            <a:off x="12289717" y="7544599"/>
            <a:ext cx="3446346"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Nov 2023</a:t>
            </a:r>
            <a:endParaRPr lang="en-AU" sz="4000"/>
          </a:p>
        </p:txBody>
      </p:sp>
      <p:sp>
        <p:nvSpPr>
          <p:cNvPr id="39" name="TextBox 38">
            <a:extLst>
              <a:ext uri="{FF2B5EF4-FFF2-40B4-BE49-F238E27FC236}">
                <a16:creationId xmlns:a16="http://schemas.microsoft.com/office/drawing/2014/main" id="{DE798D22-9E7D-366C-3F15-C98788527953}"/>
              </a:ext>
            </a:extLst>
          </p:cNvPr>
          <p:cNvSpPr txBox="1"/>
          <p:nvPr/>
        </p:nvSpPr>
        <p:spPr>
          <a:xfrm>
            <a:off x="15547557" y="4429859"/>
            <a:ext cx="4144376" cy="2554545"/>
          </a:xfrm>
          <a:prstGeom prst="rect">
            <a:avLst/>
          </a:prstGeom>
          <a:noFill/>
          <a:ln>
            <a:solidFill>
              <a:srgbClr val="FFC000"/>
            </a:solidFill>
          </a:ln>
        </p:spPr>
        <p:txBody>
          <a:bodyPr wrap="square">
            <a:spAutoFit/>
          </a:bodyPr>
          <a:lstStyle/>
          <a:p>
            <a:pPr algn="ctr"/>
            <a:r>
              <a:rPr lang="en-US" sz="3200" b="0">
                <a:solidFill>
                  <a:srgbClr val="58585A"/>
                </a:solidFill>
                <a:latin typeface="Arial" panose="020B0604020202020204" pitchFamily="34" charset="0"/>
                <a:cs typeface="Arial" panose="020B0604020202020204" pitchFamily="34" charset="0"/>
              </a:rPr>
              <a:t>With initial support from District leaders, RCGs meet to determine how they will work together</a:t>
            </a:r>
            <a:endParaRPr lang="en-AU" sz="3200" b="0">
              <a:solidFill>
                <a:srgbClr val="58585A"/>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64B8618-B243-6E8C-B1C5-2EA7BD787B41}"/>
              </a:ext>
            </a:extLst>
          </p:cNvPr>
          <p:cNvSpPr txBox="1"/>
          <p:nvPr/>
        </p:nvSpPr>
        <p:spPr>
          <a:xfrm>
            <a:off x="19373412" y="9106462"/>
            <a:ext cx="4200520" cy="1569660"/>
          </a:xfrm>
          <a:prstGeom prst="rect">
            <a:avLst/>
          </a:prstGeom>
          <a:noFill/>
          <a:ln>
            <a:solidFill>
              <a:srgbClr val="FFC000"/>
            </a:solidFill>
          </a:ln>
        </p:spPr>
        <p:txBody>
          <a:bodyPr wrap="square">
            <a:spAutoFit/>
          </a:bodyPr>
          <a:lstStyle/>
          <a:p>
            <a:pPr algn="ctr"/>
            <a:r>
              <a:rPr lang="en-US" sz="3200" b="0">
                <a:solidFill>
                  <a:srgbClr val="58585A"/>
                </a:solidFill>
                <a:latin typeface="Arial" panose="020B0604020202020204" pitchFamily="34" charset="0"/>
                <a:cs typeface="Arial" panose="020B0604020202020204" pitchFamily="34" charset="0"/>
              </a:rPr>
              <a:t>Nominations for RCLs called and elections held</a:t>
            </a:r>
            <a:endParaRPr lang="en-AU" sz="3200" b="0">
              <a:solidFill>
                <a:srgbClr val="58585A"/>
              </a:solidFill>
              <a:latin typeface="Arial" panose="020B0604020202020204" pitchFamily="34" charset="0"/>
              <a:cs typeface="Arial" panose="020B0604020202020204" pitchFamily="34" charset="0"/>
            </a:endParaRPr>
          </a:p>
        </p:txBody>
      </p:sp>
      <p:sp>
        <p:nvSpPr>
          <p:cNvPr id="45" name="Arrow: Pentagon 44">
            <a:extLst>
              <a:ext uri="{FF2B5EF4-FFF2-40B4-BE49-F238E27FC236}">
                <a16:creationId xmlns:a16="http://schemas.microsoft.com/office/drawing/2014/main" id="{26074F59-6978-E2F4-5C78-BC7EC963FE36}"/>
              </a:ext>
            </a:extLst>
          </p:cNvPr>
          <p:cNvSpPr/>
          <p:nvPr/>
        </p:nvSpPr>
        <p:spPr>
          <a:xfrm>
            <a:off x="16007007" y="7544599"/>
            <a:ext cx="3446346"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Dec 2023</a:t>
            </a:r>
            <a:endParaRPr lang="en-AU" sz="4000"/>
          </a:p>
        </p:txBody>
      </p:sp>
      <p:sp>
        <p:nvSpPr>
          <p:cNvPr id="46" name="Arrow: Pentagon 45">
            <a:extLst>
              <a:ext uri="{FF2B5EF4-FFF2-40B4-BE49-F238E27FC236}">
                <a16:creationId xmlns:a16="http://schemas.microsoft.com/office/drawing/2014/main" id="{F0F6C614-D598-612F-E3DD-284053DC961D}"/>
              </a:ext>
            </a:extLst>
          </p:cNvPr>
          <p:cNvSpPr/>
          <p:nvPr/>
        </p:nvSpPr>
        <p:spPr>
          <a:xfrm>
            <a:off x="19724297" y="7525549"/>
            <a:ext cx="3446346" cy="1040914"/>
          </a:xfrm>
          <a:prstGeom prst="homePlate">
            <a:avLst/>
          </a:prstGeom>
          <a:solidFill>
            <a:srgbClr val="002060"/>
          </a:solidFill>
          <a:ln>
            <a:solidFill>
              <a:srgbClr val="FDA9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Jan 2024</a:t>
            </a:r>
            <a:endParaRPr lang="en-AU" sz="4000"/>
          </a:p>
        </p:txBody>
      </p:sp>
      <p:cxnSp>
        <p:nvCxnSpPr>
          <p:cNvPr id="50" name="Straight Connector 49">
            <a:extLst>
              <a:ext uri="{FF2B5EF4-FFF2-40B4-BE49-F238E27FC236}">
                <a16:creationId xmlns:a16="http://schemas.microsoft.com/office/drawing/2014/main" id="{2F08D873-3CFA-17BA-59A8-1253C27FDBC5}"/>
              </a:ext>
            </a:extLst>
          </p:cNvPr>
          <p:cNvCxnSpPr/>
          <p:nvPr/>
        </p:nvCxnSpPr>
        <p:spPr>
          <a:xfrm>
            <a:off x="2717292" y="652881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CE26193-77C6-D563-84C2-75285A95AD53}"/>
              </a:ext>
            </a:extLst>
          </p:cNvPr>
          <p:cNvCxnSpPr>
            <a:cxnSpLocks/>
          </p:cNvCxnSpPr>
          <p:nvPr/>
        </p:nvCxnSpPr>
        <p:spPr>
          <a:xfrm flipV="1">
            <a:off x="2581740" y="6965507"/>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98431DB-740F-3BC7-9246-DEB208BD9DE2}"/>
              </a:ext>
            </a:extLst>
          </p:cNvPr>
          <p:cNvCxnSpPr>
            <a:cxnSpLocks/>
          </p:cNvCxnSpPr>
          <p:nvPr/>
        </p:nvCxnSpPr>
        <p:spPr>
          <a:xfrm flipV="1">
            <a:off x="6405398" y="856646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9D6B5E3-C2DF-6707-5D7E-323A74E36A9A}"/>
              </a:ext>
            </a:extLst>
          </p:cNvPr>
          <p:cNvCxnSpPr>
            <a:cxnSpLocks/>
          </p:cNvCxnSpPr>
          <p:nvPr/>
        </p:nvCxnSpPr>
        <p:spPr>
          <a:xfrm flipV="1">
            <a:off x="10124078" y="7003607"/>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7001375-99A1-955A-26A7-F0B59A689F6C}"/>
              </a:ext>
            </a:extLst>
          </p:cNvPr>
          <p:cNvCxnSpPr>
            <a:cxnSpLocks/>
          </p:cNvCxnSpPr>
          <p:nvPr/>
        </p:nvCxnSpPr>
        <p:spPr>
          <a:xfrm flipV="1">
            <a:off x="13841368" y="858551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99FD30A-9DD4-6A55-A7F2-69D54E27D3C2}"/>
              </a:ext>
            </a:extLst>
          </p:cNvPr>
          <p:cNvCxnSpPr>
            <a:cxnSpLocks/>
          </p:cNvCxnSpPr>
          <p:nvPr/>
        </p:nvCxnSpPr>
        <p:spPr>
          <a:xfrm flipV="1">
            <a:off x="17602160" y="7003607"/>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034A21C-76F3-8C23-696C-4F24EBE2300D}"/>
              </a:ext>
            </a:extLst>
          </p:cNvPr>
          <p:cNvCxnSpPr>
            <a:cxnSpLocks/>
          </p:cNvCxnSpPr>
          <p:nvPr/>
        </p:nvCxnSpPr>
        <p:spPr>
          <a:xfrm flipV="1">
            <a:off x="21447468" y="8566462"/>
            <a:ext cx="0" cy="540000"/>
          </a:xfrm>
          <a:prstGeom prst="line">
            <a:avLst/>
          </a:prstGeom>
          <a:ln>
            <a:solidFill>
              <a:srgbClr val="FDA90A"/>
            </a:solidFill>
          </a:ln>
        </p:spPr>
        <p:style>
          <a:lnRef idx="1">
            <a:schemeClr val="accent1"/>
          </a:lnRef>
          <a:fillRef idx="0">
            <a:schemeClr val="accent1"/>
          </a:fillRef>
          <a:effectRef idx="0">
            <a:schemeClr val="accent1"/>
          </a:effectRef>
          <a:fontRef idx="minor">
            <a:schemeClr val="tx1"/>
          </a:fontRef>
        </p:style>
      </p:cxnSp>
      <p:sp>
        <p:nvSpPr>
          <p:cNvPr id="4" name="How can you learn more?">
            <a:extLst>
              <a:ext uri="{FF2B5EF4-FFF2-40B4-BE49-F238E27FC236}">
                <a16:creationId xmlns:a16="http://schemas.microsoft.com/office/drawing/2014/main" id="{DBE67BBA-95CF-6F17-5B8A-09DB5A27801E}"/>
              </a:ext>
            </a:extLst>
          </p:cNvPr>
          <p:cNvSpPr txBox="1"/>
          <p:nvPr/>
        </p:nvSpPr>
        <p:spPr>
          <a:xfrm>
            <a:off x="-1" y="923813"/>
            <a:ext cx="24345902" cy="4042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r>
              <a:rPr lang="en-AU" sz="8000" b="0" kern="1200" spc="90" dirty="0">
                <a:solidFill>
                  <a:srgbClr val="F7A81B"/>
                </a:solidFill>
                <a:latin typeface="Frutiger LT Std 45 Light"/>
                <a:sym typeface="Frutiger LT Std 45 Light"/>
              </a:rPr>
              <a:t>Rotary Community Groups (RCGs) and Leaders (RCLs) timeline</a:t>
            </a:r>
          </a:p>
          <a:p>
            <a:pPr marL="914400" lvl="1" indent="0" algn="l" defTabSz="1828800" hangingPunct="1">
              <a:defRPr sz="9000" b="0" spc="270">
                <a:solidFill>
                  <a:srgbClr val="F7A81B"/>
                </a:solidFill>
                <a:latin typeface="Frutiger LT Std 45 Light"/>
                <a:ea typeface="Frutiger LT Std 45 Light"/>
                <a:cs typeface="Frutiger LT Std 45 Light"/>
                <a:sym typeface="Frutiger LT Std 45 Light"/>
              </a:defRPr>
            </a:pPr>
            <a:endParaRPr sz="9600" b="0" kern="1200" spc="90" dirty="0">
              <a:solidFill>
                <a:srgbClr val="F7A81B"/>
              </a:solidFill>
              <a:latin typeface="Frutiger LT Std 45 Light"/>
              <a:sym typeface="Frutiger LT Std 45 Light"/>
            </a:endParaRPr>
          </a:p>
        </p:txBody>
      </p:sp>
    </p:spTree>
    <p:custDataLst>
      <p:tags r:id="rId1"/>
    </p:custDataLst>
    <p:extLst>
      <p:ext uri="{BB962C8B-B14F-4D97-AF65-F5344CB8AC3E}">
        <p14:creationId xmlns:p14="http://schemas.microsoft.com/office/powerpoint/2010/main" val="2674787537"/>
      </p:ext>
      <p:ext uri="db4824ee-58ba-4bd1-b029-b0e19f59b0e4">
        <p14:creationId xmlns="" xmlns:p14="http://schemas.microsoft.com/office/powerpoint/2010/main" xmlns:a16="http://schemas.microsoft.com/office/drawing/2014/main\" val="27147970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10sIl9taWxlc3RvbmVzIjpbeyIkaWQiOiI1IiwiSWQiOiI0YWNkZjg5ZS05MDFiLTRjMWUtYjFiYy04NzAyNzZhNzUxMDMiLCJJbmRleCI6MCwiR3JvdXBJZCI6bnVsbCwiVGl0bGUiOiJSSSBCb2FyZCBFbmRvcnNlbWVudCBmb3IgWm9uZSA4IFBpbG90IiwiRGF0ZVRpbWUiOiIyMDIyLTAyLTE1VDIzOjU5OjAwWiIsIlBlcmNlbnRhZ2VDb21wbGV0ZSI6bnVsbCwiTm90ZSI6bnVsbCwiU3R5bGUiOnsiJGlkIjoiNiIsIlRpdGxlUG9zaXRpb24iOiJSaWdodCIsIkRhdGVQb3NpdGlvbiI6IkxlZnQiLCJTaGFwZVR5cGUiOjEsIlNoYXBlU2l6ZSI6MSwiU2hhcGVTdHlsZSI6eyIkaWQiOiI3IiwiTWFyZ2luIjp7IiRpZCI6IjgiLCJUb3AiOjAuMCwiTGVmdCI6MC4wLCJSaWdodCI6MC4wLCJCb3R0b20iOjAuMH0sIlBhZGRpbmciOnsiJGlkIjoiOSIsIlRvcCI6MC4wLCJMZWZ0IjowLjAsIlJpZ2h0IjowLjAsIkJvdHRvbSI6MC4wfSwiQmFja2dyb3VuZCI6eyIkaWQiOiIxMCIsIkNvbG9yIjp7IiRpZCI6IjExIiwiQSI6MjU1LCJSIjo0NSwiRyI6NDUsIkIiOjQ1fX0sIklzVmlzaWJsZSI6dHJ1ZSwiV2lkdGgiOjE4LjAsIkhlaWdodCI6MjAuMCwiQm9yZGVyU3R5bGUiOnsiJGlkIjoiMTIiLCJMaW5lQ29sb3IiOnsiJGlkIjoiMTMiLCIkdHlwZSI6Ik5MUkUuQ29tbW9uLkRvbS5Tb2xpZENvbG9yQnJ1c2gsIE5MUkUuQ29tbW9uIiwiQ29sb3IiOnsiJGlkIjoiMTQiLCJBIjoyNTUsIlIiOjI1NSwiRyI6MCwiQiI6MH19LCJMaW5lV2VpZ2h0IjowLjAsIkxpbmVUeXBlIjowLCJQYXJlbnRTdHlsZSI6bnVsbH0sIlBhcmVudFN0eWxlIjpudWxsfSwiVGl0bGVTdHlsZSI6eyIkaWQiOiIxNSIsIkZvbnRTZXR0aW5ncyI6eyIkaWQiOiIxNiIsIkZvbnRTaXplIjoxMCwiRm9udE5hbWUiOiJBcmlhbCIsIklzQm9sZCI6dHJ1ZSwiSXNJdGFsaWMiOmZhbHNlLCJJc1VuZGVybGluZWQiOmZhbHNlLCJQYXJlbnRTdHlsZSI6bnVsbH0sIkF1dG9TaXplIjowLCJGb3JlZ3JvdW5kIjp7IiRpZCI6IjE3IiwiQ29sb3IiOnsiJGlkIjoiMTg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kiLCJUb3AiOjAuMCwiTGVmdCI6MC4wLCJSaWdodCI6MC4wLCJCb3R0b20iOjAuMH0sIlBhZGRpbmciOnsiJGlkIjoiMjAiLCJUb3AiOjAuMCwiTGVmdCI6MC4wLCJSaWdodCI6MC4wLCJCb3R0b20iOjAuMH0sIkJhY2tncm91bmQiOnsiJGlkIjoiMjEiLCJDb2xvciI6eyIkaWQiOiIyMiIsIkEiOjg5LCJSIjowLCJHIjowLCJCIjowfX0sIklzVmlzaWJsZSI6dHJ1ZSwiV2lkdGgiOjAuMCwiSGVpZ2h0IjowLjAsIkJvcmRlclN0eWxlIjpudWxsLCJQYXJlbnRTdHlsZSI6bnVsbH0sIkRhdGVTdHlsZSI6eyIkaWQiOiIyMyIsIkZvbnRTZXR0aW5ncyI6eyIkaWQiOiIyNCIsIkZvbnRTaXplIjoxMCwiRm9udE5hbWUiOiJBcmlhbCIsIklzQm9sZCI6ZmFsc2UsIklzSXRhbGljIjpmYWxzZSwiSXNVbmRlcmxpbmVkIjpmYWxzZSwiUGFyZW50U3R5bGUiOm51bGx9LCJBdXRvU2l6ZSI6MCwiRm9yZWdyb3VuZCI6eyIkaWQiOiIyNSIsIkNvbG9yIjp7IiRpZCI6IjI2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yNyIsIlRvcCI6MC4wLCJMZWZ0IjowLjAsIlJpZ2h0IjowLjAsIkJvdHRvbSI6MC4wfSwiUGFkZGluZyI6eyIkaWQiOiIyOCIsIlRvcCI6MC4wLCJMZWZ0IjowLjAsIlJpZ2h0IjowLjAsIkJvdHRvbSI6MC4wfSwiQmFja2dyb3VuZCI6eyIkaWQiOiIyOSIsIkNvbG9yIjp7IiRyZWYiOiIyMiJ9fSwiSXNWaXNpYmxlIjpmYWxzZSwiV2lkdGgiOjAuMCwiSGVpZ2h0IjowLjAsIkJvcmRlclN0eWxlIjpudWxsLCJQYXJlbnRTdHlsZSI6bnVsbH0sIkRhdGVGb3JtYXQiOnsiJGlkIjoiMz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zEiLCJGb3JtYXQiOjAsIklzVmlzaWJsZSI6ZmFsc2UsIkxhc3RLbm93blZpc2liaWxpdHlTdGF0ZSI6ZmFsc2V9LCJJc1Zpc2libGUiOmZhbHNlLCJQYXJlbnRTdHlsZSI6bnVsbH0sIkh5cGVybGluayI6bnVsbCwiSW1wb3J0SWQiOm51bGx9XSwiSWQiOiI5MjdmMWQ5YS0xYmU4LTRhYzMtODhlYi03OTRlNDE3YThhYjciLCJJc1NpbmdsZUl0ZW1Sb3ciOmZhbHNlfSx7IiRpZCI6IjMyIiwiX3Rhc2tzIjpbXSwiX21pbGVzdG9uZXMiOlt7IiRpZCI6IjMzIiwiSWQiOiIzZDJiYjljOC04ZWU0LTRlZDUtOTFmYi1iOWY3NmE4OTRlMzMiLCJJbmRleCI6MCwiR3JvdXBJZCI6bnVsbCwiVGl0bGUiOiJDb3VuY2lsIG9mIExlZ2lzbGF0aW9uIiwiRGF0ZVRpbWUiOiIyMDIyLTA0LTA5VDIzOjU5OjAwWiIsIlBlcmNlbnRhZ2VDb21wbGV0ZSI6bnVsbCwiTm90ZSI6bnVsbCwiU3R5bGUiOnsiJGlkIjoiMzQiLCJUaXRsZVBvc2l0aW9uIjoiUmlnaHQiLCJEYXRlUG9zaXRpb24iOiJMZWZ0IiwiU2hhcGVUeXBlIjoxLCJTaGFwZVNpemUiOjEsIlNoYXBlU3R5bGUiOnsiJGlkIjoiMzUiLCJNYXJnaW4iOnsiJHJlZiI6IjgifSwiUGFkZGluZyI6eyIkcmVmIjoiOSJ9LCJCYWNrZ3JvdW5kIjp7IiRpZCI6IjM2IiwiQ29sb3IiOnsiJGlkIjoiMzciLCJBIjoyNTUsIlIiOjQ1LCJHIjo0NSwiQiI6NDV9fSwiSXNWaXNpYmxlIjp0cnVlLCJXaWR0aCI6MTguMCwiSGVpZ2h0IjoyMC4wLCJCb3JkZXJTdHlsZSI6eyIkaWQiOiIzOCIsIkxpbmVDb2xvciI6eyIkcmVmIjoiMTMifSwiTGluZVdlaWdodCI6MC4wLCJMaW5lVHlwZSI6MCwiUGFyZW50U3R5bGUiOm51bGx9LCJQYXJlbnRTdHlsZSI6bnVsbH0sIlRpdGxlU3R5bGUiOnsiJGlkIjoiMzkiLCJGb250U2V0dGluZ3MiOnsiJGlkIjoiNDA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0MSIsIkZvbnRTZXR0aW5ncyI6eyIkaWQiOiI0Mi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Q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Q0IiwiRm9ybWF0IjowLCJJc1Zpc2libGUiOmZhbHNlLCJMYXN0S25vd25WaXNpYmlsaXR5U3RhdGUiOmZhbHNlfSwiSXNWaXNpYmxlIjp0cnVlLCJQYXJlbnRTdHlsZSI6bnVsbH0sIkh5cGVybGluayI6bnVsbCwiSW1wb3J0SWQiOm51bGx9XSwiSWQiOiIzMjEwNTEyNC1hMzczLTRmNmEtOTczZC02ODlhMzc1YTRkMTMiLCJJc1NpbmdsZUl0ZW1Sb3ciOmZhbHNlfSx7IiRpZCI6IjQ1IiwiX3Rhc2tzIjpbeyIkaWQiOiI0NiIsIl9hdHRhY2hlZE1pbGVzdG9uZXMiOltdLCJUYXNrRGVmaW5pdGlvbiI6eyIkaWQiOiI0NyIsIkdyb3VwTmFtZSI6bnVsbCwiU3RhcnREYXRlIjoiMjAyMi0wNS0xNVQwMDowMDowMFoiLCJFbmREYXRlIjoiMjAyMi0wOC0zMVQyMzo1OTo1OS45OTlaIiwiUGVyY2VudGFnZUNvbXBsZXRlIjoxMDAuMCwiU3R5bGUiOnsiJGlkIjoiNDgiLCJTaGFwZSI6MiwiU2hhcGVUaGlja25lc3MiOjEsIkR1cmF0aW9uRm9ybWF0IjowLCJJbmNsdWRlTm9uV29ya2luZ0RheXNJbkR1cmF0aW9uIjpmYWxzZSwiUGVyY2VudGFnZUNvbXBsZXRlU3R5bGUiOnsiJGlkIjoiNDkiLCJGb250U2V0dGluZ3MiOnsiJGlkIjoiNTAiLCJGb250U2l6ZSI6OSwiRm9udE5hbWUiOiJBcmlhbCIsIklzQm9sZCI6ZmFsc2UsIklzSXRhbGljIjpmYWxzZSwiSXNVbmRlcmxpbmVkIjpmYWxzZSwiUGFyZW50U3R5bGUiOm51bGx9LCJBdXRvU2l6ZSI6MCwiRm9yZWdyb3VuZCI6eyIkaWQiOiI1MSIsIkNvbG9yIjp7IiRpZCI6IjUy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pZCI6IjUzIiwiVG9wIjowLjAsIkxlZnQiOjAuMCwiUmlnaHQiOjAuMCwiQm90dG9tIjowLjB9LCJQYWRkaW5nIjp7IiRpZCI6IjU0IiwiVG9wIjowLjAsIkxlZnQiOjAuMCwiUmlnaHQiOjAuMCwiQm90dG9tIjowLjB9LCJCYWNrZ3JvdW5kIjp7IiRpZCI6IjU1IiwiQ29sb3IiOnsiJHJlZiI6IjIyIn19LCJJc1Zpc2libGUiOmZhbHNlLCJXaWR0aCI6MC4wLCJIZWlnaHQiOjAuMCwiQm9yZGVyU3R5bGUiOnsiJGlkIjoiNTYiLCJMaW5lQ29sb3IiOm51bGwsIkxpbmVXZWlnaHQiOjAuMCwiTGluZVR5cGUiOjAsIlBhcmVudFN0eWxlIjpudWxsfSwiUGFyZW50U3R5bGUiOm51bGx9LCJEdXJhdGlvblN0eWxlIjp7IiRpZCI6IjU3IiwiRm9udFNldHRpbmdzIjp7IiRpZCI6IjU4IiwiRm9udFNpemUiOjksIkZvbnROYW1lIjoiQXJpYWwiLCJJc0JvbGQiOmZhbHNlLCJJc0l0YWxpYyI6ZmFsc2UsIklzVW5kZXJsaW5lZCI6ZmFsc2UsIlBhcmVudFN0eWxlIjpudWxsfSwiQXV0b1NpemUiOjAsIkZvcmVncm91bmQiOnsiJGlkIjoiNTkiLCJDb2xvciI6eyIkaWQiOiI2M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pZCI6IjYxIiwiVG9wIjowLjAsIkxlZnQiOjAuMCwiUmlnaHQiOjAuMCwiQm90dG9tIjowLjB9LCJQYWRkaW5nIjp7IiRpZCI6IjYyIiwiVG9wIjowLjAsIkxlZnQiOjAuMCwiUmlnaHQiOjAuMCwiQm90dG9tIjowLjB9LCJCYWNrZ3JvdW5kIjp7IiRpZCI6IjYzIiwiQ29sb3IiOnsiJHJlZiI6IjIyIn19LCJJc1Zpc2libGUiOmZhbHNlLCJXaWR0aCI6MC4wLCJIZWlnaHQiOjAuMCwiQm9yZGVyU3R5bGUiOnsiJGlkIjoiNjQiLCJMaW5lQ29sb3IiOm51bGwsIkxpbmVXZWlnaHQiOjAuMCwiTGluZVR5cGUiOjAsIlBhcmVudFN0eWxlIjpudWxsfSwiUGFyZW50U3R5bGUiOm51bGx9LCJIb3Jpem9udGFsQ29ubmVjdG9yU3R5bGUiOnsiJGlkIjoiNjUiLCJMaW5lQ29sb3IiOnsiJGlkIjoiNjYiLCIkdHlwZSI6Ik5MUkUuQ29tbW9uLkRvbS5Tb2xpZENvbG9yQnJ1c2gsIE5MUkUuQ29tbW9uIiwiQ29sb3IiOnsiJGlkIjoiNjciLCJBIjoyNTUsIlIiOjIwNCwiRyI6MjA0LCJCIjoyMDR9fSwiTGluZVdlaWdodCI6MS4wLCJMaW5lVHlwZSI6MCwiUGFyZW50U3R5bGUiOm51bGx9LCJWZXJ0aWNhbENvbm5lY3RvclN0eWxlIjp7IiRpZCI6IjY4IiwiTGluZUNvbG9yIjp7IiRpZCI6IjY5IiwiJHR5cGUiOiJOTFJFLkNvbW1vbi5Eb20uU29saWRDb2xvckJydXNoLCBOTFJFLkNvbW1vbiIsIkNvbG9yIjp7IiRpZCI6IjcwIiwiQSI6MjU1LCJSIjoyMDQsIkciOjIwNCwiQiI6MjA0fX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zEiLCJNYXJnaW4iOnsiJGlkIjoiNzIiLCJUb3AiOjAuMCwiTGVmdCI6NC4wLCJSaWdodCI6NC4wLCJCb3R0b20iOjAuMH0sIlBhZGRpbmciOnsiJGlkIjoiNzMiLCJUb3AiOjAuMCwiTGVmdCI6MC4wLCJSaWdodCI6MC4wLCJCb3R0b20iOjAuMH0sIkJhY2tncm91bmQiOnsiJGlkIjoiNzQiLCJDb2xvciI6eyIkaWQiOiI3NSIsIkEiOjI1NSwiUiI6ODgsIkciOjE1NCwiQiI6MjE1fX0sIklzVmlzaWJsZSI6dHJ1ZSwiV2lkdGgiOjAuMCwiSGVpZ2h0IjoxNi4wLCJCb3JkZXJTdHlsZSI6eyIkaWQiOiI3NiIsIkxpbmVDb2xvciI6eyIkaWQiOiI3NyIsIiR0eXBlIjoiTkxSRS5Db21tb24uRG9tLlNvbGlkQ29sb3JCcnVzaCwgTkxSRS5Db21tb24iLCJDb2xvciI6eyIkaWQiOiI3OCIsIkEiOjI1NSwiUiI6MjU1LCJHIjowLCJCIjowfX0sIkxpbmVXZWlnaHQiOjAuMCwiTGluZVR5cGUiOjAsIlBhcmVudFN0eWxlIjpudWxsfSwiUGFyZW50U3R5bGUiOm51bGx9LCJUaXRsZVN0eWxlIjp7IiRpZCI6Ijc5IiwiRm9udFNldHRpbmdzIjp7IiRpZCI6IjgwIiwiRm9udFNpemUiOjEwLCJGb250TmFtZSI6IkFyaWFsIiwiSXNCb2xkIjp0cnVlLCJJc0l0YWxpYyI6ZmFsc2UsIklzVW5kZXJsaW5lZCI6ZmFsc2UsIlBhcmVudFN0eWxlIjpudWxsfSwiQXV0b1NpemUiOjAsIkZvcmVncm91bmQiOnsiJGlkIjoiODEiLCJDb2xvciI6eyIkaWQiOiI4MiIsIkEiOjI1NSwiUiI6MCwiRyI6MCwiQiI6MH19LCJNYXhXaWR0aCI6OTYwLjAsIk1heEhlaWdodCI6IkluZmluaXR5IiwiU21hcnRGb3JlZ3JvdW5kSXNBY3RpdmUiOmZhbHNlLCJIb3Jpem9udGFsQWxpZ25tZW50IjoxLCJWZXJ0aWNhbEFsaWdubWVudCI6MCwiU21hcnRGb3JlZ3JvdW5kIjpudWxsLCJCYWNrZ3JvdW5kRmlsbFR5cGUiOjAsIk1hcmdpbiI6eyIkaWQiOiI4MyIsIlRvcCI6MC4wLCJMZWZ0IjowLjAsIlJpZ2h0IjowLjAsIkJvdHRvbSI6MC4wfSwiUGFkZGluZyI6eyIkaWQiOiI4NCIsIlRvcCI6MC4wLCJMZWZ0IjowLjAsIlJpZ2h0IjowLjAsIkJvdHRvbSI6MC4wfSwiQmFja2dyb3VuZCI6eyIkaWQiOiI4NSIsIkNvbG9yIjp7IiRyZWYiOiIyMiJ9fSwiSXNWaXNpYmxlIjp0cnVlLCJXaWR0aCI6MC4wLCJIZWlnaHQiOjAuMCwiQm9yZGVyU3R5bGUiOnsiJGlkIjoiODYiLCJMaW5lQ29sb3IiOm51bGwsIkxpbmVXZWlnaHQiOjAuMCwiTGluZVR5cGUiOjAsIlBhcmVudFN0eWxlIjpudWxsfSwiUGFyZW50U3R5bGUiOm51bGx9LCJEYXRlU3R5bGUiOnsiJGlkIjoiODciLCJGb250U2V0dGluZ3MiOnsiJGlkIjoiODgiLCJGb250U2l6ZSI6OSwiRm9udE5hbWUiOiJBcmlhbCIsIklzQm9sZCI6ZmFsc2UsIklzSXRhbGljIjpmYWxzZSwiSXNVbmRlcmxpbmVkIjpmYWxzZSwiUGFyZW50U3R5bGUiOm51bGx9LCJBdXRvU2l6ZSI6MCwiRm9yZWdyb3VuZCI6eyIkaWQiOiI4OSIsIkNvbG9yIjp7IiRpZCI6Ijkw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aWQiOiI5MSIsIlRvcCI6MC4wLCJMZWZ0IjowLjAsIlJpZ2h0IjowLjAsIkJvdHRvbSI6MC4wfSwiUGFkZGluZyI6eyIkaWQiOiI5MiIsIlRvcCI6MC4wLCJMZWZ0IjowLjAsIlJpZ2h0IjowLjAsIkJvdHRvbSI6MC4wfSwiQmFja2dyb3VuZCI6eyIkaWQiOiI5MyIsIkNvbG9yIjp7IiRyZWYiOiIyMiJ9fSwiSXNWaXNpYmxlIjpmYWxzZSwiV2lkdGgiOjAuMCwiSGVpZ2h0IjowLjAsIkJvcmRlclN0eWxlIjp7IiRpZCI6Ijk0IiwiTGluZUNvbG9yIjpudWxsLCJMaW5lV2VpZ2h0IjowLjAsIkxpbmVUeXBlIjowLCJQYXJlbnRTdHlsZSI6bnVsbH0sIlBhcmVudFN0eWxlIjpudWxsfSwiRGF0ZUZvcm1hdCI6eyIkaWQiOiI5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iIsIkZvcm1hdCI6MCwiSXNWaXNpYmxlIjpmYWxzZSwiTGFzdEtub3duVmlzaWJpbGl0eVN0YXRlIjpmYWxzZX0sIklzVmlzaWJsZSI6dHJ1ZSwiUGFyZW50U3R5bGUiOm51bGx9LCJJbmRleCI6MCwiU21hcnREdXJhdGlvbkFjdGl2YXRlZCI6ZmFsc2UsIkRhdGVGb3JtYXQiOnsiJHJlZiI6Ijk1In0sIldlZWtOdW1iZXJpbmciOnsiJGlkIjoiOTciLCJGb3JtYXQiOjAsIklzVmlzaWJsZSI6ZmFsc2UsIkxhc3RLbm93blZpc2liaWxpdHlTdGF0ZSI6ZmFsc2V9LCJJZCI6ImJlZmRhZjM5LTA4NWUtNDczYi04Yjk3LTQxNWFiYjk2NTc2MiIsIkltcG9ydElkIjpudWxsLCJUaXRsZSI6IkFsbCBab25lIDggQ2x1YnMgUmVnaW9uYWxpc2F0aW9uIFByZXNlbnRhdGlvbnMiLCJOb3RlIjpudWxsLCJIeXBlcmxpbmsiOnsiJGlkIjoiOTgiLCJBZGRyZXNzIjoiIiwiU3ViQWRkcmVzcyI6IiJ9LCJJc0NoYW5nZWQiOmZhbHNlLCJJc05ldyI6ZmFsc2V9fV0sIl9taWxlc3RvbmVzIjpbXSwiSWQiOiIxOTYwYmNiNy0xMTJiLTQ1MGMtODg2MS02NDQ4NGU5NTJhZDUiLCJJc1NpbmdsZUl0ZW1Sb3ciOmZhbHNlfSx7IiRpZCI6Ijk5IiwiX3Rhc2tzIjpbeyIkaWQiOiIxMDAiLCJfYXR0YWNoZWRNaWxlc3RvbmVzIjpbXSwiVGFza0RlZmluaXRpb24iOnsiJGlkIjoiMTAxIiwiR3JvdXBOYW1lIjpudWxsLCJTdGFydERhdGUiOiIyMDIyLTA5LTE1VDAwOjAwOjAwWiIsIkVuZERhdGUiOiIyMDIyLTEwLTA0VDIzOjU5OjU5Ljk5OVoiLCJQZXJjZW50YWdlQ29tcGxldGUiOjEwMC4wLCJTdHlsZSI6eyIkaWQiOiIxMDIiLCJTaGFwZSI6MiwiU2hhcGVUaGlja25lc3MiOjEsIkR1cmF0aW9uRm9ybWF0IjowLCJJbmNsdWRlTm9uV29ya2luZ0RheXNJbkR1cmF0aW9uIjpmYWxzZSwiUGVyY2VudGFnZUNvbXBsZXRlU3R5bGUiOnsiJGlkIjoiMTAzIiwiRm9udFNldHRpbmdzIjp7IiRpZCI6IjEwNCIsIkZvbnRTaXplIjo5LCJGb250TmFtZSI6IkFyaWFsIiwiSXNCb2xkIjpmYWxzZSwiSXNJdGFsaWMiOmZhbHNlLCJJc1VuZGVybGluZWQiOmZhbHNlLCJQYXJlbnRTdHlsZSI6bnVsbH0sIkF1dG9TaXplIjowLCJGb3JlZ3JvdW5kIjp7IiRpZCI6IjEwNSIsIkNvbG9yIjp7IiRpZCI6IjEwNi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EwNyIsIkxpbmVDb2xvciI6bnVsbCwiTGluZVdlaWdodCI6MC4wLCJMaW5lVHlwZSI6MCwiUGFyZW50U3R5bGUiOm51bGx9LCJQYXJlbnRTdHlsZSI6bnVsbH0sIkR1cmF0aW9uU3R5bGUiOnsiJGlkIjoiMTA4IiwiRm9udFNldHRpbmdzIjp7IiRpZCI6IjEwOSIsIkZvbnRTaXplIjo5LCJGb250TmFtZSI6IkFyaWFsIiwiSXNCb2xkIjpmYWxzZSwiSXNJdGFsaWMiOmZhbHNlLCJJc1VuZGVybGluZWQiOmZhbHNlLCJQYXJlbnRTdHlsZSI6bnVsbH0sIkF1dG9TaXplIjowLCJGb3JlZ3JvdW5kIjp7IiRpZCI6IjExMCIsIkNvbG9yIjp7IiRpZCI6IjExMS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MTEyIiwiTGluZUNvbG9yIjpudWxsLCJMaW5lV2VpZ2h0IjowLjAsIkxpbmVUeXBlIjowLCJQYXJlbnRTdHlsZSI6bnVsbH0sIlBhcmVudFN0eWxlIjpudWxsfSwiSG9yaXpvbnRhbENvbm5lY3RvclN0eWxlIjp7IiRpZCI6IjExMyIsIkxpbmVDb2xvciI6eyIkcmVmIjoiNjYifSwiTGluZVdlaWdodCI6MS4wLCJMaW5lVHlwZSI6MCwiUGFyZW50U3R5bGUiOm51bGx9LCJWZXJ0aWNhbENvbm5lY3RvclN0eWxlIjp7IiRpZCI6IjExNC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xMTUiLCJNYXJnaW4iOnsiJHJlZiI6IjcyIn0sIlBhZGRpbmciOnsiJHJlZiI6IjczIn0sIkJhY2tncm91bmQiOnsiJGlkIjoiMTE2IiwiQ29sb3IiOnsiJGlkIjoiMTE3IiwiQSI6MjU1LCJSIjo4OCwiRyI6MTU0LCJCIjoyMTV9fSwiSXNWaXNpYmxlIjp0cnVlLCJXaWR0aCI6MC4wLCJIZWlnaHQiOjE2LjAsIkJvcmRlclN0eWxlIjp7IiRpZCI6IjExOCIsIkxpbmVDb2xvciI6eyIkcmVmIjoiNzcifSwiTGluZVdlaWdodCI6MC4wLCJMaW5lVHlwZSI6MCwiUGFyZW50U3R5bGUiOm51bGx9LCJQYXJlbnRTdHlsZSI6bnVsbH0sIlRpdGxlU3R5bGUiOnsiJGlkIjoiMTE5IiwiRm9udFNldHRpbmdzIjp7IiRpZCI6IjEyMCIsIkZvbnRTaXplIjoxMCwiRm9udE5hbWUiOiJBcmlhbCIsIklzQm9sZCI6dHJ1ZSwiSXNJdGFsaWMiOmZhbHNlLCJJc1VuZGVybGluZWQiOmZhbHNlLCJQYXJlbnRTdHlsZSI6bnVsbH0sIkF1dG9TaXplIjowLCJGb3JlZ3JvdW5kIjp7IiRpZCI6IjEyMSIsIkNvbG9yIjp7IiRpZCI6IjEyM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MTIzIiwiTGluZUNvbG9yIjpudWxsLCJMaW5lV2VpZ2h0IjowLjAsIkxpbmVUeXBlIjowLCJQYXJlbnRTdHlsZSI6bnVsbH0sIlBhcmVudFN0eWxlIjpudWxsfSwiRGF0ZVN0eWxlIjp7IiRpZCI6IjEyNCIsIkZvbnRTZXR0aW5ncyI6eyIkaWQiOiIxMjUiLCJGb250U2l6ZSI6OSwiRm9udE5hbWUiOiJBcmlhbCIsIklzQm9sZCI6ZmFsc2UsIklzSXRhbGljIjpmYWxzZSwiSXNVbmRlcmxpbmVkIjpmYWxzZSwiUGFyZW50U3R5bGUiOm51bGx9LCJBdXRvU2l6ZSI6MCwiRm9yZWdyb3VuZCI6eyIkaWQiOiIxMjYiLCJDb2xvciI6eyIkaWQiOiIxMjc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MTI4IiwiTGluZUNvbG9yIjpudWxsLCJMaW5lV2VpZ2h0IjowLjAsIkxpbmVUeXBlIjowLCJQYXJlbnRTdHlsZSI6bnVsbH0sIlBhcmVudFN0eWxlIjpudWxsfSwiRGF0ZUZvcm1hdCI6eyIkaWQiOiIxMjk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MTMwIiwiRm9ybWF0IjowLCJJc1Zpc2libGUiOmZhbHNlLCJMYXN0S25vd25WaXNpYmlsaXR5U3RhdGUiOmZhbHNlfSwiSXNWaXNpYmxlIjp0cnVlLCJQYXJlbnRTdHlsZSI6bnVsbH0sIkluZGV4IjowLCJTbWFydER1cmF0aW9uQWN0aXZhdGVkIjpmYWxzZSwiRGF0ZUZvcm1hdCI6eyIkcmVmIjoiMTI5In0sIldlZWtOdW1iZXJpbmciOnsiJGlkIjoiMTMxIiwiRm9ybWF0IjowLCJJc1Zpc2libGUiOmZhbHNlLCJMYXN0S25vd25WaXNpYmlsaXR5U3RhdGUiOmZhbHNlfSwiSWQiOiJkYmRhNDA0ZS02MzIxLTRlYzQtYTk3Yi1lNDhjYjQ2NmMzNTgiLCJJbXBvcnRJZCI6bnVsbCwiVGl0bGUiOiJSZWdpb25hbGlzYXRpb24gUGlsb3QgVm90ZSIsIk5vdGUiOm51bGwsIkh5cGVybGluayI6eyIkaWQiOiIxMzIiLCJBZGRyZXNzIjoiIiwiU3ViQWRkcmVzcyI6IiJ9LCJJc0NoYW5nZWQiOmZhbHNlLCJJc05ldyI6ZmFsc2V9fV0sIl9taWxlc3RvbmVzIjpbXSwiSWQiOiI2ZWFlMGE1Ny03MjM5LTQ2OTUtODgzYi00ZmMyYzIyODA4MGIiLCJJc1NpbmdsZUl0ZW1Sb3ciOmZhbHNlfSx7IiRpZCI6IjEzMyIsIl90YXNrcyI6W10sIl9taWxlc3RvbmVzIjpbeyIkaWQiOiIxMzQiLCJJZCI6IjQxZjVkMzI5LWY4MGMtNDA5NS05ODc1LThiYjEzODA3OTNiYyIsIkluZGV4IjozLCJHcm91cElkIjpudWxsLCJUaXRsZSI6IlJJIEJvYXJkIEFwcHJvdmFsIHRvIFByb2NlZWQiLCJEYXRlVGltZSI6IjIwMjItMTAtMTlUMjM6NTk6MDBaIiwiUGVyY2VudGFnZUNvbXBsZXRlIjpudWxsLCJOb3RlIjpudWxsLCJTdHlsZSI6eyIkaWQiOiIxMzUiLCJUaXRsZVBvc2l0aW9uIjoiUmlnaHQiLCJEYXRlUG9zaXRpb24iOiJMZWZ0IiwiU2hhcGVUeXBlIjoxLCJTaGFwZVNpemUiOjEsIlNoYXBlU3R5bGUiOnsiJGlkIjoiMTM2IiwiTWFyZ2luIjp7IiRyZWYiOiI4In0sIlBhZGRpbmciOnsiJHJlZiI6IjkifSwiQmFja2dyb3VuZCI6eyIkaWQiOiIxMzciLCJDb2xvciI6eyIkaWQiOiIxMzgiLCJBIjoyNTUsIlIiOjQ1LCJHIjo0NSwiQiI6NDV9fSwiSXNWaXNpYmxlIjp0cnVlLCJXaWR0aCI6MTguMCwiSGVpZ2h0IjoyMC4wLCJCb3JkZXJTdHlsZSI6eyIkaWQiOiIxMzkiLCJMaW5lQ29sb3IiOnsiJHJlZiI6IjEzIn0sIkxpbmVXZWlnaHQiOjAuMCwiTGluZVR5cGUiOjAsIlBhcmVudFN0eWxlIjpudWxsfSwiUGFyZW50U3R5bGUiOm51bGx9LCJUaXRsZVN0eWxlIjp7IiRpZCI6IjE0MCIsIkZvbnRTZXR0aW5ncyI6eyIkaWQiOiIxNDE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xNDIiLCJGb250U2V0dGluZ3MiOnsiJGlkIjoiMTQz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mYWxzZSwiV2lkdGgiOjAuMCwiSGVpZ2h0IjowLjAsIkJvcmRlclN0eWxlIjpudWxsLCJQYXJlbnRTdHlsZSI6bnVsbH0sIkRhdGVGb3JtYXQiOnsiJGlkIjoiMTQ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E0NSIsIkZvcm1hdCI6MCwiSXNWaXNpYmxlIjpmYWxzZSwiTGFzdEtub3duVmlzaWJpbGl0eVN0YXRlIjpmYWxzZX0sIklzVmlzaWJsZSI6dHJ1ZSwiUGFyZW50U3R5bGUiOm51bGx9LCJIeXBlcmxpbmsiOm51bGwsIkltcG9ydElkIjpudWxsfV0sIklkIjoiMzRlNjgyY2YtZjEyNy00NDEzLWFmNjEtMmZhODY4ZGQ2M2I0IiwiSXNTaW5nbGVJdGVtUm93IjpmYWxzZX1dLCJJbmRleCI6MCwiSWQiOiIyNzE5MTUyOC05NmQ4LTQwZTktODg4NS1hOGYwODEzM2JmYmUiLCJIZWFkZXJUZXh0IjpudWxsLCJJc0RlZmF1bHQiOnRydWUsIlN0eWxlIjp7IiRpZCI6IjE0NiIsIkhlYWRlclN0eWxlIjp7IiRpZCI6IjE0NyIsIlRleHRTdHlsZSI6eyIkaWQiOiIxNDgiLCJGb250U2V0dGluZ3MiOnsiJGlkIjoiMTQ5IiwiRm9udFNpemUiOjExLCJGb250TmFtZSI6IkNhbGlicmkiLCJJc0JvbGQiOmZhbHNlLCJJc0l0YWxpYyI6ZmFsc2UsIklzVW5kZXJsaW5lZCI6ZmFsc2UsIlBhcmVudFN0eWxlIjpudWxsfSwiQXV0b1NpemUiOjIsIkZvcmVncm91bmQiOnsiJGlkIjoiMTUwIiwiQ29sb3IiOnsiJGlkIjoiMTU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UyIiwiVG9wIjowLjAsIkxlZnQiOjAuMCwiUmlnaHQiOjAuMCwiQm90dG9tIjowLjB9LCJQYWRkaW5nIjp7IiRpZCI6IjE1MyIsIlRvcCI6MC4wLCJMZWZ0IjowLjAsIlJpZ2h0IjowLjAsIkJvdHRvbSI6MC4wfSwiQmFja2dyb3VuZCI6bnVsbCwiSXNWaXNpYmxlIjp0cnVlLCJXaWR0aCI6MC4wLCJIZWlnaHQiOjAuMCwiQm9yZGVyU3R5bGUiOm51bGwsIlBhcmVudFN0eWxlIjpudWxsfSwiUmVjdGFuZ2xlU3R5bGUiOnsiJGlkIjoiMTU0IiwiTWFyZ2luIjp7IiRpZCI6IjE1NSIsIlRvcCI6MC4wLCJMZWZ0IjowLjAsIlJpZ2h0IjowLjAsIkJvdHRvbSI6MC4wfSwiUGFkZGluZyI6eyIkaWQiOiIxNTYiLCJUb3AiOjAuMCwiTGVmdCI6MC4wLCJSaWdodCI6MC4wLCJCb3R0b20iOjAuMH0sIkJhY2tncm91bmQiOnsiJGlkIjoiMTU3IiwiQ29sb3IiOnsiJGlkIjoiMTU4IiwiQSI6NjMsIlIiOjY4LCJHIjoxMTQsIkIiOjE5Nn19LCJJc1Zpc2libGUiOnRydWUsIldpZHRoIjowLjAsIkhlaWdodCI6MC4wLCJCb3JkZXJTdHlsZSI6eyIkaWQiOiIxNTkiLCJMaW5lQ29sb3IiOnsiJGlkIjoiMTYwIiwiJHR5cGUiOiJOTFJFLkNvbW1vbi5Eb20uU29saWRDb2xvckJydXNoLCBOTFJFLkNvbW1vbiIsIkNvbG9yIjp7IiRpZCI6IjE2MSIsIkEiOjI1NSwiUiI6MjU1LCJHIjowLCJCIjowfX0sIkxpbmVXZWlnaHQiOjAuMCwiTGluZVR5cGUiOjAsIlBhcmVudFN0eWxlIjpudWxsfSwiUGFyZW50U3R5bGUiOm51bGx9LCJNYXJnaW4iOnsiJGlkIjoiMTYyIiwiVG9wIjowLjAsIkxlZnQiOjAuMCwiUmlnaHQiOjAuMCwiQm90dG9tIjowLjB9LCJQYWRkaW5nIjp7IiRpZCI6IjE2MyIsIlRvcCI6MC4wLCJMZWZ0IjowLjAsIlJpZ2h0IjowLjAsIkJvdHRvbSI6MC4wfSwiQmFja2dyb3VuZCI6bnVsbCwiSXNWaXNpYmxlIjp0cnVlLCJXaWR0aCI6MC4wLCJIZWlnaHQiOjAuMCwiQm9yZGVyU3R5bGUiOm51bGwsIlBhcmVudFN0eWxlIjpudWxsfSwiQmFja2dyb3VuZFN0eWxlIjp7IiRpZCI6IjE2NCIsIk1hcmdpbiI6eyIkaWQiOiIxNjUiLCJUb3AiOjAuMCwiTGVmdCI6MC4wLCJSaWdodCI6MC4wLCJCb3R0b20iOjAuMH0sIlBhZGRpbmciOnsiJGlkIjoiMTY2IiwiVG9wIjowLjAsIkxlZnQiOjAuMCwiUmlnaHQiOjAuMCwiQm90dG9tIjowLjB9LCJCYWNrZ3JvdW5kIjp7IiRpZCI6IjE2NyIsIkNvbG9yIjp7IiRpZCI6IjE2OCIsIkEiOjUxLCJSIjoxOTIsIkciOjgwLCJCIjo3N319LCJJc1Zpc2libGUiOnRydWUsIldpZHRoIjowLjAsIkhlaWdodCI6MC4wLCJCb3JkZXJTdHlsZSI6eyIkaWQiOiIxNjkiLCJMaW5lQ29sb3IiOnsiJGlkIjoiMTcwIiwiJHR5cGUiOiJOTFJFLkNvbW1vbi5Eb20uU29saWRDb2xvckJydXNoLCBOTFJFLkNvbW1vbiIsIkNvbG9yIjp7IiRpZCI6IjE3MSIsIkEiOjI1NSwiUiI6MjU1LCJHIjowLCJCIjowfX0sIkxpbmVXZWlnaHQiOjAuMCwiTGluZVR5cGUiOjAsIlBhcmVudFN0eWxlIjpudWxsfSwiUGFyZW50U3R5bGUiOm51bGx9LCJNYXJnaW4iOnsiJGlkIjoiMTcyIiwiVG9wIjowLjAsIkxlZnQiOjAuMCwiUmlnaHQiOjAuMCwiQm90dG9tIjowLjB9LCJQYWRkaW5nIjp7IiRpZCI6IjE3MyIsIlRvcCI6MC4wLCJMZWZ0IjowLjAsIlJpZ2h0IjowLjAsIkJvdHRvbSI6MC4wfSwiSXNWaXNpYmxlIjp0cnVlLCJXaWR0aCI6MC4wLCJIZWlnaHQiOjAuMCwiQm9yZGVyU3R5bGUiOm51bGwsIlBhcmVudFN0eWxlIjpudWxsfX1dLCJJZCI6IjNmZGQ1MGFkLTdmZDAtNGZhZC04YzZlLWQ2NDgyY2VmN2JhOSIsIkluZGV4IjoxLCJIZWFkZXJUZXh0IjoiU3RhZ2UgMSIsIlN0eWxlIjp7IiRpZCI6IjE3NCIsIkhlYWRlclN0eWxlIjp7IiRpZCI6IjE3NSIsIlRleHRJc1ZlcnRpY2FsIjpmYWxzZSwiVGV4dFN0eWxlIjp7IiRpZCI6IjE3NiIsIkZvbnRTZXR0aW5ncyI6eyIkaWQiOiIxNzciLCJGb250U2l6ZSI6MTIsIkZvbnROYW1lIjoiQXJpYWwiLCJJc0JvbGQiOmZhbHNlLCJJc0l0YWxpYyI6ZmFsc2UsIklzVW5kZXJsaW5lZCI6ZmFsc2UsIlBhcmVudFN0eWxlIjpudWxsfSwiQXV0b1NpemUiOjIsIkZvcmVncm91bmQiOnsiJGlkIjoiMTc4IiwiQ29sb3IiOnsiJGlkIjoiMTc5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MTgwIiwiVG9wIjowLjAsIkxlZnQiOjAuMCwiUmlnaHQiOjAuMCwiQm90dG9tIjowLjB9LCJQYWRkaW5nIjp7IiRpZCI6IjE4MSIsIlRvcCI6MC4wLCJMZWZ0IjowLjAsIlJpZ2h0IjowLjAsIkJvdHRvbSI6MC4wfSwiQmFja2dyb3VuZCI6bnVsbCwiSXNWaXNpYmxlIjp0cnVlLCJXaWR0aCI6MC4wLCJIZWlnaHQiOjAuMCwiQm9yZGVyU3R5bGUiOm51bGwsIlBhcmVudFN0eWxlIjpudWxsfSwiUmVjdGFuZ2xlU3R5bGUiOnsiJGlkIjoiMTgyIiwiTWFyZ2luIjp7IiRpZCI6IjE4MyIsIlRvcCI6MC4wLCJMZWZ0IjowLjAsIlJpZ2h0IjowLjAsIkJvdHRvbSI6MC4wfSwiUGFkZGluZyI6eyIkaWQiOiIxODQiLCJUb3AiOjAuMCwiTGVmdCI6MC4wLCJSaWdodCI6MC4wLCJCb3R0b20iOjAuMH0sIkJhY2tncm91bmQiOnsiJGlkIjoiMTg1IiwiQ29sb3IiOnsiJGlkIjoiMTg2IiwiQSI6MjU1LCJSIjo0OCwiRyI6ODQsIkIiOjE1MH19LCJJc1Zpc2libGUiOnRydWUsIldpZHRoIjowLjAsIkhlaWdodCI6MC4wLCJCb3JkZXJTdHlsZSI6eyIkaWQiOiIxODciLCJMaW5lQ29sb3IiOnsiJGlkIjoiMTg4IiwiJHR5cGUiOiJOTFJFLkNvbW1vbi5Eb20uU29saWRDb2xvckJydXNoLCBOTFJFLkNvbW1vbiIsIkNvbG9yIjp7IiRpZCI6IjE4OSIsIkEiOjI1NSwiUiI6MjU1LCJHIjowLCJCIjowfX0sIkxpbmVXZWlnaHQiOjAuMCwiTGluZVR5cGUiOjAsIlBhcmVudFN0eWxlIjpudWxsfSwiUGFyZW50U3R5bGUiOm51bGx9LCJNYXJnaW4iOnsiJGlkIjoiMTkwIiwiVG9wIjowLjAsIkxlZnQiOjAuMCwiUmlnaHQiOjAuMCwiQm90dG9tIjowLjB9LCJQYWRkaW5nIjp7IiRpZCI6IjE5MSIsIlRvcCI6MC4wLCJMZWZ0IjowLjAsIlJpZ2h0IjowLjAsIkJvdHRvbSI6MC4wfSwiQmFja2dyb3VuZCI6bnVsbCwiSXNWaXNpYmxlIjp0cnVlLCJXaWR0aCI6MC4wLCJIZWlnaHQiOjAuMCwiQm9yZGVyU3R5bGUiOm51bGwsIlBhcmVudFN0eWxlIjpudWxsfSwiQmFja2dyb3VuZFN0eWxlIjp7IiRpZCI6IjE5MiIsIk1hcmdpbiI6eyIkaWQiOiIxOTMiLCJUb3AiOjAuMCwiTGVmdCI6MC4wLCJSaWdodCI6MC4wLCJCb3R0b20iOjAuMH0sIlBhZGRpbmciOnsiJGlkIjoiMTk0IiwiVG9wIjowLjAsIkxlZnQiOjAuMCwiUmlnaHQiOjAuMCwiQm90dG9tIjowLjB9LCJCYWNrZ3JvdW5kIjp7IiRpZCI6IjE5NSIsIkNvbG9yIjp7IiRpZCI6IjE5NiIsIkEiOjUxLCJSIjoxNjUsIkciOjE2NSwiQiI6MTY1fX0sIklzVmlzaWJsZSI6dHJ1ZSwiV2lkdGgiOjAuMCwiSGVpZ2h0IjowLjAsIkJvcmRlclN0eWxlIjp7IiRpZCI6IjE5NyIsIkxpbmVDb2xvciI6eyIkaWQiOiIxOTgiLCIkdHlwZSI6Ik5MUkUuQ29tbW9uLkRvbS5Tb2xpZENvbG9yQnJ1c2gsIE5MUkUuQ29tbW9uIiwiQ29sb3IiOnsiJGlkIjoiMTk5IiwiQSI6MjU1LCJSIjoyNTUsIkciOjAsIkIiOjB9fSwiTGluZVdlaWdodCI6MC4wLCJMaW5lVHlwZSI6MCwiUGFyZW50U3R5bGUiOm51bGx9LCJQYXJlbnRTdHlsZSI6bnVsbH0sIklzQWJvdmVUaW1lYmFuZCI6ZmFsc2UsIk1hcmdpbiI6eyIkaWQiOiIyMDAiLCJUb3AiOjAuMCwiTGVmdCI6MC4wLCJSaWdodCI6MC4wLCJCb3R0b20iOjAuMH0sIlBhZGRpbmciOnsiJGlkIjoiMjAxIiwiVG9wIjowLjAsIkxlZnQiOjAuMCwiUmlnaHQiOjAuMCwiQm90dG9tIjowLjB9LCJJc1Zpc2libGUiOnRydWUsIldpZHRoIjowLjAsIkhlaWdodCI6MC4wLCJCb3JkZXJTdHlsZSI6eyIkaWQiOiIyMDIiLCJMaW5lQ29sb3IiOm51bGwsIkxpbmVXZWlnaHQiOjAuMCwiTGluZVR5cGUiOjAsIlBhcmVudFN0eWxlIjpudWxsfSwiUGFyZW50U3R5bGUiOm51bGx9fSx7IiRpZCI6IjIwMyIsIl9hY3Rpdml0aWVzIjpbeyIkaWQiOiIyMDQiLCJfcm93cyI6W3siJGlkIjoiMjA1IiwiX3Rhc2tzIjpbeyIkaWQiOiIyMDYiLCJfYXR0YWNoZWRNaWxlc3RvbmVzIjpbXSwiVGFza0RlZmluaXRpb24iOnsiJGlkIjoiMjA3IiwiR3JvdXBOYW1lIjpudWxsLCJTdGFydERhdGUiOiIyMDIyLTAyLTAxVDAwOjAwOjAwWiIsIkVuZERhdGUiOiIyMDIzLTEyLTMxVDIzOjU5OjU5Ljk5OVoiLCJQZXJjZW50YWdlQ29tcGxldGUiOjAuMCwiU3R5bGUiOnsiJGlkIjoiMjA4IiwiU2hhcGUiOjIsIlNoYXBlVGhpY2tuZXNzIjoxLCJEdXJhdGlvbkZvcm1hdCI6MCwiSW5jbHVkZU5vbldvcmtpbmdEYXlzSW5EdXJhdGlvbiI6ZmFsc2UsIlBlcmNlbnRhZ2VDb21wbGV0ZVN0eWxlIjp7IiRpZCI6IjIwOSIsIkZvbnRTZXR0aW5ncyI6eyIkaWQiOiIyMTAiLCJGb250U2l6ZSI6OSwiRm9udE5hbWUiOiJBcmlhbCIsIklzQm9sZCI6ZmFsc2UsIklzSXRhbGljIjpmYWxzZSwiSXNVbmRlcmxpbmVkIjpmYWxzZSwiUGFyZW50U3R5bGUiOm51bGx9LCJBdXRvU2l6ZSI6MCwiRm9yZWdyb3VuZCI6eyIkaWQiOiIyMTEiLCJDb2xvciI6eyIkaWQiOiIyMT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yMTMiLCJMaW5lQ29sb3IiOm51bGwsIkxpbmVXZWlnaHQiOjAuMCwiTGluZVR5cGUiOjAsIlBhcmVudFN0eWxlIjpudWxsfSwiUGFyZW50U3R5bGUiOm51bGx9LCJEdXJhdGlvblN0eWxlIjp7IiRpZCI6IjIxNCIsIkZvbnRTZXR0aW5ncyI6eyIkaWQiOiIyMTUiLCJGb250U2l6ZSI6OSwiRm9udE5hbWUiOiJBcmlhbCIsIklzQm9sZCI6ZmFsc2UsIklzSXRhbGljIjpmYWxzZSwiSXNVbmRlcmxpbmVkIjpmYWxzZSwiUGFyZW50U3R5bGUiOm51bGx9LCJBdXRvU2l6ZSI6MCwiRm9yZWdyb3VuZCI6eyIkaWQiOiIyMTYiLCJDb2xvciI6eyIkaWQiOiIyMTc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IxOCIsIkxpbmVDb2xvciI6bnVsbCwiTGluZVdlaWdodCI6MC4wLCJMaW5lVHlwZSI6MCwiUGFyZW50U3R5bGUiOm51bGx9LCJQYXJlbnRTdHlsZSI6bnVsbH0sIkhvcml6b250YWxDb25uZWN0b3JTdHlsZSI6eyIkaWQiOiIyMTkiLCJMaW5lQ29sb3IiOnsiJHJlZiI6IjY2In0sIkxpbmVXZWlnaHQiOjEuMCwiTGluZVR5cGUiOjAsIlBhcmVudFN0eWxlIjpudWxsfSwiVmVydGljYWxDb25uZWN0b3JTdHlsZSI6eyIkaWQiOiIyMj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MjIxIiwiTWFyZ2luIjp7IiRyZWYiOiI3MiJ9LCJQYWRkaW5nIjp7IiRyZWYiOiI3MyJ9LCJCYWNrZ3JvdW5kIjp7IiRpZCI6IjIyMiIsIkNvbG9yIjp7IiRpZCI6IjIyMyIsIkEiOjI1NSwiUiI6ODgsIkciOjE1NCwiQiI6MjE1fX0sIklzVmlzaWJsZSI6dHJ1ZSwiV2lkdGgiOjAuMCwiSGVpZ2h0IjoxNi4wLCJCb3JkZXJTdHlsZSI6eyIkaWQiOiIyMjQiLCJMaW5lQ29sb3IiOnsiJHJlZiI6Ijc3In0sIkxpbmVXZWlnaHQiOjAuMCwiTGluZVR5cGUiOjAsIlBhcmVudFN0eWxlIjpudWxsfSwiUGFyZW50U3R5bGUiOm51bGx9LCJUaXRsZVN0eWxlIjp7IiRpZCI6IjIyNSIsIkZvbnRTZXR0aW5ncyI6eyIkaWQiOiIyMjYiLCJGb250U2l6ZSI6MTAsIkZvbnROYW1lIjoiQXJpYWwiLCJJc0JvbGQiOnRydWUsIklzSXRhbGljIjpmYWxzZSwiSXNVbmRlcmxpbmVkIjpmYWxzZSwiUGFyZW50U3R5bGUiOm51bGx9LCJBdXRvU2l6ZSI6MCwiRm9yZWdyb3VuZCI6eyIkaWQiOiIyMjciLCJDb2xvciI6eyIkaWQiOiIyMj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IyOSIsIkxpbmVDb2xvciI6bnVsbCwiTGluZVdlaWdodCI6MC4wLCJMaW5lVHlwZSI6MCwiUGFyZW50U3R5bGUiOm51bGx9LCJQYXJlbnRTdHlsZSI6bnVsbH0sIkRhdGVTdHlsZSI6eyIkaWQiOiIyMzAiLCJGb250U2V0dGluZ3MiOnsiJGlkIjoiMjMxIiwiRm9udFNpemUiOjEwLCJGb250TmFtZSI6IkFyaWFsIiwiSXNCb2xkIjpmYWxzZSwiSXNJdGFsaWMiOmZhbHNlLCJJc1VuZGVybGluZWQiOmZhbHNlLCJQYXJlbnRTdHlsZSI6bnVsbH0sIkF1dG9TaXplIjowLCJGb3JlZ3JvdW5kIjp7IiRpZCI6IjIzMiIsIkNvbG9yIjp7IiRpZCI6IjIzMy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yMzQiLCJMaW5lQ29sb3IiOm51bGwsIkxpbmVXZWlnaHQiOjAuMCwiTGluZVR5cGUiOjAsIlBhcmVudFN0eWxlIjpudWxsfSwiUGFyZW50U3R5bGUiOm51bGx9LCJEYXRlRm9ybWF0Ijp7IiRpZCI6IjIzN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MzYiLCJGb3JtYXQiOjAsIklzVmlzaWJsZSI6ZmFsc2UsIkxhc3RLbm93blZpc2liaWxpdHlTdGF0ZSI6ZmFsc2V9LCJJc1Zpc2libGUiOnRydWUsIlBhcmVudFN0eWxlIjpudWxsfSwiSW5kZXgiOjIsIlNtYXJ0RHVyYXRpb25BY3RpdmF0ZWQiOmZhbHNlLCJEYXRlRm9ybWF0Ijp7IiRyZWYiOiIyMzUifSwiV2Vla051bWJlcmluZyI6eyIkaWQiOiIyMzciLCJGb3JtYXQiOjAsIklzVmlzaWJsZSI6ZmFsc2UsIkxhc3RLbm93blZpc2liaWxpdHlTdGF0ZSI6ZmFsc2V9LCJJZCI6IjRlMmJmMTQyLWUyNDMtNGY0Ni1iNDlmLTE5ODM1YTEzZTcxOSIsIkltcG9ydElkIjpudWxsLCJUaXRsZSI6IkRpc3RyaWN0cyBDb250aW51ZSAtIEFsbCBDdXJyZW50IEZ1bmN0aW9ucyIsIk5vdGUiOm51bGwsIkh5cGVybGluayI6eyIkaWQiOiIyMzgiLCJBZGRyZXNzIjoiIiwiU3ViQWRkcmVzcyI6IiJ9LCJJc0NoYW5nZWQiOmZhbHNlLCJJc05ldyI6ZmFsc2V9fV0sIl9taWxlc3RvbmVzIjpbXSwiSWQiOiI0MDZhZWI0OC05NDVmLTQ2ZDQtODYwNC1jNTljYjZiNDQyMWEiLCJJc1NpbmdsZUl0ZW1Sb3ciOmZhbHNlfSx7IiRpZCI6IjIzOSIsIl90YXNrcyI6W3siJGlkIjoiMjQwIiwiX2F0dGFjaGVkTWlsZXN0b25lcyI6W10sIlRhc2tEZWZpbml0aW9uIjp7IiRpZCI6IjI0MSIsIkdyb3VwTmFtZSI6bnVsbCwiU3RhcnREYXRlIjoiMjAyMi0xMC0wMVQwMDowMDowMFoiLCJFbmREYXRlIjoiMjAyMy0xMi0zMVQyMzo1OTo1OS45OTlaIiwiUGVyY2VudGFnZUNvbXBsZXRlIjowLjAsIlN0eWxlIjp7IiRpZCI6IjI0MiIsIlNoYXBlIjoyLCJTaGFwZVRoaWNrbmVzcyI6MSwiRHVyYXRpb25Gb3JtYXQiOjAsIkluY2x1ZGVOb25Xb3JraW5nRGF5c0luRHVyYXRpb24iOmZhbHNlLCJQZXJjZW50YWdlQ29tcGxldGVTdHlsZSI6eyIkaWQiOiIyNDMiLCJGb250U2V0dGluZ3MiOnsiJGlkIjoiMjQ0IiwiRm9udFNpemUiOjksIkZvbnROYW1lIjoiQXJpYWwiLCJJc0JvbGQiOmZhbHNlLCJJc0l0YWxpYyI6ZmFsc2UsIklzVW5kZXJsaW5lZCI6ZmFsc2UsIlBhcmVudFN0eWxlIjpudWxsfSwiQXV0b1NpemUiOjAsIkZvcmVncm91bmQiOnsiJGlkIjoiMjQ1IiwiQ29sb3IiOnsiJGlkIjoiMj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Q3IiwiTGluZUNvbG9yIjpudWxsLCJMaW5lV2VpZ2h0IjowLjAsIkxpbmVUeXBlIjowLCJQYXJlbnRTdHlsZSI6bnVsbH0sIlBhcmVudFN0eWxlIjpudWxsfSwiRHVyYXRpb25TdHlsZSI6eyIkaWQiOiIyNDgiLCJGb250U2V0dGluZ3MiOnsiJGlkIjoiMjQ5IiwiRm9udFNpemUiOjksIkZvbnROYW1lIjoiQXJpYWwiLCJJc0JvbGQiOmZhbHNlLCJJc0l0YWxpYyI6ZmFsc2UsIklzVW5kZXJsaW5lZCI6ZmFsc2UsIlBhcmVudFN0eWxlIjpudWxsfSwiQXV0b1NpemUiOjAsIkZvcmVncm91bmQiOnsiJGlkIjoiMjUwIiwiQ29sb3IiOnsiJGlkIjoiMjUx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NTIiLCJMaW5lQ29sb3IiOm51bGwsIkxpbmVXZWlnaHQiOjAuMCwiTGluZVR5cGUiOjAsIlBhcmVudFN0eWxlIjpudWxsfSwiUGFyZW50U3R5bGUiOm51bGx9LCJIb3Jpem9udGFsQ29ubmVjdG9yU3R5bGUiOnsiJGlkIjoiMjUzIiwiTGluZUNvbG9yIjp7IiRyZWYiOiI2NiJ9LCJMaW5lV2VpZ2h0IjoxLjAsIkxpbmVUeXBlIjowLCJQYXJlbnRTdHlsZSI6bnVsbH0sIlZlcnRpY2FsQ29ubmVjdG9yU3R5bGUiOnsiJGlkIjoiMjU0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1NSIsIk1hcmdpbiI6eyIkcmVmIjoiNzIifSwiUGFkZGluZyI6eyIkcmVmIjoiNzMifSwiQmFja2dyb3VuZCI6eyIkaWQiOiIyNTYiLCJDb2xvciI6eyIkaWQiOiIyNTciLCJBIjoyNTUsIlIiOjg4LCJHIjoxNTQsIkIiOjIxNX19LCJJc1Zpc2libGUiOnRydWUsIldpZHRoIjowLjAsIkhlaWdodCI6MTYuMCwiQm9yZGVyU3R5bGUiOnsiJGlkIjoiMjU4IiwiTGluZUNvbG9yIjp7IiRyZWYiOiI3NyJ9LCJMaW5lV2VpZ2h0IjowLjAsIkxpbmVUeXBlIjowLCJQYXJlbnRTdHlsZSI6bnVsbH0sIlBhcmVudFN0eWxlIjpudWxsfSwiVGl0bGVTdHlsZSI6eyIkaWQiOiIyNTkiLCJGb250U2V0dGluZ3MiOnsiJGlkIjoiMjYwIiwiRm9udFNpemUiOjEwLCJGb250TmFtZSI6IkFyaWFsIiwiSXNCb2xkIjp0cnVlLCJJc0l0YWxpYyI6ZmFsc2UsIklzVW5kZXJsaW5lZCI6ZmFsc2UsIlBhcmVudFN0eWxlIjpudWxsfSwiQXV0b1NpemUiOjAsIkZvcmVncm91bmQiOnsiJGlkIjoiMjYxIiwiQ29sb3IiOnsiJGlkIjoiMjYy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NjMiLCJMaW5lQ29sb3IiOm51bGwsIkxpbmVXZWlnaHQiOjAuMCwiTGluZVR5cGUiOjAsIlBhcmVudFN0eWxlIjpudWxsfSwiUGFyZW50U3R5bGUiOm51bGx9LCJEYXRlU3R5bGUiOnsiJGlkIjoiMjY0IiwiRm9udFNldHRpbmdzIjp7IiRpZCI6IjI2NSIsIkZvbnRTaXplIjo5LCJGb250TmFtZSI6IkFyaWFsIiwiSXNCb2xkIjpmYWxzZSwiSXNJdGFsaWMiOmZhbHNlLCJJc1VuZGVybGluZWQiOmZhbHNlLCJQYXJlbnRTdHlsZSI6bnVsbH0sIkF1dG9TaXplIjowLCJGb3JlZ3JvdW5kIjp7IiRpZCI6IjI2NiIsIkNvbG9yIjp7IiRpZCI6IjI2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yNjgiLCJMaW5lQ29sb3IiOm51bGwsIkxpbmVXZWlnaHQiOjAuMCwiTGluZVR5cGUiOjAsIlBhcmVudFN0eWxlIjpudWxsfSwiUGFyZW50U3R5bGUiOm51bGx9LCJEYXRlRm9ybWF0Ijp7IiRpZCI6IjI2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yNzAiLCJGb3JtYXQiOjAsIklzVmlzaWJsZSI6ZmFsc2UsIkxhc3RLbm93blZpc2liaWxpdHlTdGF0ZSI6ZmFsc2V9LCJJc1Zpc2libGUiOmZhbHNlLCJQYXJlbnRTdHlsZSI6bnVsbH0sIkluZGV4IjoxLCJTbWFydER1cmF0aW9uQWN0aXZhdGVkIjpmYWxzZSwiRGF0ZUZvcm1hdCI6eyIkcmVmIjoiMjY5In0sIldlZWtOdW1iZXJpbmciOnsiJGlkIjoiMjcxIiwiRm9ybWF0IjowLCJJc1Zpc2libGUiOmZhbHNlLCJMYXN0S25vd25WaXNpYmlsaXR5U3RhdGUiOmZhbHNlfSwiSWQiOiI4Y2UwOTcwZS0xNjkzLTQzZjAtOTg4NC1iMDBiYjE4YWY3MDUiLCJJbXBvcnRJZCI6bnVsbCwiVGl0bGUiOiJFc3RhYmxpc2ggSW1wbGVtZW50YXRpb24gVGFzayBGb3JjZSIsIk5vdGUiOm51bGwsIkh5cGVybGluayI6eyIkaWQiOiIyNzIiLCJBZGRyZXNzIjoiIiwiU3ViQWRkcmVzcyI6IiJ9LCJJc0NoYW5nZWQiOmZhbHNlLCJJc05ldyI6ZmFsc2V9fV0sIl9taWxlc3RvbmVzIjpbXSwiSWQiOiI0ZTU3Yzg3ZS1iYjBlLTQwOTgtYjFiMC04ZDAwZjYxZDNkNDAiLCJJc1NpbmdsZUl0ZW1Sb3ciOmZhbHNlfSx7IiRpZCI6IjI3MyIsIl90YXNrcyI6W3siJGlkIjoiMjc0IiwiX2F0dGFjaGVkTWlsZXN0b25lcyI6W10sIlRhc2tEZWZpbml0aW9uIjp7IiRpZCI6IjI3NSIsIkdyb3VwTmFtZSI6bnVsbCwiU3RhcnREYXRlIjoiMjAyMy0wMy0wMVQwMDowMDowMFoiLCJFbmREYXRlIjoiMjAyMy0wNS0zMVQyMzo1OTo1OS45OTlaIiwiUGVyY2VudGFnZUNvbXBsZXRlIjowLjAsIlN0eWxlIjp7IiRpZCI6IjI3NiIsIlNoYXBlIjoyLCJTaGFwZVRoaWNrbmVzcyI6MSwiRHVyYXRpb25Gb3JtYXQiOjAsIkluY2x1ZGVOb25Xb3JraW5nRGF5c0luRHVyYXRpb24iOmZhbHNlLCJQZXJjZW50YWdlQ29tcGxldGVTdHlsZSI6eyIkaWQiOiIyNzciLCJGb250U2V0dGluZ3MiOnsiJGlkIjoiMjc4IiwiRm9udFNpemUiOjksIkZvbnROYW1lIjoiQXJpYWwiLCJJc0JvbGQiOmZhbHNlLCJJc0l0YWxpYyI6ZmFsc2UsIklzVW5kZXJsaW5lZCI6ZmFsc2UsIlBhcmVudFN0eWxlIjpudWxsfSwiQXV0b1NpemUiOjAsIkZvcmVncm91bmQiOnsiJGlkIjoiMjc5IiwiQ29sb3IiOnsiJGlkIjoiMjgw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MjgxIiwiTGluZUNvbG9yIjpudWxsLCJMaW5lV2VpZ2h0IjowLjAsIkxpbmVUeXBlIjowLCJQYXJlbnRTdHlsZSI6bnVsbH0sIlBhcmVudFN0eWxlIjpudWxsfSwiRHVyYXRpb25TdHlsZSI6eyIkaWQiOiIyODIiLCJGb250U2V0dGluZ3MiOnsiJGlkIjoiMjgzIiwiRm9udFNpemUiOjksIkZvbnROYW1lIjoiQXJpYWwiLCJJc0JvbGQiOmZhbHNlLCJJc0l0YWxpYyI6ZmFsc2UsIklzVW5kZXJsaW5lZCI6ZmFsc2UsIlBhcmVudFN0eWxlIjpudWxsfSwiQXV0b1NpemUiOjAsIkZvcmVncm91bmQiOnsiJGlkIjoiMjg0IiwiQ29sb3IiOnsiJGlkIjoiMjg1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yODYiLCJMaW5lQ29sb3IiOm51bGwsIkxpbmVXZWlnaHQiOjAuMCwiTGluZVR5cGUiOjAsIlBhcmVudFN0eWxlIjpudWxsfSwiUGFyZW50U3R5bGUiOm51bGx9LCJIb3Jpem9udGFsQ29ubmVjdG9yU3R5bGUiOnsiJGlkIjoiMjg3IiwiTGluZUNvbG9yIjp7IiRyZWYiOiI2NiJ9LCJMaW5lV2VpZ2h0IjoxLjAsIkxpbmVUeXBlIjowLCJQYXJlbnRTdHlsZSI6bnVsbH0sIlZlcnRpY2FsQ29ubmVjdG9yU3R5bGUiOnsiJGlkIjoiMjg4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I4OSIsIk1hcmdpbiI6eyIkcmVmIjoiNzIifSwiUGFkZGluZyI6eyIkcmVmIjoiNzMifSwiQmFja2dyb3VuZCI6eyIkaWQiOiIyOTAiLCJDb2xvciI6eyIkaWQiOiIyOTEiLCJBIjoyNTUsIlIiOjg4LCJHIjoxNTQsIkIiOjIxNX19LCJJc1Zpc2libGUiOnRydWUsIldpZHRoIjowLjAsIkhlaWdodCI6MTYuMCwiQm9yZGVyU3R5bGUiOnsiJGlkIjoiMjkyIiwiTGluZUNvbG9yIjp7IiRyZWYiOiI3NyJ9LCJMaW5lV2VpZ2h0IjowLjAsIkxpbmVUeXBlIjowLCJQYXJlbnRTdHlsZSI6bnVsbH0sIlBhcmVudFN0eWxlIjpudWxsfSwiVGl0bGVTdHlsZSI6eyIkaWQiOiIyOTMiLCJGb250U2V0dGluZ3MiOnsiJGlkIjoiMjk0IiwiRm9udFNpemUiOjEwLCJGb250TmFtZSI6IkFyaWFsIiwiSXNCb2xkIjp0cnVlLCJJc0l0YWxpYyI6ZmFsc2UsIklzVW5kZXJsaW5lZCI6ZmFsc2UsIlBhcmVudFN0eWxlIjpudWxsfSwiQXV0b1NpemUiOjAsIkZvcmVncm91bmQiOnsiJGlkIjoiMjk1IiwiQ29sb3IiOnsiJGlkIjoiMjk2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yOTciLCJMaW5lQ29sb3IiOm51bGwsIkxpbmVXZWlnaHQiOjAuMCwiTGluZVR5cGUiOjAsIlBhcmVudFN0eWxlIjpudWxsfSwiUGFyZW50U3R5bGUiOm51bGx9LCJEYXRlU3R5bGUiOnsiJGlkIjoiMjk4IiwiRm9udFNldHRpbmdzIjp7IiRpZCI6IjI5OSIsIkZvbnRTaXplIjo5LCJGb250TmFtZSI6IkFyaWFsIiwiSXNCb2xkIjpmYWxzZSwiSXNJdGFsaWMiOmZhbHNlLCJJc1VuZGVybGluZWQiOmZhbHNlLCJQYXJlbnRTdHlsZSI6bnVsbH0sIkF1dG9TaXplIjowLCJGb3JlZ3JvdW5kIjp7IiRpZCI6IjMwMCIsIkNvbG9yIjp7IiRpZCI6IjMwMS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zMDIiLCJMaW5lQ29sb3IiOm51bGwsIkxpbmVXZWlnaHQiOjAuMCwiTGluZVR5cGUiOjAsIlBhcmVudFN0eWxlIjpudWxsfSwiUGFyZW50U3R5bGUiOm51bGx9LCJEYXRlRm9ybWF0Ijp7IiRpZCI6IjMwMy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DQiLCJGb3JtYXQiOjAsIklzVmlzaWJsZSI6ZmFsc2UsIkxhc3RLbm93blZpc2liaWxpdHlTdGF0ZSI6ZmFsc2V9LCJJc1Zpc2libGUiOnRydWUsIlBhcmVudFN0eWxlIjpudWxsfSwiSW5kZXgiOjMsIlNtYXJ0RHVyYXRpb25BY3RpdmF0ZWQiOmZhbHNlLCJEYXRlRm9ybWF0Ijp7IiRyZWYiOiIzMDMifSwiV2Vla051bWJlcmluZyI6eyIkaWQiOiIzMDUiLCJGb3JtYXQiOjAsIklzVmlzaWJsZSI6ZmFsc2UsIkxhc3RLbm93blZpc2liaWxpdHlTdGF0ZSI6ZmFsc2V9LCJJZCI6IjMxZmZiYzcxLTczMjEtNGZmNC1hYzc5LWNmODFhN2Q3NTkwZiIsIkltcG9ydElkIjpudWxsLCJUaXRsZSI6IkNvbnN1bHQgb24gUHJvcG9zZWQgUmVnaW9uIG1vZGVsIiwiTm90ZSI6bnVsbCwiSHlwZXJsaW5rIjp7IiRpZCI6IjMwNiIsIkFkZHJlc3MiOiIiLCJTdWJBZGRyZXNzIjoiIn0sIklzQ2hhbmdlZCI6ZmFsc2UsIklzTmV3IjpmYWxzZX19XSwiX21pbGVzdG9uZXMiOltdLCJJZCI6IjQ4YTRlNzYxLTA4NzYtNDEyNS04ZmU3LTAxMjQzNGYzMjg3NCIsIklzU2luZ2xlSXRlbVJvdyI6ZmFsc2V9LHsiJGlkIjoiMzA3IiwiX3Rhc2tzIjpbXSwiX21pbGVzdG9uZXMiOlt7IiRpZCI6IjMwOCIsIklkIjoiOGRlNWY5NDEtZWFkZS00M2IwLWFjZTAtZmIwNTU1MTExYjBkIiwiSW5kZXgiOjgsIkdyb3VwSWQiOm51bGwsIlRpdGxlIjoiRXN0YWJsaXNoIE1vbml0b3IgJiBFdmFsdWF0aW9uIFRlYW0iLCJEYXRlVGltZSI6IjIwMjMtMDEtMDFUMjM6NTk6MDBaIiwiUGVyY2VudGFnZUNvbXBsZXRlIjpudWxsLCJOb3RlIjpudWxsLCJTdHlsZSI6eyIkaWQiOiIzMDkiLCJUaXRsZVBvc2l0aW9uIjoiUmlnaHQiLCJEYXRlUG9zaXRpb24iOiJMZWZ0IiwiU2hhcGVUeXBlIjoxLCJTaGFwZVNpemUiOjEsIlNoYXBlU3R5bGUiOnsiJGlkIjoiMzEwIiwiTWFyZ2luIjp7IiRyZWYiOiI4In0sIlBhZGRpbmciOnsiJHJlZiI6IjkifSwiQmFja2dyb3VuZCI6eyIkaWQiOiIzMTEiLCJDb2xvciI6eyIkaWQiOiIzMTIiLCJBIjoyNTUsIlIiOjQ1LCJHIjo0NSwiQiI6NDV9fSwiSXNWaXNpYmxlIjp0cnVlLCJXaWR0aCI6MTguMCwiSGVpZ2h0IjoyMC4wLCJCb3JkZXJTdHlsZSI6eyIkaWQiOiIzMTMiLCJMaW5lQ29sb3IiOnsiJHJlZiI6IjEzIn0sIkxpbmVXZWlnaHQiOjAuMCwiTGluZVR5cGUiOjAsIlBhcmVudFN0eWxlIjpudWxsfSwiUGFyZW50U3R5bGUiOm51bGx9LCJUaXRsZVN0eWxlIjp7IiRpZCI6IjMxNCIsIkZvbnRTZXR0aW5ncyI6eyIkaWQiOiIzMTUiLCJGb250U2l6ZSI6MTAsIkZvbnROYW1lIjoiQXJpYWwiLCJJc0JvbGQiOnRydWUsIklzSXRhbGljIjpmYWxzZSwiSXNVbmRlcmxpbmVkIjpmYWxzZSwiUGFyZW50U3R5bGUiOm51bGx9LCJBdXRvU2l6ZSI6MCwiRm9yZWdyb3VuZCI6eyIkcmVmIjoiMTcifSwiTWF4V2lkdGgiOjk2MC4wLCJNYXhIZWlnaHQiOiJJbmZpbml0eSIsIlNtYXJ0Rm9yZWdyb3VuZElzQWN0aXZlIjpmYWxzZSwiSG9yaXpvbnRhbEFsaWdubWVudCI6MSwiVmVydGljYWxBbGlnbm1lbnQiOjAsIlNtYXJ0Rm9yZWdyb3VuZCI6bnVsbCwiQmFja2dyb3VuZEZpbGxUeXBlIjowLCJNYXJnaW4iOnsiJHJlZiI6IjE5In0sIlBhZGRpbmciOnsiJHJlZiI6IjIwIn0sIkJhY2tncm91bmQiOnsiJHJlZiI6IjIxIn0sIklzVmlzaWJsZSI6dHJ1ZSwiV2lkdGgiOjAuMCwiSGVpZ2h0IjowLjAsIkJvcmRlclN0eWxlIjpudWxsLCJQYXJlbnRTdHlsZSI6bnVsbH0sIkRhdGVTdHlsZSI6eyIkaWQiOiIzMTYiLCJGb250U2V0dGluZ3MiOnsiJGlkIjoiMzE3IiwiRm9udFNpemUiOjEwLCJGb250TmFtZSI6IkFyaWFsIiwiSXNCb2xkIjpmYWxzZSwiSXNJdGFsaWMiOmZhbHNlLCJJc1VuZGVybGluZWQiOmZhbHNlLCJQYXJlbnRTdHlsZSI6bnVsbH0sIkF1dG9TaXplIjowLCJGb3JlZ3JvdW5kIjp7IiRyZWYiOiIyNSJ9LCJNYXhXaWR0aCI6OTYwLjAsIk1heEhlaWdodCI6IkluZmluaXR5IiwiU21hcnRGb3JlZ3JvdW5kSXNBY3RpdmUiOmZhbHNlLCJIb3Jpem9udGFsQWxpZ25tZW50IjoxLCJWZXJ0aWNhbEFsaWdubWVudCI6MCwiU21hcnRGb3JlZ3JvdW5kIjpudWxsLCJCYWNrZ3JvdW5kRmlsbFR5cGUiOjAsIk1hcmdpbiI6eyIkcmVmIjoiMjcifSwiUGFkZGluZyI6eyIkcmVmIjoiMjgifSwiQmFja2dyb3VuZCI6eyIkcmVmIjoiMjkifSwiSXNWaXNpYmxlIjp0cnVlLCJXaWR0aCI6MC4wLCJIZWlnaHQiOjAuMCwiQm9yZGVyU3R5bGUiOm51bGwsIlBhcmVudFN0eWxlIjpudWxsfSwiRGF0ZUZvcm1hdCI6eyIkaWQiOiIzMTgiLCJGb3JtYXRTdHJpbmciOiJkIE1NTSIsIlNlcGFyYXRvciI6Ii8iLCJVc2VJbnRlcm5hdGlvbmFsRGF0ZUZvcm1hdCI6dHJ1ZSwiRGF0ZUlzVmlzaWJsZSI6dHJ1ZSwiVGltZUlzVmlzaWJsZSI6ZmFsc2UsIkhvdXJEaWdpdHMiOjAsIkFtUG1EZXNpZ25hdG9yIjowLCJUcmltMDBNaW51dGVzIjpmYWxzZSwiTGFzdEtub3duVmlzaWJpbGl0eVN0YXRlIjpudWxsfSwiV2Vla051bWJlcmluZyI6eyIkaWQiOiIzMTkiLCJGb3JtYXQiOjAsIklzVmlzaWJsZSI6ZmFsc2UsIkxhc3RLbm93blZpc2liaWxpdHlTdGF0ZSI6ZmFsc2V9LCJJc1Zpc2libGUiOmZhbHNlLCJQYXJlbnRTdHlsZSI6bnVsbH0sIkh5cGVybGluayI6bnVsbCwiSW1wb3J0SWQiOm51bGx9XSwiSWQiOiI2OTRlNGYxMC00YmUwLTRmNmUtODljMC0xM2Y0NTlkMjczZWUiLCJJc1NpbmdsZUl0ZW1Sb3ciOmZhbHNlfSx7IiRpZCI6IjMyMCIsIl90YXNrcyI6W10sIl9taWxlc3RvbmVzIjpbeyIkaWQiOiIzMjEiLCJJZCI6ImEzYjUwODgwLTFiMzQtNDUwNi1hYzFlLWVlYTdhZTY2ODc2NyIsIkluZGV4IjozLCJHcm91cElkIjpudWxsLCJUaXRsZSI6IlJJIEJvYXJkIG9mIERpcmVjdG9ycyBBcHByb3ZlIEltcGxlbWVudGF0aW9uIENvc3RzIiwiRGF0ZVRpbWUiOiIyMDIzLTAxLTE4VDIzOjU5OjAwWiIsIlBlcmNlbnRhZ2VDb21wbGV0ZSI6bnVsbCwiTm90ZSI6bnVsbCwiU3R5bGUiOnsiJGlkIjoiMzIyIiwiVGl0bGVQb3NpdGlvbiI6IlJpZ2h0IiwiRGF0ZVBvc2l0aW9uIjoiTGVmdCIsIlNoYXBlVHlwZSI6MSwiU2hhcGVTaXplIjoxLCJTaGFwZVN0eWxlIjp7IiRpZCI6IjMyMyIsIk1hcmdpbiI6eyIkcmVmIjoiOCJ9LCJQYWRkaW5nIjp7IiRyZWYiOiI5In0sIkJhY2tncm91bmQiOnsiJGlkIjoiMzI0IiwiQ29sb3IiOnsiJGlkIjoiMzI1IiwiQSI6MjU1LCJSIjo0NSwiRyI6NDUsIkIiOjQ1fX0sIklzVmlzaWJsZSI6dHJ1ZSwiV2lkdGgiOjE4LjAsIkhlaWdodCI6MjAuMCwiQm9yZGVyU3R5bGUiOnsiJGlkIjoiMzI2IiwiTGluZUNvbG9yIjp7IiRyZWYiOiIxMyJ9LCJMaW5lV2VpZ2h0IjowLjAsIkxpbmVUeXBlIjowLCJQYXJlbnRTdHlsZSI6bnVsbH0sIlBhcmVudFN0eWxlIjpudWxsfSwiVGl0bGVTdHlsZSI6eyIkaWQiOiIzMjciLCJGb250U2V0dGluZ3MiOnsiJGlkIjoiMzI4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MzI5IiwiRm9udFNldHRpbmdzIjp7IiRpZCI6IjMzMC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Mz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zMzIiLCJGb3JtYXQiOjAsIklzVmlzaWJsZSI6ZmFsc2UsIkxhc3RLbm93blZpc2liaWxpdHlTdGF0ZSI6ZmFsc2V9LCJJc1Zpc2libGUiOnRydWUsIlBhcmVudFN0eWxlIjpudWxsfSwiSHlwZXJsaW5rIjpudWxsLCJJbXBvcnRJZCI6bnVsbH1dLCJJZCI6ImUzMzM5NDNjLWU3N2UtNDgxMC05YWE1LWYzNDk5NjM4YzVmNCIsIklzU2luZ2xlSXRlbVJvdyI6ZmFsc2V9XSwiSW5kZXgiOjAsIklkIjoiMTdjMTE0MTUtMGU3Ni00OTk0LTlhNGMtZTg0NTkyNTkxYTgwIiwiSGVhZGVyVGV4dCI6bnVsbCwiSXNEZWZhdWx0Ijp0cnVlLCJTdHlsZSI6eyIkaWQiOiIzMzMiLCJIZWFkZXJTdHlsZSI6eyIkaWQiOiIzMzQiLCJUZXh0U3R5bGUiOnsiJGlkIjoiMzM1IiwiRm9udFNldHRpbmdzIjp7IiRpZCI6IjMzNiIsIkZvbnRTaXplIjoxMSwiRm9udE5hbWUiOiJDYWxpYnJpIiwiSXNCb2xkIjpmYWxzZSwiSXNJdGFsaWMiOmZhbHNlLCJJc1VuZGVybGluZWQiOmZhbHNlLCJQYXJlbnRTdHlsZSI6bnVsbH0sIkF1dG9TaXplIjoyLCJGb3JlZ3JvdW5kIjp7IiRpZCI6IjMzNyIsIkNvbG9yIjp7IiRpZCI6IjMzOC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MzOSIsIlRvcCI6MC4wLCJMZWZ0IjowLjAsIlJpZ2h0IjowLjAsIkJvdHRvbSI6MC4wfSwiUGFkZGluZyI6eyIkaWQiOiIzNDAiLCJUb3AiOjAuMCwiTGVmdCI6MC4wLCJSaWdodCI6MC4wLCJCb3R0b20iOjAuMH0sIkJhY2tncm91bmQiOm51bGwsIklzVmlzaWJsZSI6dHJ1ZSwiV2lkdGgiOjAuMCwiSGVpZ2h0IjowLjAsIkJvcmRlclN0eWxlIjpudWxsLCJQYXJlbnRTdHlsZSI6bnVsbH0sIlJlY3RhbmdsZVN0eWxlIjp7IiRpZCI6IjM0MSIsIk1hcmdpbiI6eyIkaWQiOiIzNDIiLCJUb3AiOjAuMCwiTGVmdCI6MC4wLCJSaWdodCI6MC4wLCJCb3R0b20iOjAuMH0sIlBhZGRpbmciOnsiJGlkIjoiMzQzIiwiVG9wIjowLjAsIkxlZnQiOjAuMCwiUmlnaHQiOjAuMCwiQm90dG9tIjowLjB9LCJCYWNrZ3JvdW5kIjp7IiRpZCI6IjM0NCIsIkNvbG9yIjp7IiRpZCI6IjM0NSIsIkEiOjYzLCJSIjo2OCwiRyI6MTE0LCJCIjoxOTZ9fSwiSXNWaXNpYmxlIjp0cnVlLCJXaWR0aCI6MC4wLCJIZWlnaHQiOjAuMCwiQm9yZGVyU3R5bGUiOnsiJGlkIjoiMzQ2IiwiTGluZUNvbG9yIjp7IiRpZCI6IjM0NyIsIiR0eXBlIjoiTkxSRS5Db21tb24uRG9tLlNvbGlkQ29sb3JCcnVzaCwgTkxSRS5Db21tb24iLCJDb2xvciI6eyIkaWQiOiIzNDgiLCJBIjoyNTUsIlIiOjI1NSwiRyI6MCwiQiI6MH19LCJMaW5lV2VpZ2h0IjowLjAsIkxpbmVUeXBlIjowLCJQYXJlbnRTdHlsZSI6bnVsbH0sIlBhcmVudFN0eWxlIjpudWxsfSwiTWFyZ2luIjp7IiRpZCI6IjM0OSIsIlRvcCI6MC4wLCJMZWZ0IjowLjAsIlJpZ2h0IjowLjAsIkJvdHRvbSI6MC4wfSwiUGFkZGluZyI6eyIkaWQiOiIzNTAiLCJUb3AiOjAuMCwiTGVmdCI6MC4wLCJSaWdodCI6MC4wLCJCb3R0b20iOjAuMH0sIkJhY2tncm91bmQiOm51bGwsIklzVmlzaWJsZSI6dHJ1ZSwiV2lkdGgiOjAuMCwiSGVpZ2h0IjowLjAsIkJvcmRlclN0eWxlIjpudWxsLCJQYXJlbnRTdHlsZSI6bnVsbH0sIkJhY2tncm91bmRTdHlsZSI6eyIkaWQiOiIzNTEiLCJNYXJnaW4iOnsiJGlkIjoiMzUyIiwiVG9wIjowLjAsIkxlZnQiOjAuMCwiUmlnaHQiOjAuMCwiQm90dG9tIjowLjB9LCJQYWRkaW5nIjp7IiRpZCI6IjM1MyIsIlRvcCI6MC4wLCJMZWZ0IjowLjAsIlJpZ2h0IjowLjAsIkJvdHRvbSI6MC4wfSwiQmFja2dyb3VuZCI6eyIkaWQiOiIzNTQiLCJDb2xvciI6eyIkaWQiOiIzNTUiLCJBIjo1MSwiUiI6MTU1LCJHIjoxODcsIkIiOjg5fX0sIklzVmlzaWJsZSI6dHJ1ZSwiV2lkdGgiOjAuMCwiSGVpZ2h0IjowLjAsIkJvcmRlclN0eWxlIjp7IiRpZCI6IjM1NiIsIkxpbmVDb2xvciI6eyIkaWQiOiIzNTciLCIkdHlwZSI6Ik5MUkUuQ29tbW9uLkRvbS5Tb2xpZENvbG9yQnJ1c2gsIE5MUkUuQ29tbW9uIiwiQ29sb3IiOnsiJGlkIjoiMzU4IiwiQSI6MjU1LCJSIjoyNTUsIkciOjAsIkIiOjB9fSwiTGluZVdlaWdodCI6MC4wLCJMaW5lVHlwZSI6MCwiUGFyZW50U3R5bGUiOm51bGx9LCJQYXJlbnRTdHlsZSI6bnVsbH0sIk1hcmdpbiI6eyIkaWQiOiIzNTkiLCJUb3AiOjAuMCwiTGVmdCI6MC4wLCJSaWdodCI6MC4wLCJCb3R0b20iOjAuMH0sIlBhZGRpbmciOnsiJGlkIjoiMzYwIiwiVG9wIjowLjAsIkxlZnQiOjAuMCwiUmlnaHQiOjAuMCwiQm90dG9tIjowLjB9LCJJc1Zpc2libGUiOnRydWUsIldpZHRoIjowLjAsIkhlaWdodCI6MC4wLCJCb3JkZXJTdHlsZSI6bnVsbCwiUGFyZW50U3R5bGUiOm51bGx9fV0sIklkIjoiYzA4NzA3ZDgtMDRkOC00OWY5LTllM2MtZTIwMDNjZDhkYTFlIiwiSW5kZXgiOjIsIkhlYWRlclRleHQiOiJTdGFnZSAyIiwiU3R5bGUiOnsiJGlkIjoiMzYxIiwiSGVhZGVyU3R5bGUiOnsiJGlkIjoiMzYyIiwiVGV4dElzVmVydGljYWwiOmZhbHNlLCJUZXh0U3R5bGUiOnsiJGlkIjoiMzYzIiwiRm9udFNldHRpbmdzIjp7IiRpZCI6IjM2NCIsIkZvbnRTaXplIjoxMiwiRm9udE5hbWUiOiJBcmlhbCIsIklzQm9sZCI6ZmFsc2UsIklzSXRhbGljIjpmYWxzZSwiSXNVbmRlcmxpbmVkIjpmYWxzZSwiUGFyZW50U3R5bGUiOm51bGx9LCJBdXRvU2l6ZSI6MiwiRm9yZWdyb3VuZCI6eyIkaWQiOiIzNjUiLCJDb2xvciI6eyIkaWQiOiIzNjY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zNjciLCJUb3AiOjAuMCwiTGVmdCI6MC4wLCJSaWdodCI6MC4wLCJCb3R0b20iOjAuMH0sIlBhZGRpbmciOnsiJGlkIjoiMzY4IiwiVG9wIjowLjAsIkxlZnQiOjAuMCwiUmlnaHQiOjAuMCwiQm90dG9tIjowLjB9LCJCYWNrZ3JvdW5kIjpudWxsLCJJc1Zpc2libGUiOnRydWUsIldpZHRoIjowLjAsIkhlaWdodCI6MC4wLCJCb3JkZXJTdHlsZSI6bnVsbCwiUGFyZW50U3R5bGUiOm51bGx9LCJSZWN0YW5nbGVTdHlsZSI6eyIkaWQiOiIzNjkiLCJNYXJnaW4iOnsiJGlkIjoiMzcwIiwiVG9wIjowLjAsIkxlZnQiOjAuMCwiUmlnaHQiOjAuMCwiQm90dG9tIjowLjB9LCJQYWRkaW5nIjp7IiRpZCI6IjM3MSIsIlRvcCI6MC4wLCJMZWZ0IjowLjAsIlJpZ2h0IjowLjAsIkJvdHRvbSI6MC4wfSwiQmFja2dyb3VuZCI6eyIkaWQiOiIzNzIiLCJDb2xvciI6eyIkaWQiOiIzNzMiLCJBIjoyNTUsIlIiOjI1NSwiRyI6MTkxLCJCIjo0fX0sIklzVmlzaWJsZSI6dHJ1ZSwiV2lkdGgiOjAuMCwiSGVpZ2h0IjowLjAsIkJvcmRlclN0eWxlIjp7IiRpZCI6IjM3NCIsIkxpbmVDb2xvciI6eyIkaWQiOiIzNzUiLCIkdHlwZSI6Ik5MUkUuQ29tbW9uLkRvbS5Tb2xpZENvbG9yQnJ1c2gsIE5MUkUuQ29tbW9uIiwiQ29sb3IiOnsiJGlkIjoiMzc2IiwiQSI6MjU1LCJSIjoyNTUsIkciOjAsIkIiOjB9fSwiTGluZVdlaWdodCI6MC4wLCJMaW5lVHlwZSI6MCwiUGFyZW50U3R5bGUiOm51bGx9LCJQYXJlbnRTdHlsZSI6bnVsbH0sIk1hcmdpbiI6eyIkaWQiOiIzNzciLCJUb3AiOjAuMCwiTGVmdCI6MC4wLCJSaWdodCI6MC4wLCJCb3R0b20iOjAuMH0sIlBhZGRpbmciOnsiJGlkIjoiMzc4IiwiVG9wIjowLjAsIkxlZnQiOjAuMCwiUmlnaHQiOjAuMCwiQm90dG9tIjowLjB9LCJCYWNrZ3JvdW5kIjpudWxsLCJJc1Zpc2libGUiOnRydWUsIldpZHRoIjowLjAsIkhlaWdodCI6MC4wLCJCb3JkZXJTdHlsZSI6bnVsbCwiUGFyZW50U3R5bGUiOm51bGx9LCJCYWNrZ3JvdW5kU3R5bGUiOnsiJGlkIjoiMzc5IiwiTWFyZ2luIjp7IiRpZCI6IjM4MCIsIlRvcCI6MC4wLCJMZWZ0IjowLjAsIlJpZ2h0IjowLjAsIkJvdHRvbSI6MC4wfSwiUGFkZGluZyI6eyIkaWQiOiIzODEiLCJUb3AiOjAuMCwiTGVmdCI6MC4wLCJSaWdodCI6MC4wLCJCb3R0b20iOjAuMH0sIkJhY2tncm91bmQiOnsiJGlkIjoiMzgyIiwiQ29sb3IiOnsiJGlkIjoiMzgzIiwiQSI6NTEsIlIiOjE2NSwiRyI6MTY1LCJCIjoxNjV9fSwiSXNWaXNpYmxlIjp0cnVlLCJXaWR0aCI6MC4wLCJIZWlnaHQiOjAuMCwiQm9yZGVyU3R5bGUiOnsiJGlkIjoiMzg0IiwiTGluZUNvbG9yIjp7IiRpZCI6IjM4NSIsIiR0eXBlIjoiTkxSRS5Db21tb24uRG9tLlNvbGlkQ29sb3JCcnVzaCwgTkxSRS5Db21tb24iLCJDb2xvciI6eyIkaWQiOiIzODYiLCJBIjoyNTUsIlIiOjI1NSwiRyI6MCwiQiI6MH19LCJMaW5lV2VpZ2h0IjowLjAsIkxpbmVUeXBlIjowLCJQYXJlbnRTdHlsZSI6bnVsbH0sIlBhcmVudFN0eWxlIjpudWxsfSwiSXNBYm92ZVRpbWViYW5kIjpmYWxzZSwiTWFyZ2luIjp7IiRpZCI6IjM4NyIsIlRvcCI6MC4wLCJMZWZ0IjowLjAsIlJpZ2h0IjowLjAsIkJvdHRvbSI6MC4wfSwiUGFkZGluZyI6eyIkaWQiOiIzODgiLCJUb3AiOjAuMCwiTGVmdCI6MC4wLCJSaWdodCI6MC4wLCJCb3R0b20iOjAuMH0sIklzVmlzaWJsZSI6dHJ1ZSwiV2lkdGgiOjAuMCwiSGVpZ2h0IjowLjAsIkJvcmRlclN0eWxlIjp7IiRpZCI6IjM4OSIsIkxpbmVDb2xvciI6bnVsbCwiTGluZVdlaWdodCI6MC4wLCJMaW5lVHlwZSI6MCwiUGFyZW50U3R5bGUiOm51bGx9LCJQYXJlbnRTdHlsZSI6bnVsbH19LHsiJGlkIjoiMzkwIiwiX2FjdGl2aXRpZXMiOlt7IiRpZCI6IjM5MSIsIl9yb3dzIjpbeyIkaWQiOiIzOTIiLCJfdGFza3MiOlt7IiRpZCI6IjM5MyIsIl9hdHRhY2hlZE1pbGVzdG9uZXMiOltdLCJUYXNrRGVmaW5pdGlvbiI6eyIkaWQiOiIzOTQiLCJHcm91cE5hbWUiOm51bGwsIlN0YXJ0RGF0ZSI6IjIwMjMtMDEtMDFUMDA6MDA6MDBaIiwiRW5kRGF0ZSI6IjIwMjMtMTItMzFUMjM6NTk6NTkuOTk5WiIsIlBlcmNlbnRhZ2VDb21wbGV0ZSI6MC4wLCJTdHlsZSI6eyIkaWQiOiIzOTUiLCJTaGFwZSI6MiwiU2hhcGVUaGlja25lc3MiOjEsIkR1cmF0aW9uRm9ybWF0IjowLCJJbmNsdWRlTm9uV29ya2luZ0RheXNJbkR1cmF0aW9uIjpmYWxzZSwiUGVyY2VudGFnZUNvbXBsZXRlU3R5bGUiOnsiJGlkIjoiMzk2IiwiRm9udFNldHRpbmdzIjp7IiRpZCI6IjM5NyIsIkZvbnRTaXplIjo5LCJGb250TmFtZSI6IkFyaWFsIiwiSXNCb2xkIjpmYWxzZSwiSXNJdGFsaWMiOmZhbHNlLCJJc1VuZGVybGluZWQiOmZhbHNlLCJQYXJlbnRTdHlsZSI6bnVsbH0sIkF1dG9TaXplIjowLCJGb3JlZ3JvdW5kIjp7IiRpZCI6IjM5OCIsIkNvbG9yIjp7IiRpZCI6IjM5OS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QwMCIsIkxpbmVDb2xvciI6bnVsbCwiTGluZVdlaWdodCI6MC4wLCJMaW5lVHlwZSI6MCwiUGFyZW50U3R5bGUiOm51bGx9LCJQYXJlbnRTdHlsZSI6bnVsbH0sIkR1cmF0aW9uU3R5bGUiOnsiJGlkIjoiNDAxIiwiRm9udFNldHRpbmdzIjp7IiRpZCI6IjQwMiIsIkZvbnRTaXplIjo5LCJGb250TmFtZSI6IkFyaWFsIiwiSXNCb2xkIjpmYWxzZSwiSXNJdGFsaWMiOmZhbHNlLCJJc1VuZGVybGluZWQiOmZhbHNlLCJQYXJlbnRTdHlsZSI6bnVsbH0sIkF1dG9TaXplIjowLCJGb3JlZ3JvdW5kIjp7IiRpZCI6IjQwMyIsIkNvbG9yIjp7IiRpZCI6IjQwNC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NDA1IiwiTGluZUNvbG9yIjpudWxsLCJMaW5lV2VpZ2h0IjowLjAsIkxpbmVUeXBlIjowLCJQYXJlbnRTdHlsZSI6bnVsbH0sIlBhcmVudFN0eWxlIjpudWxsfSwiSG9yaXpvbnRhbENvbm5lY3RvclN0eWxlIjp7IiRpZCI6IjQwNiIsIkxpbmVDb2xvciI6eyIkcmVmIjoiNjYifSwiTGluZVdlaWdodCI6MS4wLCJMaW5lVHlwZSI6MCwiUGFyZW50U3R5bGUiOm51bGx9LCJWZXJ0aWNhbENvbm5lY3RvclN0eWxlIjp7IiRpZCI6IjQwNyIsIkxpbmVDb2xvciI6eyIkcmVmIjoiNjkifSwiTGluZVdlaWdodCI6MS4wLCJMaW5lVHlwZSI6MCwiUGFyZW50U3R5bGUiOm51bGx9LCJNYXJnaW4iOm51bGwsIlN0YXJ0RGF0ZVBvc2l0aW9uIjo2LCJFbmREYXRlUG9zaXRpb24iOjYsIkRhdGVJc1Zpc2libGUiOmZhbHNlLCJUaXRsZVBvc2l0aW9uIjo0LCJEdXJhdGlvblBvc2l0aW9uIjo2LCJQZXJjZW50YWdlQ29tcGxldGVkUG9zaXRpb24iOjYsIlNwYWNpbmciOjUsIklzQmVsb3dUaW1lYmFuZCI6dHJ1ZSwiUGVyY2VudGFnZUNvbXBsZXRlU2hhcGVPcGFjaXR5IjozNSwiU2hhcGVTdHlsZSI6eyIkaWQiOiI0MDgiLCJNYXJnaW4iOnsiJHJlZiI6IjcyIn0sIlBhZGRpbmciOnsiJHJlZiI6IjczIn0sIkJhY2tncm91bmQiOnsiJGlkIjoiNDA5IiwiQ29sb3IiOnsiJGlkIjoiNDEwIiwiQSI6MjU1LCJSIjo4OCwiRyI6MTU0LCJCIjoyMTV9fSwiSXNWaXNpYmxlIjp0cnVlLCJXaWR0aCI6MC4wLCJIZWlnaHQiOjE2LjAsIkJvcmRlclN0eWxlIjp7IiRpZCI6IjQxMSIsIkxpbmVDb2xvciI6eyIkcmVmIjoiNzcifSwiTGluZVdlaWdodCI6MC4wLCJMaW5lVHlwZSI6MCwiUGFyZW50U3R5bGUiOm51bGx9LCJQYXJlbnRTdHlsZSI6bnVsbH0sIlRpdGxlU3R5bGUiOnsiJGlkIjoiNDEyIiwiRm9udFNldHRpbmdzIjp7IiRpZCI6IjQxMyIsIkZvbnRTaXplIjoxMCwiRm9udE5hbWUiOiJBcmlhbCIsIklzQm9sZCI6dHJ1ZSwiSXNJdGFsaWMiOmZhbHNlLCJJc1VuZGVybGluZWQiOmZhbHNlLCJQYXJlbnRTdHlsZSI6bnVsbH0sIkF1dG9TaXplIjowLCJGb3JlZ3JvdW5kIjp7IiRpZCI6IjQxNCIsIkNvbG9yIjp7IiRpZCI6IjQxNS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NDE2IiwiTGluZUNvbG9yIjpudWxsLCJMaW5lV2VpZ2h0IjowLjAsIkxpbmVUeXBlIjowLCJQYXJlbnRTdHlsZSI6bnVsbH0sIlBhcmVudFN0eWxlIjpudWxsfSwiRGF0ZVN0eWxlIjp7IiRpZCI6IjQxNyIsIkZvbnRTZXR0aW5ncyI6eyIkaWQiOiI0MTgiLCJGb250U2l6ZSI6OSwiRm9udE5hbWUiOiJBcmlhbCIsIklzQm9sZCI6ZmFsc2UsIklzSXRhbGljIjpmYWxzZSwiSXNVbmRlcmxpbmVkIjpmYWxzZSwiUGFyZW50U3R5bGUiOm51bGx9LCJBdXRvU2l6ZSI6MCwiRm9yZWdyb3VuZCI6eyIkaWQiOiI0MTkiLCJDb2xvciI6eyIkaWQiOiI0MjA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mZhbHNlLCJXaWR0aCI6MC4wLCJIZWlnaHQiOjAuMCwiQm9yZGVyU3R5bGUiOnsiJGlkIjoiNDIxIiwiTGluZUNvbG9yIjpudWxsLCJMaW5lV2VpZ2h0IjowLjAsIkxpbmVUeXBlIjowLCJQYXJlbnRTdHlsZSI6bnVsbH0sIlBhcmVudFN0eWxlIjpudWxsfSwiRGF0ZUZvcm1hdCI6eyIkaWQiOiI0MjI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DIzIiwiRm9ybWF0IjowLCJJc1Zpc2libGUiOmZhbHNlLCJMYXN0S25vd25WaXNpYmlsaXR5U3RhdGUiOmZhbHNlfSwiSXNWaXNpYmxlIjp0cnVlLCJQYXJlbnRTdHlsZSI6bnVsbH0sIkluZGV4IjoxLCJTbWFydER1cmF0aW9uQWN0aXZhdGVkIjpmYWxzZSwiRGF0ZUZvcm1hdCI6eyIkcmVmIjoiNDIyIn0sIldlZWtOdW1iZXJpbmciOnsiJGlkIjoiNDI0IiwiRm9ybWF0IjowLCJJc1Zpc2libGUiOmZhbHNlLCJMYXN0S25vd25WaXNpYmlsaXR5U3RhdGUiOmZhbHNlfSwiSWQiOiJjMTBiYjA5Ny0zMmQ3LTRiOGYtYmE3Yi0wNDFkZjVkMTUxYmMiLCJJbXBvcnRJZCI6bnVsbCwiVGl0bGUiOiJEaXN0cmljdHMgQ29udGludWU6IFByZXBhcmUgVHJhbnNpdGlvbiBvZiBTb21lIEZ1bmN0aW9ucyB0byBSZWdpb25hbCBDb3VuY2lsIiwiTm90ZSI6bnVsbCwiSHlwZXJsaW5rIjp7IiRpZCI6IjQyNSIsIkFkZHJlc3MiOiIiLCJTdWJBZGRyZXNzIjoiIn0sIklzQ2hhbmdlZCI6ZmFsc2UsIklzTmV3IjpmYWxzZX19XSwiX21pbGVzdG9uZXMiOltdLCJJZCI6ImRkZDZjNmJhLWU4MDYtNDRlYy05M2U5LTczMzJiOWZlZTAyMiIsIklzU2luZ2xlSXRlbVJvdyI6ZmFsc2V9LHsiJGlkIjoiNDI2IiwiX3Rhc2tzIjpbeyIkaWQiOiI0MjciLCJfYXR0YWNoZWRNaWxlc3RvbmVzIjpbXSwiVGFza0RlZmluaXRpb24iOnsiJGlkIjoiNDI4IiwiR3JvdXBOYW1lIjpudWxsLCJTdGFydERhdGUiOiIyMDIyLTExLTAxVDAwOjAwOjAwWiIsIkVuZERhdGUiOiIyMDIzLTEyLTMxVDIzOjU5OjU5Ljk5OVoiLCJQZXJjZW50YWdlQ29tcGxldGUiOjAuMCwiU3R5bGUiOnsiJGlkIjoiNDI5IiwiU2hhcGUiOjIsIlNoYXBlVGhpY2tuZXNzIjoxLCJEdXJhdGlvbkZvcm1hdCI6MCwiSW5jbHVkZU5vbldvcmtpbmdEYXlzSW5EdXJhdGlvbiI6ZmFsc2UsIlBlcmNlbnRhZ2VDb21wbGV0ZVN0eWxlIjp7IiRpZCI6IjQzMCIsIkZvbnRTZXR0aW5ncyI6eyIkaWQiOiI0MzEiLCJGb250U2l6ZSI6OSwiRm9udE5hbWUiOiJBcmlhbCIsIklzQm9sZCI6ZmFsc2UsIklzSXRhbGljIjpmYWxzZSwiSXNVbmRlcmxpbmVkIjpmYWxzZSwiUGFyZW50U3R5bGUiOm51bGx9LCJBdXRvU2l6ZSI6MCwiRm9yZWdyb3VuZCI6eyIkaWQiOiI0MzIiLCJDb2xvciI6eyIkaWQiOiI0MzM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0MzQiLCJMaW5lQ29sb3IiOm51bGwsIkxpbmVXZWlnaHQiOjAuMCwiTGluZVR5cGUiOjAsIlBhcmVudFN0eWxlIjpudWxsfSwiUGFyZW50U3R5bGUiOm51bGx9LCJEdXJhdGlvblN0eWxlIjp7IiRpZCI6IjQzNSIsIkZvbnRTZXR0aW5ncyI6eyIkaWQiOiI0MzYiLCJGb250U2l6ZSI6OSwiRm9udE5hbWUiOiJBcmlhbCIsIklzQm9sZCI6ZmFsc2UsIklzSXRhbGljIjpmYWxzZSwiSXNVbmRlcmxpbmVkIjpmYWxzZSwiUGFyZW50U3R5bGUiOm51bGx9LCJBdXRvU2l6ZSI6MCwiRm9yZWdyb3VuZCI6eyIkaWQiOiI0MzciLCJDb2xvciI6eyIkaWQiOiI0Mzg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QzOSIsIkxpbmVDb2xvciI6bnVsbCwiTGluZVdlaWdodCI6MC4wLCJMaW5lVHlwZSI6MCwiUGFyZW50U3R5bGUiOm51bGx9LCJQYXJlbnRTdHlsZSI6bnVsbH0sIkhvcml6b250YWxDb25uZWN0b3JTdHlsZSI6eyIkaWQiOiI0NDAiLCJMaW5lQ29sb3IiOnsiJHJlZiI6IjY2In0sIkxpbmVXZWlnaHQiOjEuMCwiTGluZVR5cGUiOjAsIlBhcmVudFN0eWxlIjpudWxsfSwiVmVydGljYWxDb25uZWN0b3JTdHlsZSI6eyIkaWQiOiI0NDE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DQyIiwiTWFyZ2luIjp7IiRyZWYiOiI3MiJ9LCJQYWRkaW5nIjp7IiRyZWYiOiI3MyJ9LCJCYWNrZ3JvdW5kIjp7IiRpZCI6IjQ0MyIsIkNvbG9yIjp7IiRpZCI6IjQ0NCIsIkEiOjI1NSwiUiI6ODgsIkciOjE1NCwiQiI6MjE1fX0sIklzVmlzaWJsZSI6dHJ1ZSwiV2lkdGgiOjAuMCwiSGVpZ2h0IjoxNi4wLCJCb3JkZXJTdHlsZSI6eyIkaWQiOiI0NDUiLCJMaW5lQ29sb3IiOnsiJHJlZiI6Ijc3In0sIkxpbmVXZWlnaHQiOjAuMCwiTGluZVR5cGUiOjAsIlBhcmVudFN0eWxlIjpudWxsfSwiUGFyZW50U3R5bGUiOm51bGx9LCJUaXRsZVN0eWxlIjp7IiRpZCI6IjQ0NiIsIkZvbnRTZXR0aW5ncyI6eyIkaWQiOiI0NDciLCJGb250U2l6ZSI6MTAsIkZvbnROYW1lIjoiQXJpYWwiLCJJc0JvbGQiOnRydWUsIklzSXRhbGljIjpmYWxzZSwiSXNVbmRlcmxpbmVkIjpmYWxzZSwiUGFyZW50U3R5bGUiOm51bGx9LCJBdXRvU2l6ZSI6MCwiRm9yZWdyb3VuZCI6eyIkaWQiOiI0NDgiLCJDb2xvciI6eyIkaWQiOiI0NDk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Q1MCIsIkxpbmVDb2xvciI6bnVsbCwiTGluZVdlaWdodCI6MC4wLCJMaW5lVHlwZSI6MCwiUGFyZW50U3R5bGUiOm51bGx9LCJQYXJlbnRTdHlsZSI6bnVsbH0sIkRhdGVTdHlsZSI6eyIkaWQiOiI0NTEiLCJGb250U2V0dGluZ3MiOnsiJGlkIjoiNDUyIiwiRm9udFNpemUiOjEwLCJGb250TmFtZSI6IkFyaWFsIiwiSXNCb2xkIjpmYWxzZSwiSXNJdGFsaWMiOmZhbHNlLCJJc1VuZGVybGluZWQiOmZhbHNlLCJQYXJlbnRTdHlsZSI6bnVsbH0sIkF1dG9TaXplIjowLCJGb3JlZ3JvdW5kIjp7IiRpZCI6IjQ1MyIsIkNvbG9yIjp7IiRpZCI6IjQ1N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0NTUiLCJMaW5lQ29sb3IiOm51bGwsIkxpbmVXZWlnaHQiOjAuMCwiTGluZVR5cGUiOjAsIlBhcmVudFN0eWxlIjpudWxsfSwiUGFyZW50U3R5bGUiOm51bGx9LCJEYXRlRm9ybWF0Ijp7IiRpZCI6IjQ1N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NTciLCJGb3JtYXQiOjAsIklzVmlzaWJsZSI6ZmFsc2UsIkxhc3RLbm93blZpc2liaWxpdHlTdGF0ZSI6ZmFsc2V9LCJJc1Zpc2libGUiOnRydWUsIlBhcmVudFN0eWxlIjpudWxsfSwiSW5kZXgiOjEsIlNtYXJ0RHVyYXRpb25BY3RpdmF0ZWQiOmZhbHNlLCJEYXRlRm9ybWF0Ijp7IiRyZWYiOiI0NTYifSwiV2Vla051bWJlcmluZyI6eyIkaWQiOiI0NTgiLCJGb3JtYXQiOjAsIklzVmlzaWJsZSI6ZmFsc2UsIkxhc3RLbm93blZpc2liaWxpdHlTdGF0ZSI6ZmFsc2V9LCJJZCI6IjQ2Nzg4MjQ2LTdjZDMtNGU3Yi04NDMzLTcyOTBhMzFmZjBkYiIsIkltcG9ydElkIjpudWxsLCJUaXRsZSI6IkltcGxlbWVudGF0aW9uIFRhc2sgRm9yY2UgTWFuYWdlcyBTdGFydC1VcCIsIk5vdGUiOm51bGwsIkh5cGVybGluayI6eyIkaWQiOiI0NTkiLCJBZGRyZXNzIjoiIiwiU3ViQWRkcmVzcyI6IiJ9LCJJc0NoYW5nZWQiOmZhbHNlLCJJc05ldyI6ZmFsc2V9fV0sIl9taWxlc3RvbmVzIjpbXSwiSWQiOiI5ZDljMzgyYy02ZTI1LTQyY2YtYmEwNC1hZjZhYzcyZDQ1MzIiLCJJc1NpbmdsZUl0ZW1Sb3ciOmZhbHNlfSx7IiRpZCI6IjQ2MCIsIl90YXNrcyI6W3siJGlkIjoiNDYxIiwiX2F0dGFjaGVkTWlsZXN0b25lcyI6W10sIlRhc2tEZWZpbml0aW9uIjp7IiRpZCI6IjQ2MiIsIkdyb3VwTmFtZSI6bnVsbCwiU3RhcnREYXRlIjoiMjAyMy0wMi0wMVQwMDowMDowMFoiLCJFbmREYXRlIjoiMjAyMy0wNS0wMVQyMzo1OTo1OS45OTlaIiwiUGVyY2VudGFnZUNvbXBsZXRlIjowLjAsIlN0eWxlIjp7IiRpZCI6IjQ2MyIsIlNoYXBlIjoyLCJTaGFwZVRoaWNrbmVzcyI6MSwiRHVyYXRpb25Gb3JtYXQiOjAsIkluY2x1ZGVOb25Xb3JraW5nRGF5c0luRHVyYXRpb24iOmZhbHNlLCJQZXJjZW50YWdlQ29tcGxldGVTdHlsZSI6eyIkaWQiOiI0NjQiLCJGb250U2V0dGluZ3MiOnsiJGlkIjoiNDY1IiwiRm9udFNpemUiOjksIkZvbnROYW1lIjoiQXJpYWwiLCJJc0JvbGQiOmZhbHNlLCJJc0l0YWxpYyI6ZmFsc2UsIklzVW5kZXJsaW5lZCI6ZmFsc2UsIlBhcmVudFN0eWxlIjpudWxsfSwiQXV0b1NpemUiOjAsIkZvcmVncm91bmQiOnsiJGlkIjoiNDY2IiwiQ29sb3IiOnsiJGlkIjoiNDY3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DY4IiwiTGluZUNvbG9yIjpudWxsLCJMaW5lV2VpZ2h0IjowLjAsIkxpbmVUeXBlIjowLCJQYXJlbnRTdHlsZSI6bnVsbH0sIlBhcmVudFN0eWxlIjpudWxsfSwiRHVyYXRpb25TdHlsZSI6eyIkaWQiOiI0NjkiLCJGb250U2V0dGluZ3MiOnsiJGlkIjoiNDcwIiwiRm9udFNpemUiOjksIkZvbnROYW1lIjoiQXJpYWwiLCJJc0JvbGQiOmZhbHNlLCJJc0l0YWxpYyI6ZmFsc2UsIklzVW5kZXJsaW5lZCI6ZmFsc2UsIlBhcmVudFN0eWxlIjpudWxsfSwiQXV0b1NpemUiOjAsIkZvcmVncm91bmQiOnsiJGlkIjoiNDcxIiwiQ29sb3IiOnsiJGlkIjoiNDcyIiwiQSI6MjU1LCJSIjoyMzcsIkciOjEyNSwiQiI6NDl9fSwiTWF4V2lkdGgiOjk2MC4wLCJNYXhIZWlnaHQiOiJJbmZpbml0eSIsIlNtYXJ0Rm9yZWdyb3VuZElzQWN0aXZlIjpmYWxzZSwiSG9yaXpvbnRhbEFsaWdubWVudCI6MSwiVmVydGljYWxBbGlnbm1lbnQiOjAsIlNtYXJ0Rm9yZWdyb3VuZCI6bnVsbCwiQmFja2dyb3VuZEZpbGxUeXBlIjowLCJNYXJnaW4iOnsiJHJlZiI6IjYxIn0sIlBhZGRpbmciOnsiJHJlZiI6IjYyIn0sIkJhY2tncm91bmQiOnsiJHJlZiI6IjYzIn0sIklzVmlzaWJsZSI6ZmFsc2UsIldpZHRoIjowLjAsIkhlaWdodCI6MC4wLCJCb3JkZXJTdHlsZSI6eyIkaWQiOiI0NzMiLCJMaW5lQ29sb3IiOm51bGwsIkxpbmVXZWlnaHQiOjAuMCwiTGluZVR5cGUiOjAsIlBhcmVudFN0eWxlIjpudWxsfSwiUGFyZW50U3R5bGUiOm51bGx9LCJIb3Jpem9udGFsQ29ubmVjdG9yU3R5bGUiOnsiJGlkIjoiNDc0IiwiTGluZUNvbG9yIjp7IiRyZWYiOiI2NiJ9LCJMaW5lV2VpZ2h0IjoxLjAsIkxpbmVUeXBlIjowLCJQYXJlbnRTdHlsZSI6bnVsbH0sIlZlcnRpY2FsQ29ubmVjdG9yU3R5bGUiOnsiJGlkIjoiNDc1IiwiTGluZUNvbG9yIjp7IiRyZWYiOiI2OSJ9LCJMaW5lV2VpZ2h0IjoxLjAsIkxpbmVUeXBlIjowLCJQYXJlbnRTdHlsZSI6bnVsbH0sIk1hcmdpbiI6bnVsbCwiU3RhcnREYXRlUG9zaXRpb24iOjYsIkVuZERhdGVQb3NpdGlvbiI6NiwiRGF0ZUlzVmlzaWJsZSI6ZmFsc2UsIlRpdGxlUG9zaXRpb24iOjQsIkR1cmF0aW9uUG9zaXRpb24iOjYsIlBlcmNlbnRhZ2VDb21wbGV0ZWRQb3NpdGlvbiI6NiwiU3BhY2luZyI6NSwiSXNCZWxvd1RpbWViYW5kIjp0cnVlLCJQZXJjZW50YWdlQ29tcGxldGVTaGFwZU9wYWNpdHkiOjM1LCJTaGFwZVN0eWxlIjp7IiRpZCI6IjQ3NiIsIk1hcmdpbiI6eyIkcmVmIjoiNzIifSwiUGFkZGluZyI6eyIkcmVmIjoiNzMifSwiQmFja2dyb3VuZCI6eyIkaWQiOiI0NzciLCJDb2xvciI6eyIkaWQiOiI0NzgiLCJBIjoyNTUsIlIiOjg4LCJHIjoxNTQsIkIiOjIxNX19LCJJc1Zpc2libGUiOnRydWUsIldpZHRoIjowLjAsIkhlaWdodCI6MTYuMCwiQm9yZGVyU3R5bGUiOnsiJGlkIjoiNDc5IiwiTGluZUNvbG9yIjp7IiRyZWYiOiI3NyJ9LCJMaW5lV2VpZ2h0IjowLjAsIkxpbmVUeXBlIjowLCJQYXJlbnRTdHlsZSI6bnVsbH0sIlBhcmVudFN0eWxlIjpudWxsfSwiVGl0bGVTdHlsZSI6eyIkaWQiOiI0ODAiLCJGb250U2V0dGluZ3MiOnsiJGlkIjoiNDgxIiwiRm9udFNpemUiOjEwLCJGb250TmFtZSI6IkFyaWFsIiwiSXNCb2xkIjp0cnVlLCJJc0l0YWxpYyI6ZmFsc2UsIklzVW5kZXJsaW5lZCI6ZmFsc2UsIlBhcmVudFN0eWxlIjpudWxsfSwiQXV0b1NpemUiOjAsIkZvcmVncm91bmQiOnsiJGlkIjoiNDgyIiwiQ29sb3IiOnsiJGlkIjoiNDgz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0ODQiLCJMaW5lQ29sb3IiOm51bGwsIkxpbmVXZWlnaHQiOjAuMCwiTGluZVR5cGUiOjAsIlBhcmVudFN0eWxlIjpudWxsfSwiUGFyZW50U3R5bGUiOm51bGx9LCJEYXRlU3R5bGUiOnsiJGlkIjoiNDg1IiwiRm9udFNldHRpbmdzIjp7IiRpZCI6IjQ4NiIsIkZvbnRTaXplIjo5LCJGb250TmFtZSI6IkFyaWFsIiwiSXNCb2xkIjpmYWxzZSwiSXNJdGFsaWMiOmZhbHNlLCJJc1VuZGVybGluZWQiOmZhbHNlLCJQYXJlbnRTdHlsZSI6bnVsbH0sIkF1dG9TaXplIjowLCJGb3JlZ3JvdW5kIjp7IiRpZCI6IjQ4NyIsIkNvbG9yIjp7IiRpZCI6IjQ4OC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0ODkiLCJMaW5lQ29sb3IiOm51bGwsIkxpbmVXZWlnaHQiOjAuMCwiTGluZVR5cGUiOjAsIlBhcmVudFN0eWxlIjpudWxsfSwiUGFyZW50U3R5bGUiOm51bGx9LCJEYXRlRm9ybWF0Ijp7IiRpZCI6IjQ5M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0OTEiLCJGb3JtYXQiOjAsIklzVmlzaWJsZSI6ZmFsc2UsIkxhc3RLbm93blZpc2liaWxpdHlTdGF0ZSI6ZmFsc2V9LCJJc1Zpc2libGUiOmZhbHNlLCJQYXJlbnRTdHlsZSI6bnVsbH0sIkluZGV4IjoyLCJTbWFydER1cmF0aW9uQWN0aXZhdGVkIjpmYWxzZSwiRGF0ZUZvcm1hdCI6eyIkcmVmIjoiNDkwIn0sIldlZWtOdW1iZXJpbmciOnsiJGlkIjoiNDkyIiwiRm9ybWF0IjowLCJJc1Zpc2libGUiOmZhbHNlLCJMYXN0S25vd25WaXNpYmlsaXR5U3RhdGUiOmZhbHNlfSwiSWQiOiJlYjJkN2EzZi03MjZmLTRlZjgtOGE2OC1lYjk5YWRlNDEyMDAiLCJJbXBvcnRJZCI6bnVsbCwiVGl0bGUiOiJJZGVudGlmeSBDb21tdW5pdHkgTGVhZGVyIENsdWIgR3JvdXBzIiwiTm90ZSI6bnVsbCwiSHlwZXJsaW5rIjp7IiRpZCI6IjQ5MyIsIkFkZHJlc3MiOiIiLCJTdWJBZGRyZXNzIjoiIn0sIklzQ2hhbmdlZCI6ZmFsc2UsIklzTmV3IjpmYWxzZX19XSwiX21pbGVzdG9uZXMiOltdLCJJZCI6IjE1ZjQ1ODUyLWQ3NDctNDczYy04OWFhLTM3Y2IyZTFjYjUxNiIsIklzU2luZ2xlSXRlbVJvdyI6ZmFsc2V9LHsiJGlkIjoiNDk0IiwiX3Rhc2tzIjpbeyIkaWQiOiI0OTUiLCJfYXR0YWNoZWRNaWxlc3RvbmVzIjpbXSwiVGFza0RlZmluaXRpb24iOnsiJGlkIjoiNDk2IiwiR3JvdXBOYW1lIjpudWxsLCJTdGFydERhdGUiOiIyMDIyLTExLTAxVDAwOjAwOjAwWiIsIkVuZERhdGUiOiIyMDIzLTAyLTI4VDIzOjU5OjU5Ljk5OVoiLCJQZXJjZW50YWdlQ29tcGxldGUiOjAuMCwiU3R5bGUiOnsiJGlkIjoiNDk3IiwiU2hhcGUiOjIsIlNoYXBlVGhpY2tuZXNzIjoxLCJEdXJhdGlvbkZvcm1hdCI6MCwiSW5jbHVkZU5vbldvcmtpbmdEYXlzSW5EdXJhdGlvbiI6ZmFsc2UsIlBlcmNlbnRhZ2VDb21wbGV0ZVN0eWxlIjp7IiRpZCI6IjQ5OCIsIkZvbnRTZXR0aW5ncyI6eyIkaWQiOiI0OTkiLCJGb250U2l6ZSI6OSwiRm9udE5hbWUiOiJBcmlhbCIsIklzQm9sZCI6ZmFsc2UsIklzSXRhbGljIjpmYWxzZSwiSXNVbmRlcmxpbmVkIjpmYWxzZSwiUGFyZW50U3R5bGUiOm51bGx9LCJBdXRvU2l6ZSI6MCwiRm9yZWdyb3VuZCI6eyIkaWQiOiI1MDAiLCJDb2xvciI6eyIkaWQiOiI1MDE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1MDIiLCJMaW5lQ29sb3IiOm51bGwsIkxpbmVXZWlnaHQiOjAuMCwiTGluZVR5cGUiOjAsIlBhcmVudFN0eWxlIjpudWxsfSwiUGFyZW50U3R5bGUiOm51bGx9LCJEdXJhdGlvblN0eWxlIjp7IiRpZCI6IjUwMyIsIkZvbnRTZXR0aW5ncyI6eyIkaWQiOiI1MDQiLCJGb250U2l6ZSI6OSwiRm9udE5hbWUiOiJBcmlhbCIsIklzQm9sZCI6ZmFsc2UsIklzSXRhbGljIjpmYWxzZSwiSXNVbmRlcmxpbmVkIjpmYWxzZSwiUGFyZW50U3R5bGUiOm51bGx9LCJBdXRvU2l6ZSI6MCwiRm9yZWdyb3VuZCI6eyIkaWQiOiI1MDUiLCJDb2xvciI6eyIkaWQiOiI1MDY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UwNyIsIkxpbmVDb2xvciI6bnVsbCwiTGluZVdlaWdodCI6MC4wLCJMaW5lVHlwZSI6MCwiUGFyZW50U3R5bGUiOm51bGx9LCJQYXJlbnRTdHlsZSI6bnVsbH0sIkhvcml6b250YWxDb25uZWN0b3JTdHlsZSI6eyIkaWQiOiI1MDgiLCJMaW5lQ29sb3IiOnsiJHJlZiI6IjY2In0sIkxpbmVXZWlnaHQiOjEuMCwiTGluZVR5cGUiOjAsIlBhcmVudFN0eWxlIjpudWxsfSwiVmVydGljYWxDb25uZWN0b3JTdHlsZSI6eyIkaWQiOiI1MDk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TEwIiwiTWFyZ2luIjp7IiRyZWYiOiI3MiJ9LCJQYWRkaW5nIjp7IiRyZWYiOiI3MyJ9LCJCYWNrZ3JvdW5kIjp7IiRpZCI6IjUxMSIsIkNvbG9yIjp7IiRpZCI6IjUxMiIsIkEiOjI1NSwiUiI6ODgsIkciOjE1NCwiQiI6MjE1fX0sIklzVmlzaWJsZSI6dHJ1ZSwiV2lkdGgiOjAuMCwiSGVpZ2h0IjoxNi4wLCJCb3JkZXJTdHlsZSI6eyIkaWQiOiI1MTMiLCJMaW5lQ29sb3IiOnsiJHJlZiI6Ijc3In0sIkxpbmVXZWlnaHQiOjAuMCwiTGluZVR5cGUiOjAsIlBhcmVudFN0eWxlIjpudWxsfSwiUGFyZW50U3R5bGUiOm51bGx9LCJUaXRsZVN0eWxlIjp7IiRpZCI6IjUxNCIsIkZvbnRTZXR0aW5ncyI6eyIkaWQiOiI1MTUiLCJGb250U2l6ZSI6MTAsIkZvbnROYW1lIjoiQXJpYWwiLCJJc0JvbGQiOnRydWUsIklzSXRhbGljIjpmYWxzZSwiSXNVbmRlcmxpbmVkIjpmYWxzZSwiUGFyZW50U3R5bGUiOm51bGx9LCJBdXRvU2l6ZSI6MCwiRm9yZWdyb3VuZCI6eyIkaWQiOiI1MTYiLCJDb2xvciI6eyIkaWQiOiI1MTc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UxOCIsIkxpbmVDb2xvciI6bnVsbCwiTGluZVdlaWdodCI6MC4wLCJMaW5lVHlwZSI6MCwiUGFyZW50U3R5bGUiOm51bGx9LCJQYXJlbnRTdHlsZSI6bnVsbH0sIkRhdGVTdHlsZSI6eyIkaWQiOiI1MTkiLCJGb250U2V0dGluZ3MiOnsiJGlkIjoiNTIwIiwiRm9udFNpemUiOjksIkZvbnROYW1lIjoiQXJpYWwiLCJJc0JvbGQiOmZhbHNlLCJJc0l0YWxpYyI6ZmFsc2UsIklzVW5kZXJsaW5lZCI6ZmFsc2UsIlBhcmVudFN0eWxlIjpudWxsfSwiQXV0b1NpemUiOjAsIkZvcmVncm91bmQiOnsiJGlkIjoiNTIxIiwiQ29sb3IiOnsiJGlkIjoiNTIy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UyMyIsIkxpbmVDb2xvciI6bnVsbCwiTGluZVdlaWdodCI6MC4wLCJMaW5lVHlwZSI6MCwiUGFyZW50U3R5bGUiOm51bGx9LCJQYXJlbnRTdHlsZSI6bnVsbH0sIkRhdGVGb3JtYXQiOnsiJGlkIjoiNTI0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UyNSIsIkZvcm1hdCI6MCwiSXNWaXNpYmxlIjpmYWxzZSwiTGFzdEtub3duVmlzaWJpbGl0eVN0YXRlIjpmYWxzZX0sIklzVmlzaWJsZSI6dHJ1ZSwiUGFyZW50U3R5bGUiOm51bGx9LCJJbmRleCI6MSwiU21hcnREdXJhdGlvbkFjdGl2YXRlZCI6ZmFsc2UsIkRhdGVGb3JtYXQiOnsiJHJlZiI6IjUyNCJ9LCJXZWVrTnVtYmVyaW5nIjp7IiRpZCI6IjUyNiIsIkZvcm1hdCI6MCwiSXNWaXNpYmxlIjpmYWxzZSwiTGFzdEtub3duVmlzaWJpbGl0eVN0YXRlIjpmYWxzZX0sIklkIjoiYjBlMTcwN2UtZDNjYi00YWRlLWFmMTEtMjViN2I5NzdlMTQ2IiwiSW1wb3J0SWQiOm51bGwsIlRpdGxlIjoiRGVmaW5lIFJlZ2lvbmFsIENvdW5jaWwgU2VsZWN0aW9uIC8gRWxlY3Rpb24gUHJvY2VzcyIsIk5vdGUiOm51bGwsIkh5cGVybGluayI6eyIkaWQiOiI1MjciLCJBZGRyZXNzIjoiIiwiU3ViQWRkcmVzcyI6IiJ9LCJJc0NoYW5nZWQiOmZhbHNlLCJJc05ldyI6ZmFsc2V9fV0sIl9taWxlc3RvbmVzIjpbXSwiSWQiOiIyNzM1Y2Q5YS02MTMzLTRlNmYtYWFmNS1mNzU2YmJjN2FlZGQiLCJJc1NpbmdsZUl0ZW1Sb3ciOmZhbHNlfV0sIkluZGV4IjowLCJJZCI6Ijc4MGNlMjk2LTk0ZTYtNGE4Mi1hMzFmLWRjOWEwNjE4NWY2MyIsIkhlYWRlclRleHQiOm51bGwsIklzRGVmYXVsdCI6dHJ1ZSwiU3R5bGUiOnsiJGlkIjoiNTI4IiwiSGVhZGVyU3R5bGUiOnsiJGlkIjoiNTI5IiwiVGV4dFN0eWxlIjp7IiRpZCI6IjUzMCIsIkZvbnRTZXR0aW5ncyI6eyIkaWQiOiI1MzEiLCJGb250U2l6ZSI6MTEsIkZvbnROYW1lIjoiQ2FsaWJyaSIsIklzQm9sZCI6ZmFsc2UsIklzSXRhbGljIjpmYWxzZSwiSXNVbmRlcmxpbmVkIjpmYWxzZSwiUGFyZW50U3R5bGUiOm51bGx9LCJBdXRvU2l6ZSI6MiwiRm9yZWdyb3VuZCI6eyIkaWQiOiI1MzIiLCJDb2xvciI6eyIkaWQiOiI1MzM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1MzQiLCJUb3AiOjAuMCwiTGVmdCI6MC4wLCJSaWdodCI6MC4wLCJCb3R0b20iOjAuMH0sIlBhZGRpbmciOnsiJGlkIjoiNTM1IiwiVG9wIjowLjAsIkxlZnQiOjAuMCwiUmlnaHQiOjAuMCwiQm90dG9tIjowLjB9LCJCYWNrZ3JvdW5kIjpudWxsLCJJc1Zpc2libGUiOnRydWUsIldpZHRoIjowLjAsIkhlaWdodCI6MC4wLCJCb3JkZXJTdHlsZSI6bnVsbCwiUGFyZW50U3R5bGUiOm51bGx9LCJSZWN0YW5nbGVTdHlsZSI6eyIkaWQiOiI1MzYiLCJNYXJnaW4iOnsiJGlkIjoiNTM3IiwiVG9wIjowLjAsIkxlZnQiOjAuMCwiUmlnaHQiOjAuMCwiQm90dG9tIjowLjB9LCJQYWRkaW5nIjp7IiRpZCI6IjUzOCIsIlRvcCI6MC4wLCJMZWZ0IjowLjAsIlJpZ2h0IjowLjAsIkJvdHRvbSI6MC4wfSwiQmFja2dyb3VuZCI6eyIkaWQiOiI1MzkiLCJDb2xvciI6eyIkaWQiOiI1NDAiLCJBIjo2MywiUiI6NjgsIkciOjExNCwiQiI6MTk2fX0sIklzVmlzaWJsZSI6dHJ1ZSwiV2lkdGgiOjAuMCwiSGVpZ2h0IjowLjAsIkJvcmRlclN0eWxlIjp7IiRpZCI6IjU0MSIsIkxpbmVDb2xvciI6eyIkaWQiOiI1NDIiLCIkdHlwZSI6Ik5MUkUuQ29tbW9uLkRvbS5Tb2xpZENvbG9yQnJ1c2gsIE5MUkUuQ29tbW9uIiwiQ29sb3IiOnsiJGlkIjoiNTQzIiwiQSI6MjU1LCJSIjoyNTUsIkciOjAsIkIiOjB9fSwiTGluZVdlaWdodCI6MC4wLCJMaW5lVHlwZSI6MCwiUGFyZW50U3R5bGUiOm51bGx9LCJQYXJlbnRTdHlsZSI6bnVsbH0sIk1hcmdpbiI6eyIkaWQiOiI1NDQiLCJUb3AiOjAuMCwiTGVmdCI6MC4wLCJSaWdodCI6MC4wLCJCb3R0b20iOjAuMH0sIlBhZGRpbmciOnsiJGlkIjoiNTQ1IiwiVG9wIjowLjAsIkxlZnQiOjAuMCwiUmlnaHQiOjAuMCwiQm90dG9tIjowLjB9LCJCYWNrZ3JvdW5kIjpudWxsLCJJc1Zpc2libGUiOnRydWUsIldpZHRoIjowLjAsIkhlaWdodCI6MC4wLCJCb3JkZXJTdHlsZSI6bnVsbCwiUGFyZW50U3R5bGUiOm51bGx9LCJCYWNrZ3JvdW5kU3R5bGUiOnsiJGlkIjoiNTQ2IiwiTWFyZ2luIjp7IiRpZCI6IjU0NyIsIlRvcCI6MC4wLCJMZWZ0IjowLjAsIlJpZ2h0IjowLjAsIkJvdHRvbSI6MC4wfSwiUGFkZGluZyI6eyIkaWQiOiI1NDgiLCJUb3AiOjAuMCwiTGVmdCI6MC4wLCJSaWdodCI6MC4wLCJCb3R0b20iOjAuMH0sIkJhY2tncm91bmQiOnsiJGlkIjoiNTQ5IiwiQ29sb3IiOnsiJGlkIjoiNTUwIiwiQSI6NTEsIlIiOjE1NSwiRyI6MTg3LCJCIjo4OX19LCJJc1Zpc2libGUiOnRydWUsIldpZHRoIjowLjAsIkhlaWdodCI6MC4wLCJCb3JkZXJTdHlsZSI6eyIkaWQiOiI1NTEiLCJMaW5lQ29sb3IiOnsiJGlkIjoiNTUyIiwiJHR5cGUiOiJOTFJFLkNvbW1vbi5Eb20uU29saWRDb2xvckJydXNoLCBOTFJFLkNvbW1vbiIsIkNvbG9yIjp7IiRpZCI6IjU1MyIsIkEiOjI1NSwiUiI6MjU1LCJHIjowLCJCIjowfX0sIkxpbmVXZWlnaHQiOjAuMCwiTGluZVR5cGUiOjAsIlBhcmVudFN0eWxlIjpudWxsfSwiUGFyZW50U3R5bGUiOm51bGx9LCJNYXJnaW4iOnsiJGlkIjoiNTU0IiwiVG9wIjowLjAsIkxlZnQiOjAuMCwiUmlnaHQiOjAuMCwiQm90dG9tIjowLjB9LCJQYWRkaW5nIjp7IiRpZCI6IjU1NSIsIlRvcCI6MC4wLCJMZWZ0IjowLjAsIlJpZ2h0IjowLjAsIkJvdHRvbSI6MC4wfSwiSXNWaXNpYmxlIjp0cnVlLCJXaWR0aCI6MC4wLCJIZWlnaHQiOjAuMCwiQm9yZGVyU3R5bGUiOm51bGwsIlBhcmVudFN0eWxlIjpudWxsfX1dLCJJZCI6IjQzZGU3MTA5LWQ4NGYtNDUyMi1hYmI1LTU1ZWQxMDdhMTJjNCIsIkluZGV4IjozLCJIZWFkZXJUZXh0IjoiU3RhZ2UgMyIsIlN0eWxlIjp7IiRpZCI6IjU1NiIsIkhlYWRlclN0eWxlIjp7IiRpZCI6IjU1NyIsIlRleHRJc1ZlcnRpY2FsIjpmYWxzZSwiVGV4dFN0eWxlIjp7IiRpZCI6IjU1OCIsIkZvbnRTZXR0aW5ncyI6eyIkaWQiOiI1NTkiLCJGb250U2l6ZSI6MTIsIkZvbnROYW1lIjoiQXJpYWwiLCJJc0JvbGQiOmZhbHNlLCJJc0l0YWxpYyI6ZmFsc2UsIklzVW5kZXJsaW5lZCI6ZmFsc2UsIlBhcmVudFN0eWxlIjpudWxsfSwiQXV0b1NpemUiOjIsIkZvcmVncm91bmQiOnsiJGlkIjoiNTYwIiwiQ29sb3IiOnsiJGlkIjoiNTYx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TYyIiwiVG9wIjowLjAsIkxlZnQiOjAuMCwiUmlnaHQiOjAuMCwiQm90dG9tIjowLjB9LCJQYWRkaW5nIjp7IiRpZCI6IjU2MyIsIlRvcCI6MC4wLCJMZWZ0IjowLjAsIlJpZ2h0IjowLjAsIkJvdHRvbSI6MC4wfSwiQmFja2dyb3VuZCI6bnVsbCwiSXNWaXNpYmxlIjp0cnVlLCJXaWR0aCI6MC4wLCJIZWlnaHQiOjAuMCwiQm9yZGVyU3R5bGUiOm51bGwsIlBhcmVudFN0eWxlIjpudWxsfSwiUmVjdGFuZ2xlU3R5bGUiOnsiJGlkIjoiNTY0IiwiTWFyZ2luIjp7IiRpZCI6IjU2NSIsIlRvcCI6MC4wLCJMZWZ0IjowLjAsIlJpZ2h0IjowLjAsIkJvdHRvbSI6MC4wfSwiUGFkZGluZyI6eyIkaWQiOiI1NjYiLCJUb3AiOjAuMCwiTGVmdCI6MC4wLCJSaWdodCI6MC4wLCJCb3R0b20iOjAuMH0sIkJhY2tncm91bmQiOnsiJGlkIjoiNTY3IiwiQ29sb3IiOnsiJGlkIjoiNTY4IiwiQSI6MjU1LCJSIjo0OCwiRyI6ODQsIkIiOjE1MH19LCJJc1Zpc2libGUiOnRydWUsIldpZHRoIjowLjAsIkhlaWdodCI6MC4wLCJCb3JkZXJTdHlsZSI6eyIkaWQiOiI1NjkiLCJMaW5lQ29sb3IiOnsiJGlkIjoiNTcwIiwiJHR5cGUiOiJOTFJFLkNvbW1vbi5Eb20uU29saWRDb2xvckJydXNoLCBOTFJFLkNvbW1vbiIsIkNvbG9yIjp7IiRpZCI6IjU3MSIsIkEiOjI1NSwiUiI6MjU1LCJHIjowLCJCIjowfX0sIkxpbmVXZWlnaHQiOjAuMCwiTGluZVR5cGUiOjAsIlBhcmVudFN0eWxlIjpudWxsfSwiUGFyZW50U3R5bGUiOm51bGx9LCJNYXJnaW4iOnsiJGlkIjoiNTcyIiwiVG9wIjowLjAsIkxlZnQiOjAuMCwiUmlnaHQiOjAuMCwiQm90dG9tIjowLjB9LCJQYWRkaW5nIjp7IiRpZCI6IjU3MyIsIlRvcCI6MC4wLCJMZWZ0IjowLjAsIlJpZ2h0IjowLjAsIkJvdHRvbSI6MC4wfSwiQmFja2dyb3VuZCI6bnVsbCwiSXNWaXNpYmxlIjp0cnVlLCJXaWR0aCI6MC4wLCJIZWlnaHQiOjAuMCwiQm9yZGVyU3R5bGUiOm51bGwsIlBhcmVudFN0eWxlIjpudWxsfSwiQmFja2dyb3VuZFN0eWxlIjp7IiRpZCI6IjU3NCIsIk1hcmdpbiI6eyIkaWQiOiI1NzUiLCJUb3AiOjAuMCwiTGVmdCI6MC4wLCJSaWdodCI6MC4wLCJCb3R0b20iOjAuMH0sIlBhZGRpbmciOnsiJGlkIjoiNTc2IiwiVG9wIjowLjAsIkxlZnQiOjAuMCwiUmlnaHQiOjAuMCwiQm90dG9tIjowLjB9LCJCYWNrZ3JvdW5kIjp7IiRpZCI6IjU3NyIsIkNvbG9yIjp7IiRpZCI6IjU3OCIsIkEiOjUxLCJSIjoxNjUsIkciOjE2NSwiQiI6MTY1fX0sIklzVmlzaWJsZSI6dHJ1ZSwiV2lkdGgiOjAuMCwiSGVpZ2h0IjowLjAsIkJvcmRlclN0eWxlIjp7IiRpZCI6IjU3OSIsIkxpbmVDb2xvciI6eyIkaWQiOiI1ODAiLCIkdHlwZSI6Ik5MUkUuQ29tbW9uLkRvbS5Tb2xpZENvbG9yQnJ1c2gsIE5MUkUuQ29tbW9uIiwiQ29sb3IiOnsiJGlkIjoiNTgxIiwiQSI6MjU1LCJSIjoyNTUsIkciOjAsIkIiOjB9fSwiTGluZVdlaWdodCI6MC4wLCJMaW5lVHlwZSI6MCwiUGFyZW50U3R5bGUiOm51bGx9LCJQYXJlbnRTdHlsZSI6bnVsbH0sIklzQWJvdmVUaW1lYmFuZCI6ZmFsc2UsIk1hcmdpbiI6eyIkaWQiOiI1ODIiLCJUb3AiOjAuMCwiTGVmdCI6MC4wLCJSaWdodCI6MC4wLCJCb3R0b20iOjAuMH0sIlBhZGRpbmciOnsiJGlkIjoiNTgzIiwiVG9wIjowLjAsIkxlZnQiOjAuMCwiUmlnaHQiOjAuMCwiQm90dG9tIjowLjB9LCJJc1Zpc2libGUiOnRydWUsIldpZHRoIjowLjAsIkhlaWdodCI6MC4wLCJCb3JkZXJTdHlsZSI6eyIkaWQiOiI1ODQiLCJMaW5lQ29sb3IiOm51bGwsIkxpbmVXZWlnaHQiOjAuMCwiTGluZVR5cGUiOjAsIlBhcmVudFN0eWxlIjpudWxsfSwiUGFyZW50U3R5bGUiOm51bGx9fSx7IiRpZCI6IjU4NSIsIl9hY3Rpdml0aWVzIjpbeyIkaWQiOiI1ODYiLCJfcm93cyI6W3siJGlkIjoiNTg3IiwiX3Rhc2tzIjpbXSwiX21pbGVzdG9uZXMiOlt7IiRpZCI6IjU4OCIsIklkIjoiNDNmMTAxMmEtYzQ5Ny00Yjg2LTgwNGQtOGIzYzFmMjE1MmRiIiwiSW5kZXgiOjIsIkdyb3VwSWQiOm51bGwsIlRpdGxlIjoiUGlsb3QgRXZhbHVhdGlvbiAmIEFzc2Vzc21lbnQgQmVnaW5zIiwiRGF0ZVRpbWUiOiIyMDI0LTAxLTAxVDIzOjU5OjAwWiIsIlBlcmNlbnRhZ2VDb21wbGV0ZSI6bnVsbCwiTm90ZSI6bnVsbCwiU3R5bGUiOnsiJGlkIjoiNTg5IiwiVGl0bGVQb3NpdGlvbiI6IlJpZ2h0IiwiRGF0ZVBvc2l0aW9uIjoiTGVmdCIsIlNoYXBlVHlwZSI6MSwiU2hhcGVTaXplIjoxLCJTaGFwZVN0eWxlIjp7IiRpZCI6IjU5MCIsIk1hcmdpbiI6eyIkcmVmIjoiOCJ9LCJQYWRkaW5nIjp7IiRyZWYiOiI5In0sIkJhY2tncm91bmQiOnsiJGlkIjoiNTkxIiwiQ29sb3IiOnsiJGlkIjoiNTkyIiwiQSI6MjU1LCJSIjo0NSwiRyI6NDUsIkIiOjQ1fX0sIklzVmlzaWJsZSI6dHJ1ZSwiV2lkdGgiOjE4LjAsIkhlaWdodCI6MjAuMCwiQm9yZGVyU3R5bGUiOnsiJGlkIjoiNTkzIiwiTGluZUNvbG9yIjp7IiRyZWYiOiIxMyJ9LCJMaW5lV2VpZ2h0IjowLjAsIkxpbmVUeXBlIjowLCJQYXJlbnRTdHlsZSI6bnVsbH0sIlBhcmVudFN0eWxlIjpudWxsfSwiVGl0bGVTdHlsZSI6eyIkaWQiOiI1OTQiLCJGb250U2V0dGluZ3MiOnsiJGlkIjoiNTk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NTk2IiwiRm9udFNldHRpbmdzIjp7IiRpZCI6IjU5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U5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1OTkiLCJGb3JtYXQiOjAsIklzVmlzaWJsZSI6ZmFsc2UsIkxhc3RLbm93blZpc2liaWxpdHlTdGF0ZSI6ZmFsc2V9LCJJc1Zpc2libGUiOmZhbHNlLCJQYXJlbnRTdHlsZSI6bnVsbH0sIkh5cGVybGluayI6bnVsbCwiSW1wb3J0SWQiOm51bGx9XSwiSWQiOiJiNWY1M2Y3My00MWQwLTQ3ZjEtOTFlMi00NzRmYzZhYzE1ODEiLCJJc1NpbmdsZUl0ZW1Sb3ciOmZhbHNlfSx7IiRpZCI6IjYwMCIsIl90YXNrcyI6W10sIl9taWxlc3RvbmVzIjpbXSwiSWQiOiIxMjQ3ZjI2NS1kNWYyLTQxMjgtYmQ4MS02NGIyMmQ5NzQyMmQiLCJJc1NpbmdsZUl0ZW1Sb3ciOmZhbHNlfSx7IiRpZCI6IjYwMSIsIl90YXNrcyI6W3siJGlkIjoiNjAyIiwiX2F0dGFjaGVkTWlsZXN0b25lcyI6W10sIlRhc2tEZWZpbml0aW9uIjp7IiRpZCI6IjYwMyIsIkdyb3VwTmFtZSI6bnVsbCwiU3RhcnREYXRlIjoiMjAyNC0wNy0wMVQwMDowMDowMFoiLCJFbmREYXRlIjoiMjAyNS0wNi0zMFQyMzo1OTo1OS45OTlaIiwiUGVyY2VudGFnZUNvbXBsZXRlIjowLjAsIlN0eWxlIjp7IiRpZCI6IjYwNCIsIlNoYXBlIjoyLCJTaGFwZVRoaWNrbmVzcyI6MSwiRHVyYXRpb25Gb3JtYXQiOjAsIkluY2x1ZGVOb25Xb3JraW5nRGF5c0luRHVyYXRpb24iOmZhbHNlLCJQZXJjZW50YWdlQ29tcGxldGVTdHlsZSI6eyIkaWQiOiI2MDUiLCJGb250U2V0dGluZ3MiOnsiJGlkIjoiNjA2IiwiRm9udFNpemUiOjksIkZvbnROYW1lIjoiQXJpYWwiLCJJc0JvbGQiOmZhbHNlLCJJc0l0YWxpYyI6ZmFsc2UsIklzVW5kZXJsaW5lZCI6ZmFsc2UsIlBhcmVudFN0eWxlIjpudWxsfSwiQXV0b1NpemUiOjAsIkZvcmVncm91bmQiOnsiJGlkIjoiNjA3IiwiQ29sb3IiOnsiJGlkIjoiNjA4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mZhbHNlLCJXaWR0aCI6MC4wLCJIZWlnaHQiOjAuMCwiQm9yZGVyU3R5bGUiOnsiJGlkIjoiNjA5IiwiTGluZUNvbG9yIjpudWxsLCJMaW5lV2VpZ2h0IjowLjAsIkxpbmVUeXBlIjowLCJQYXJlbnRTdHlsZSI6bnVsbH0sIlBhcmVudFN0eWxlIjpudWxsfSwiRHVyYXRpb25TdHlsZSI6eyIkaWQiOiI2MTAiLCJGb250U2V0dGluZ3MiOnsiJGlkIjoiNjExIiwiRm9udFNpemUiOjksIkZvbnROYW1lIjoiQXJpYWwiLCJJc0JvbGQiOmZhbHNlLCJJc0l0YWxpYyI6ZmFsc2UsIklzVW5kZXJsaW5lZCI6ZmFsc2UsIlBhcmVudFN0eWxlIjpudWxsfSwiQXV0b1NpemUiOjAsIkZvcmVncm91bmQiOnsiJGlkIjoiNjEyIiwiQ29sb3IiOnsiJGlkIjoiNjEz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eyIkaWQiOiI2MTQiLCJMaW5lQ29sb3IiOm51bGwsIkxpbmVXZWlnaHQiOjAuMCwiTGluZVR5cGUiOjAsIlBhcmVudFN0eWxlIjpudWxsfSwiUGFyZW50U3R5bGUiOm51bGx9LCJIb3Jpem9udGFsQ29ubmVjdG9yU3R5bGUiOnsiJGlkIjoiNjE1IiwiTGluZUNvbG9yIjp7IiRyZWYiOiI2NiJ9LCJMaW5lV2VpZ2h0IjoxLjAsIkxpbmVUeXBlIjowLCJQYXJlbnRTdHlsZSI6bnVsbH0sIlZlcnRpY2FsQ29ubmVjdG9yU3R5bGUiOnsiJGlkIjoiNjE2IiwiTGluZUNvbG9yIjp7IiRyZWYiOiI2OSJ9LCJMaW5lV2VpZ2h0IjoxLjAsIkxpbmVUeXBlIjowLCJQYXJlbnRTdHlsZSI6bnVsbH0sIk1hcmdpbiI6bnVsbCwiU3RhcnREYXRlUG9zaXRpb24iOjYsIkVuZERhdGVQb3NpdGlvbiI6NiwiRGF0ZUlzVmlzaWJsZSI6ZmFsc2UsIlRpdGxlUG9zaXRpb24iOjMsIkR1cmF0aW9uUG9zaXRpb24iOjYsIlBlcmNlbnRhZ2VDb21wbGV0ZWRQb3NpdGlvbiI6NiwiU3BhY2luZyI6MywiSXNCZWxvd1RpbWViYW5kIjp0cnVlLCJQZXJjZW50YWdlQ29tcGxldGVTaGFwZU9wYWNpdHkiOjM1LCJTaGFwZVN0eWxlIjp7IiRpZCI6IjYxNyIsIk1hcmdpbiI6eyIkcmVmIjoiNzIifSwiUGFkZGluZyI6eyIkcmVmIjoiNzMifSwiQmFja2dyb3VuZCI6eyIkaWQiOiI2MTgiLCJDb2xvciI6eyIkaWQiOiI2MTkiLCJBIjoyNTUsIlIiOjg4LCJHIjoxNTQsIkIiOjIxNX19LCJJc1Zpc2libGUiOnRydWUsIldpZHRoIjowLjAsIkhlaWdodCI6MTYuMCwiQm9yZGVyU3R5bGUiOnsiJGlkIjoiNjIwIiwiTGluZUNvbG9yIjp7IiRyZWYiOiI3NyJ9LCJMaW5lV2VpZ2h0IjowLjAsIkxpbmVUeXBlIjowLCJQYXJlbnRTdHlsZSI6bnVsbH0sIlBhcmVudFN0eWxlIjpudWxsfSwiVGl0bGVTdHlsZSI6eyIkaWQiOiI2MjEiLCJGb250U2V0dGluZ3MiOnsiJGlkIjoiNjIyIiwiRm9udFNpemUiOjEwLCJGb250TmFtZSI6IkFyaWFsIiwiSXNCb2xkIjp0cnVlLCJJc0l0YWxpYyI6ZmFsc2UsIklzVW5kZXJsaW5lZCI6ZmFsc2UsIlBhcmVudFN0eWxlIjpudWxsfSwiQXV0b1NpemUiOjAsIkZvcmVncm91bmQiOnsiJGlkIjoiNjIzIiwiQ29sb3IiOnsiJGlkIjoiNjI0IiwiQSI6MjU1LCJSIjowLCJHIjowLCJCIjowfX0sIk1heFdpZHRoIjo5NjAuMCwiTWF4SGVpZ2h0IjoiSW5maW5pdHkiLCJTbWFydEZvcmVncm91bmRJc0FjdGl2ZSI6ZmFsc2UsIkhvcml6b250YWxBbGlnbm1lbnQiOjEsIlZlcnRpY2FsQWxpZ25tZW50IjowLCJTbWFydEZvcmVncm91bmQiOm51bGwsIkJhY2tncm91bmRGaWxsVHlwZSI6MCwiTWFyZ2luIjp7IiRyZWYiOiI4MyJ9LCJQYWRkaW5nIjp7IiRyZWYiOiI4NCJ9LCJCYWNrZ3JvdW5kIjp7IiRyZWYiOiI4NSJ9LCJJc1Zpc2libGUiOnRydWUsIldpZHRoIjowLjAsIkhlaWdodCI6MC4wLCJCb3JkZXJTdHlsZSI6eyIkaWQiOiI2MjUiLCJMaW5lQ29sb3IiOm51bGwsIkxpbmVXZWlnaHQiOjAuMCwiTGluZVR5cGUiOjAsIlBhcmVudFN0eWxlIjpudWxsfSwiUGFyZW50U3R5bGUiOm51bGx9LCJEYXRlU3R5bGUiOnsiJGlkIjoiNjI2IiwiRm9udFNldHRpbmdzIjp7IiRpZCI6IjYyNyIsIkZvbnRTaXplIjoxMCwiRm9udE5hbWUiOiJBcmlhbCIsIklzQm9sZCI6ZmFsc2UsIklzSXRhbGljIjpmYWxzZSwiSXNVbmRlcmxpbmVkIjpmYWxzZSwiUGFyZW50U3R5bGUiOm51bGx9LCJBdXRvU2l6ZSI6MCwiRm9yZWdyb3VuZCI6eyIkaWQiOiI2MjgiLCJDb2xvciI6eyIkaWQiOiI2Mjk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NjMwIiwiTGluZUNvbG9yIjpudWxsLCJMaW5lV2VpZ2h0IjowLjAsIkxpbmVUeXBlIjowLCJQYXJlbnRTdHlsZSI6bnVsbH0sIlBhcmVudFN0eWxlIjpudWxsfSwiRGF0ZUZvcm1hdCI6eyIkaWQiOiI2MzE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NjMyIiwiRm9ybWF0IjowLCJJc1Zpc2libGUiOmZhbHNlLCJMYXN0S25vd25WaXNpYmlsaXR5U3RhdGUiOmZhbHNlfSwiSXNWaXNpYmxlIjp0cnVlLCJQYXJlbnRTdHlsZSI6bnVsbH0sIkluZGV4IjowLCJTbWFydER1cmF0aW9uQWN0aXZhdGVkIjpmYWxzZSwiRGF0ZUZvcm1hdCI6eyIkcmVmIjoiNjMxIn0sIldlZWtOdW1iZXJpbmciOnsiJGlkIjoiNjMzIiwiRm9ybWF0IjowLCJJc1Zpc2libGUiOmZhbHNlLCJMYXN0S25vd25WaXNpYmlsaXR5U3RhdGUiOmZhbHNlfSwiSWQiOiI1YjllMjM1NC1lM2ZlLTRkZTAtOTU4Zi03ZjE1ZTllZjA1MGIiLCJJbXBvcnRJZCI6bnVsbCwiVGl0bGUiOiJEaXN0cmljdHMgQ29udGludWU6IEluaXRpYWwgVHJhbnNpdGlvbiBvZiBTb21lIEZ1bmN0aW9ucyB0byBSZWdpb25hbCBDb3VuY2lsIiwiTm90ZSI6bnVsbCwiSHlwZXJsaW5rIjp7IiRpZCI6IjYzNCIsIkFkZHJlc3MiOiIiLCJTdWJBZGRyZXNzIjoiIn0sIklzQ2hhbmdlZCI6ZmFsc2UsIklzTmV3IjpmYWxzZX19XSwiX21pbGVzdG9uZXMiOltdLCJJZCI6IjY0YzI1OWE4LTg2YmItNGNhZS05NTA4LWFjYjZjMjAzNmUwYyIsIklzU2luZ2xlSXRlbVJvdyI6ZmFsc2V9LHsiJGlkIjoiNjM1IiwiX3Rhc2tzIjpbeyIkaWQiOiI2MzYiLCJfYXR0YWNoZWRNaWxlc3RvbmVzIjpbXSwiVGFza0RlZmluaXRpb24iOnsiJGlkIjoiNjM3IiwiR3JvdXBOYW1lIjpudWxsLCJTdGFydERhdGUiOiIyMDIzLTA2LTAxVDAwOjAwOjAwWiIsIkVuZERhdGUiOiIyMDIzLTA5LTMwVDIzOjU5OjU5Ljk5OVoiLCJQZXJjZW50YWdlQ29tcGxldGUiOjAuMCwiU3R5bGUiOnsiJGlkIjoiNjM4IiwiU2hhcGUiOjIsIlNoYXBlVGhpY2tuZXNzIjoxLCJEdXJhdGlvbkZvcm1hdCI6MCwiSW5jbHVkZU5vbldvcmtpbmdEYXlzSW5EdXJhdGlvbiI6ZmFsc2UsIlBlcmNlbnRhZ2VDb21wbGV0ZVN0eWxlIjp7IiRpZCI6IjYzOSIsIkZvbnRTZXR0aW5ncyI6eyIkaWQiOiI2NDAiLCJGb250U2l6ZSI6OSwiRm9udE5hbWUiOiJBcmlhbCIsIklzQm9sZCI6ZmFsc2UsIklzSXRhbGljIjpmYWxzZSwiSXNVbmRlcmxpbmVkIjpmYWxzZSwiUGFyZW50U3R5bGUiOm51bGx9LCJBdXRvU2l6ZSI6MCwiRm9yZWdyb3VuZCI6eyIkaWQiOiI2NDEiLCJDb2xvciI6eyIkaWQiOiI2NDI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DMiLCJMaW5lQ29sb3IiOm51bGwsIkxpbmVXZWlnaHQiOjAuMCwiTGluZVR5cGUiOjAsIlBhcmVudFN0eWxlIjpudWxsfSwiUGFyZW50U3R5bGUiOm51bGx9LCJEdXJhdGlvblN0eWxlIjp7IiRpZCI6IjY0NCIsIkZvbnRTZXR0aW5ncyI6eyIkaWQiOiI2NDUiLCJGb250U2l6ZSI6OSwiRm9udE5hbWUiOiJBcmlhbCIsIklzQm9sZCI6ZmFsc2UsIklzSXRhbGljIjpmYWxzZSwiSXNVbmRlcmxpbmVkIjpmYWxzZSwiUGFyZW50U3R5bGUiOm51bGx9LCJBdXRvU2l6ZSI6MCwiRm9yZWdyb3VuZCI6eyIkaWQiOiI2NDYiLCJDb2xvciI6eyIkaWQiOiI2NDciLCJBIjoyNTUsIlIiOjIzNywiRyI6MTI1LCJCIjo0OX19LCJNYXhXaWR0aCI6OTYwLjAsIk1heEhlaWdodCI6IkluZmluaXR5IiwiU21hcnRGb3JlZ3JvdW5kSXNBY3RpdmUiOmZhbHNlLCJIb3Jpem9udGFsQWxpZ25tZW50IjoxLCJWZXJ0aWNhbEFsaWdubWVudCI6MCwiU21hcnRGb3JlZ3JvdW5kIjpudWxsLCJCYWNrZ3JvdW5kRmlsbFR5cGUiOjAsIk1hcmdpbiI6eyIkcmVmIjoiNjEifSwiUGFkZGluZyI6eyIkcmVmIjoiNjIifSwiQmFja2dyb3VuZCI6eyIkcmVmIjoiNjMifSwiSXNWaXNpYmxlIjpmYWxzZSwiV2lkdGgiOjAuMCwiSGVpZ2h0IjowLjAsIkJvcmRlclN0eWxlIjp7IiRpZCI6IjY0OCIsIkxpbmVDb2xvciI6bnVsbCwiTGluZVdlaWdodCI6MC4wLCJMaW5lVHlwZSI6MCwiUGFyZW50U3R5bGUiOm51bGx9LCJQYXJlbnRTdHlsZSI6bnVsbH0sIkhvcml6b250YWxDb25uZWN0b3JTdHlsZSI6eyIkaWQiOiI2NDkiLCJMaW5lQ29sb3IiOnsiJHJlZiI6IjY2In0sIkxpbmVXZWlnaHQiOjEuMCwiTGluZVR5cGUiOjAsIlBhcmVudFN0eWxlIjpudWxsfSwiVmVydGljYWxDb25uZWN0b3JTdHlsZSI6eyIkaWQiOiI2NTA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1LCJJc0JlbG93VGltZWJhbmQiOnRydWUsIlBlcmNlbnRhZ2VDb21wbGV0ZVNoYXBlT3BhY2l0eSI6MzUsIlNoYXBlU3R5bGUiOnsiJGlkIjoiNjUxIiwiTWFyZ2luIjp7IiRyZWYiOiI3MiJ9LCJQYWRkaW5nIjp7IiRyZWYiOiI3MyJ9LCJCYWNrZ3JvdW5kIjp7IiRpZCI6IjY1MiIsIkNvbG9yIjp7IiRpZCI6IjY1MyIsIkEiOjI1NSwiUiI6ODgsIkciOjE1NCwiQiI6MjE1fX0sIklzVmlzaWJsZSI6dHJ1ZSwiV2lkdGgiOjAuMCwiSGVpZ2h0IjoxNi4wLCJCb3JkZXJTdHlsZSI6eyIkaWQiOiI2NTQiLCJMaW5lQ29sb3IiOnsiJHJlZiI6Ijc3In0sIkxpbmVXZWlnaHQiOjAuMCwiTGluZVR5cGUiOjAsIlBhcmVudFN0eWxlIjpudWxsfSwiUGFyZW50U3R5bGUiOm51bGx9LCJUaXRsZVN0eWxlIjp7IiRpZCI6IjY1NSIsIkZvbnRTZXR0aW5ncyI6eyIkaWQiOiI2NTYiLCJGb250U2l6ZSI6MTAsIkZvbnROYW1lIjoiQXJpYWwiLCJJc0JvbGQiOnRydWUsIklzSXRhbGljIjpmYWxzZSwiSXNVbmRlcmxpbmVkIjpmYWxzZSwiUGFyZW50U3R5bGUiOm51bGx9LCJBdXRvU2l6ZSI6MCwiRm9yZWdyb3VuZCI6eyIkaWQiOiI2NTciLCJDb2xvciI6eyIkaWQiOiI2NTg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1OSIsIkxpbmVDb2xvciI6bnVsbCwiTGluZVdlaWdodCI6MC4wLCJMaW5lVHlwZSI6MCwiUGFyZW50U3R5bGUiOm51bGx9LCJQYXJlbnRTdHlsZSI6bnVsbH0sIkRhdGVTdHlsZSI6eyIkaWQiOiI2NjAiLCJGb250U2V0dGluZ3MiOnsiJGlkIjoiNjYxIiwiRm9udFNpemUiOjksIkZvbnROYW1lIjoiQXJpYWwiLCJJc0JvbGQiOmZhbHNlLCJJc0l0YWxpYyI6ZmFsc2UsIklzVW5kZXJsaW5lZCI6ZmFsc2UsIlBhcmVudFN0eWxlIjpudWxsfSwiQXV0b1NpemUiOjAsIkZvcmVncm91bmQiOnsiJGlkIjoiNjYyIiwiQ29sb3IiOnsiJGlkIjoiNjYzIiwiQSI6MjU1LCJSIjo2OCwiRyI6ODQsIkIiOjEwNn19LCJNYXhXaWR0aCI6OTYwLjAsIk1heEhlaWdodCI6IkluZmluaXR5IiwiU21hcnRGb3JlZ3JvdW5kSXNBY3RpdmUiOmZhbHNlLCJIb3Jpem9udGFsQWxpZ25tZW50IjoxLCJWZXJ0aWNhbEFsaWdubWVudCI6MCwiU21hcnRGb3JlZ3JvdW5kIjpudWxsLCJCYWNrZ3JvdW5kRmlsbFR5cGUiOjAsIk1hcmdpbiI6eyIkcmVmIjoiOTEifSwiUGFkZGluZyI6eyIkcmVmIjoiOTIifSwiQmFja2dyb3VuZCI6eyIkcmVmIjoiOTMifSwiSXNWaXNpYmxlIjpmYWxzZSwiV2lkdGgiOjAuMCwiSGVpZ2h0IjowLjAsIkJvcmRlclN0eWxlIjp7IiRpZCI6IjY2NCIsIkxpbmVDb2xvciI6bnVsbCwiTGluZVdlaWdodCI6MC4wLCJMaW5lVHlwZSI6MCwiUGFyZW50U3R5bGUiOm51bGx9LCJQYXJlbnRTdHlsZSI6bnVsbH0sIkRhdGVGb3JtYXQiOnsiJGlkIjoiNjY1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Y2NiIsIkZvcm1hdCI6MCwiSXNWaXNpYmxlIjpmYWxzZSwiTGFzdEtub3duVmlzaWJpbGl0eVN0YXRlIjpmYWxzZX0sIklzVmlzaWJsZSI6dHJ1ZSwiUGFyZW50U3R5bGUiOm51bGx9LCJJbmRleCI6MSwiU21hcnREdXJhdGlvbkFjdGl2YXRlZCI6ZmFsc2UsIkRhdGVGb3JtYXQiOnsiJHJlZiI6IjY2NSJ9LCJXZWVrTnVtYmVyaW5nIjp7IiRpZCI6IjY2NyIsIkZvcm1hdCI6MCwiSXNWaXNpYmxlIjpmYWxzZSwiTGFzdEtub3duVmlzaWJpbGl0eVN0YXRlIjpmYWxzZX0sIklkIjoiYTAxNzBkMzYtZjNjZS00YjgyLWEzMGItMTJkMWVmMGViYjJlIiwiSW1wb3J0SWQiOm51bGwsIlRpdGxlIjoiU2VsZWN0aW9uIC8gRWxlY3Rpb24gQWxsIFJlZ2lvbmFsIFJvbGVzIiwiTm90ZSI6bnVsbCwiSHlwZXJsaW5rIjp7IiRpZCI6IjY2OCIsIkFkZHJlc3MiOiIiLCJTdWJBZGRyZXNzIjoiIn0sIklzQ2hhbmdlZCI6ZmFsc2UsIklzTmV3IjpmYWxzZX19XSwiX21pbGVzdG9uZXMiOltdLCJJZCI6Ijg0MTkzNDlmLTViNTgtNGY1Yy1iY2FhLTE4OTU2ZWJkYmZiYyIsIklzU2luZ2xlSXRlbVJvdyI6ZmFsc2V9LHsiJGlkIjoiNjY5IiwiX3Rhc2tzIjpbeyIkaWQiOiI2NzAiLCJfYXR0YWNoZWRNaWxlc3RvbmVzIjpbXSwiVGFza0RlZmluaXRpb24iOnsiJGlkIjoiNjcxIiwiR3JvdXBOYW1lIjpudWxsLCJTdGFydERhdGUiOiIyMDIzLTA5LTAxVDAwOjAwOjAwWiIsIkVuZERhdGUiOiIyMDIzLTExLTMwVDIzOjU5OjU5Ljk5OVoiLCJQZXJjZW50YWdlQ29tcGxldGUiOjAuMCwiU3R5bGUiOnsiJGlkIjoiNjcyIiwiU2hhcGUiOjIsIlNoYXBlVGhpY2tuZXNzIjoxLCJEdXJhdGlvbkZvcm1hdCI6MCwiSW5jbHVkZU5vbldvcmtpbmdEYXlzSW5EdXJhdGlvbiI6ZmFsc2UsIlBlcmNlbnRhZ2VDb21wbGV0ZVN0eWxlIjp7IiRpZCI6IjY3MyIsIkZvbnRTZXR0aW5ncyI6eyIkaWQiOiI2NzQiLCJGb250U2l6ZSI6OSwiRm9udE5hbWUiOiJBcmlhbCIsIklzQm9sZCI6ZmFsc2UsIklzSXRhbGljIjpmYWxzZSwiSXNVbmRlcmxpbmVkIjpmYWxzZSwiUGFyZW50U3R5bGUiOm51bGx9LCJBdXRvU2l6ZSI6MCwiRm9yZWdyb3VuZCI6eyIkaWQiOiI2NzUiLCJDb2xvciI6eyIkaWQiOiI2NzY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2NzciLCJMaW5lQ29sb3IiOm51bGwsIkxpbmVXZWlnaHQiOjAuMCwiTGluZVR5cGUiOjAsIlBhcmVudFN0eWxlIjpudWxsfSwiUGFyZW50U3R5bGUiOm51bGx9LCJEdXJhdGlvblN0eWxlIjp7IiRpZCI6IjY3OCIsIkZvbnRTZXR0aW5ncyI6eyIkaWQiOiI2NzkiLCJGb250U2l6ZSI6OSwiRm9udE5hbWUiOiJBcmlhbCIsIklzQm9sZCI6ZmFsc2UsIklzSXRhbGljIjpmYWxzZSwiSXNVbmRlcmxpbmVkIjpmYWxzZSwiUGFyZW50U3R5bGUiOm51bGx9LCJBdXRvU2l6ZSI6MCwiRm9yZWdyb3VuZCI6eyIkaWQiOiI2ODAiLCJDb2xvciI6eyIkaWQiOiI2ODE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Y4MiIsIkxpbmVDb2xvciI6bnVsbCwiTGluZVdlaWdodCI6MC4wLCJMaW5lVHlwZSI6MCwiUGFyZW50U3R5bGUiOm51bGx9LCJQYXJlbnRTdHlsZSI6bnVsbH0sIkhvcml6b250YWxDb25uZWN0b3JTdHlsZSI6eyIkaWQiOiI2ODMiLCJMaW5lQ29sb3IiOnsiJHJlZiI6IjY2In0sIkxpbmVXZWlnaHQiOjEuMCwiTGluZVR5cGUiOjAsIlBhcmVudFN0eWxlIjpudWxsfSwiVmVydGljYWxDb25uZWN0b3JTdHlsZSI6eyIkaWQiOiI2ODQ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jg1IiwiTWFyZ2luIjp7IiRyZWYiOiI3MiJ9LCJQYWRkaW5nIjp7IiRyZWYiOiI3MyJ9LCJCYWNrZ3JvdW5kIjp7IiRpZCI6IjY4NiIsIkNvbG9yIjp7IiRpZCI6IjY4NyIsIkEiOjI1NSwiUiI6ODgsIkciOjE1NCwiQiI6MjE1fX0sIklzVmlzaWJsZSI6dHJ1ZSwiV2lkdGgiOjAuMCwiSGVpZ2h0IjoxNi4wLCJCb3JkZXJTdHlsZSI6eyIkaWQiOiI2ODgiLCJMaW5lQ29sb3IiOnsiJHJlZiI6Ijc3In0sIkxpbmVXZWlnaHQiOjAuMCwiTGluZVR5cGUiOjAsIlBhcmVudFN0eWxlIjpudWxsfSwiUGFyZW50U3R5bGUiOm51bGx9LCJUaXRsZVN0eWxlIjp7IiRpZCI6IjY4OSIsIkZvbnRTZXR0aW5ncyI6eyIkaWQiOiI2OTAiLCJGb250U2l6ZSI6MTAsIkZvbnROYW1lIjoiQXJpYWwiLCJJc0JvbGQiOnRydWUsIklzSXRhbGljIjpmYWxzZSwiSXNVbmRlcmxpbmVkIjpmYWxzZSwiUGFyZW50U3R5bGUiOm51bGx9LCJBdXRvU2l6ZSI6MCwiRm9yZWdyb3VuZCI6eyIkaWQiOiI2OTEiLCJDb2xvciI6eyIkaWQiOiI2OTI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Y5MyIsIkxpbmVDb2xvciI6bnVsbCwiTGluZVdlaWdodCI6MC4wLCJMaW5lVHlwZSI6MCwiUGFyZW50U3R5bGUiOm51bGx9LCJQYXJlbnRTdHlsZSI6bnVsbH0sIkRhdGVTdHlsZSI6eyIkaWQiOiI2OTQiLCJGb250U2V0dGluZ3MiOnsiJGlkIjoiNjk1IiwiRm9udFNpemUiOjEwLCJGb250TmFtZSI6IkFyaWFsIiwiSXNCb2xkIjpmYWxzZSwiSXNJdGFsaWMiOmZhbHNlLCJJc1VuZGVybGluZWQiOmZhbHNlLCJQYXJlbnRTdHlsZSI6bnVsbH0sIkF1dG9TaXplIjowLCJGb3JlZ3JvdW5kIjp7IiRpZCI6IjY5NiIsIkNvbG9yIjp7IiRpZCI6IjY5NyIsIkEiOjI1NSwiUiI6NjgsIkciOjg0LCJCIjoxMDZ9fSwiTWF4V2lkdGgiOjk2MC4wLCJNYXhIZWlnaHQiOiJJbmZpbml0eSIsIlNtYXJ0Rm9yZWdyb3VuZElzQWN0aXZlIjpmYWxzZSwiSG9yaXpvbnRhbEFsaWdubWVudCI6MSwiVmVydGljYWxBbGlnbm1lbnQiOjAsIlNtYXJ0Rm9yZWdyb3VuZCI6bnVsbCwiQmFja2dyb3VuZEZpbGxUeXBlIjowLCJNYXJnaW4iOnsiJHJlZiI6IjkxIn0sIlBhZGRpbmciOnsiJHJlZiI6IjkyIn0sIkJhY2tncm91bmQiOnsiJHJlZiI6IjkzIn0sIklzVmlzaWJsZSI6ZmFsc2UsIldpZHRoIjowLjAsIkhlaWdodCI6MC4wLCJCb3JkZXJTdHlsZSI6eyIkaWQiOiI2OTgiLCJMaW5lQ29sb3IiOm51bGwsIkxpbmVXZWlnaHQiOjAuMCwiTGluZVR5cGUiOjAsIlBhcmVudFN0eWxlIjpudWxsfSwiUGFyZW50U3R5bGUiOm51bGx9LCJEYXRlRm9ybWF0Ijp7IiRpZCI6IjY5O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MDAiLCJGb3JtYXQiOjAsIklzVmlzaWJsZSI6ZmFsc2UsIkxhc3RLbm93blZpc2liaWxpdHlTdGF0ZSI6ZmFsc2V9LCJJc1Zpc2libGUiOnRydWUsIlBhcmVudFN0eWxlIjpudWxsfSwiSW5kZXgiOjEsIlNtYXJ0RHVyYXRpb25BY3RpdmF0ZWQiOmZhbHNlLCJEYXRlRm9ybWF0Ijp7IiRyZWYiOiI2OTkifSwiV2Vla051bWJlcmluZyI6eyIkaWQiOiI3MDEiLCJGb3JtYXQiOjAsIklzVmlzaWJsZSI6ZmFsc2UsIkxhc3RLbm93blZpc2liaWxpdHlTdGF0ZSI6ZmFsc2V9LCJJZCI6Ijc5NDMwYjQ4LWQ2NTktNDQyNS04OTBmLWZiZWQ0OGFkMjdhNCIsIkltcG9ydElkIjpudWxsLCJUaXRsZSI6IlRyYWluIEFsbCBSZWdpb25hbCBSb2xlcyIsIk5vdGUiOm51bGwsIkh5cGVybGluayI6eyIkaWQiOiI3MDIiLCJBZGRyZXNzIjoiIiwiU3ViQWRkcmVzcyI6IiJ9LCJJc0NoYW5nZWQiOmZhbHNlLCJJc05ldyI6ZmFsc2V9fV0sIl9taWxlc3RvbmVzIjpbXSwiSWQiOiIxZTE5YTYxYi0wNTM5LTRkZWQtOGE5Ni1hNzZkNTIxYWNjMDAiLCJJc1NpbmdsZUl0ZW1Sb3ciOmZhbHNlfV0sIkluZGV4IjowLCJJZCI6IjgwYTA2ZTFjLWMwZTgtNDU4Ni04MGE2LTAzODFmZmQzNWIyMCIsIkhlYWRlclRleHQiOm51bGwsIklzRGVmYXVsdCI6dHJ1ZSwiU3R5bGUiOnsiJGlkIjoiNzAzIiwiSGVhZGVyU3R5bGUiOnsiJGlkIjoiNzA0IiwiVGV4dFN0eWxlIjp7IiRpZCI6IjcwNSIsIkZvbnRTZXR0aW5ncyI6eyIkaWQiOiI3MDYiLCJGb250U2l6ZSI6MTEsIkZvbnROYW1lIjoiQ2FsaWJyaSIsIklzQm9sZCI6ZmFsc2UsIklzSXRhbGljIjpmYWxzZSwiSXNVbmRlcmxpbmVkIjpmYWxzZSwiUGFyZW50U3R5bGUiOm51bGx9LCJBdXRvU2l6ZSI6MiwiRm9yZWdyb3VuZCI6eyIkaWQiOiI3MDciLCJDb2xvciI6eyIkaWQiOiI3MDg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3MDkiLCJUb3AiOjAuMCwiTGVmdCI6MC4wLCJSaWdodCI6MC4wLCJCb3R0b20iOjAuMH0sIlBhZGRpbmciOnsiJGlkIjoiNzEwIiwiVG9wIjowLjAsIkxlZnQiOjAuMCwiUmlnaHQiOjAuMCwiQm90dG9tIjowLjB9LCJCYWNrZ3JvdW5kIjpudWxsLCJJc1Zpc2libGUiOnRydWUsIldpZHRoIjowLjAsIkhlaWdodCI6MC4wLCJCb3JkZXJTdHlsZSI6bnVsbCwiUGFyZW50U3R5bGUiOm51bGx9LCJSZWN0YW5nbGVTdHlsZSI6eyIkaWQiOiI3MTEiLCJNYXJnaW4iOnsiJGlkIjoiNzEyIiwiVG9wIjowLjAsIkxlZnQiOjAuMCwiUmlnaHQiOjAuMCwiQm90dG9tIjowLjB9LCJQYWRkaW5nIjp7IiRpZCI6IjcxMyIsIlRvcCI6MC4wLCJMZWZ0IjowLjAsIlJpZ2h0IjowLjAsIkJvdHRvbSI6MC4wfSwiQmFja2dyb3VuZCI6eyIkaWQiOiI3MTQiLCJDb2xvciI6eyIkaWQiOiI3MTUiLCJBIjo2MywiUiI6NjgsIkciOjExNCwiQiI6MTk2fX0sIklzVmlzaWJsZSI6dHJ1ZSwiV2lkdGgiOjAuMCwiSGVpZ2h0IjowLjAsIkJvcmRlclN0eWxlIjp7IiRpZCI6IjcxNiIsIkxpbmVDb2xvciI6eyIkaWQiOiI3MTciLCIkdHlwZSI6Ik5MUkUuQ29tbW9uLkRvbS5Tb2xpZENvbG9yQnJ1c2gsIE5MUkUuQ29tbW9uIiwiQ29sb3IiOnsiJGlkIjoiNzE4IiwiQSI6MjU1LCJSIjoyNTUsIkciOjAsIkIiOjB9fSwiTGluZVdlaWdodCI6MC4wLCJMaW5lVHlwZSI6MCwiUGFyZW50U3R5bGUiOm51bGx9LCJQYXJlbnRTdHlsZSI6bnVsbH0sIk1hcmdpbiI6eyIkaWQiOiI3MTkiLCJUb3AiOjAuMCwiTGVmdCI6MC4wLCJSaWdodCI6MC4wLCJCb3R0b20iOjAuMH0sIlBhZGRpbmciOnsiJGlkIjoiNzIwIiwiVG9wIjowLjAsIkxlZnQiOjAuMCwiUmlnaHQiOjAuMCwiQm90dG9tIjowLjB9LCJCYWNrZ3JvdW5kIjpudWxsLCJJc1Zpc2libGUiOnRydWUsIldpZHRoIjowLjAsIkhlaWdodCI6MC4wLCJCb3JkZXJTdHlsZSI6bnVsbCwiUGFyZW50U3R5bGUiOm51bGx9LCJCYWNrZ3JvdW5kU3R5bGUiOnsiJGlkIjoiNzIxIiwiTWFyZ2luIjp7IiRpZCI6IjcyMiIsIlRvcCI6MC4wLCJMZWZ0IjowLjAsIlJpZ2h0IjowLjAsIkJvdHRvbSI6MC4wfSwiUGFkZGluZyI6eyIkaWQiOiI3MjMiLCJUb3AiOjAuMCwiTGVmdCI6MC4wLCJSaWdodCI6MC4wLCJCb3R0b20iOjAuMH0sIkJhY2tncm91bmQiOnsiJGlkIjoiNzI0IiwiQ29sb3IiOnsiJGlkIjoiNzI1IiwiQSI6NTEsIlIiOjE1NSwiRyI6MTg3LCJCIjo4OX19LCJJc1Zpc2libGUiOnRydWUsIldpZHRoIjowLjAsIkhlaWdodCI6MC4wLCJCb3JkZXJTdHlsZSI6eyIkaWQiOiI3MjYiLCJMaW5lQ29sb3IiOnsiJGlkIjoiNzI3IiwiJHR5cGUiOiJOTFJFLkNvbW1vbi5Eb20uU29saWRDb2xvckJydXNoLCBOTFJFLkNvbW1vbiIsIkNvbG9yIjp7IiRpZCI6IjcyOCIsIkEiOjI1NSwiUiI6MjU1LCJHIjowLCJCIjowfX0sIkxpbmVXZWlnaHQiOjAuMCwiTGluZVR5cGUiOjAsIlBhcmVudFN0eWxlIjpudWxsfSwiUGFyZW50U3R5bGUiOm51bGx9LCJNYXJnaW4iOnsiJGlkIjoiNzI5IiwiVG9wIjowLjAsIkxlZnQiOjAuMCwiUmlnaHQiOjAuMCwiQm90dG9tIjowLjB9LCJQYWRkaW5nIjp7IiRpZCI6IjczMCIsIlRvcCI6MC4wLCJMZWZ0IjowLjAsIlJpZ2h0IjowLjAsIkJvdHRvbSI6MC4wfSwiSXNWaXNpYmxlIjp0cnVlLCJXaWR0aCI6MC4wLCJIZWlnaHQiOjAuMCwiQm9yZGVyU3R5bGUiOm51bGwsIlBhcmVudFN0eWxlIjpudWxsfX1dLCJJZCI6ImM5MjYwOTZmLTZjMmItNDc0OS1iY2ZkLTNkZDZhMGM5ZjVjNSIsIkluZGV4Ijo0LCJIZWFkZXJUZXh0IjoiU3RhZ2UgNCIsIlN0eWxlIjp7IiRpZCI6IjczMSIsIkhlYWRlclN0eWxlIjp7IiRpZCI6IjczMiIsIlRleHRJc1ZlcnRpY2FsIjpmYWxzZSwiVGV4dFN0eWxlIjp7IiRpZCI6IjczMyIsIkZvbnRTZXR0aW5ncyI6eyIkaWQiOiI3MzQiLCJGb250U2l6ZSI6MTIsIkZvbnROYW1lIjoiQXJpYWwiLCJJc0JvbGQiOmZhbHNlLCJJc0l0YWxpYyI6ZmFsc2UsIklzVW5kZXJsaW5lZCI6ZmFsc2UsIlBhcmVudFN0eWxlIjpudWxsfSwiQXV0b1NpemUiOjIsIkZvcmVncm91bmQiOnsiJGlkIjoiNzM1IiwiQ29sb3IiOnsiJGlkIjoiNzM2IiwiQSI6MjU1LCJSIjoyNTUsIkciOjI1NSwiQiI6MjU1fX0sIk1heFdpZHRoIjoiSW5maW5pdHkiLCJNYXhIZWlnaHQiOiJJbmZpbml0eSIsIlNtYXJ0Rm9yZWdyb3VuZElzQWN0aXZlIjpmYWxzZSwiSG9yaXpvbnRhbEFsaWdubWVudCI6MCwiVmVydGljYWxBbGlnbm1lbnQiOjAsIlNtYXJ0Rm9yZWdyb3VuZCI6bnVsbCwiQmFja2dyb3VuZEZpbGxUeXBlIjowLCJNYXJnaW4iOnsiJGlkIjoiNzM3IiwiVG9wIjowLjAsIkxlZnQiOjAuMCwiUmlnaHQiOjAuMCwiQm90dG9tIjowLjB9LCJQYWRkaW5nIjp7IiRpZCI6IjczOCIsIlRvcCI6MC4wLCJMZWZ0IjowLjAsIlJpZ2h0IjowLjAsIkJvdHRvbSI6MC4wfSwiQmFja2dyb3VuZCI6bnVsbCwiSXNWaXNpYmxlIjp0cnVlLCJXaWR0aCI6MC4wLCJIZWlnaHQiOjAuMCwiQm9yZGVyU3R5bGUiOm51bGwsIlBhcmVudFN0eWxlIjpudWxsfSwiUmVjdGFuZ2xlU3R5bGUiOnsiJGlkIjoiNzM5IiwiTWFyZ2luIjp7IiRpZCI6Ijc0MCIsIlRvcCI6MC4wLCJMZWZ0IjowLjAsIlJpZ2h0IjowLjAsIkJvdHRvbSI6MC4wfSwiUGFkZGluZyI6eyIkaWQiOiI3NDEiLCJUb3AiOjAuMCwiTGVmdCI6MC4wLCJSaWdodCI6MC4wLCJCb3R0b20iOjAuMH0sIkJhY2tncm91bmQiOnsiJGlkIjoiNzQyIiwiQ29sb3IiOnsiJGlkIjoiNzQzIiwiQSI6MjU1LCJSIjoyNTUsIkciOjE5MSwiQiI6NH19LCJJc1Zpc2libGUiOnRydWUsIldpZHRoIjowLjAsIkhlaWdodCI6MC4wLCJCb3JkZXJTdHlsZSI6eyIkaWQiOiI3NDQiLCJMaW5lQ29sb3IiOnsiJGlkIjoiNzQ1IiwiJHR5cGUiOiJOTFJFLkNvbW1vbi5Eb20uU29saWRDb2xvckJydXNoLCBOTFJFLkNvbW1vbiIsIkNvbG9yIjp7IiRpZCI6Ijc0NiIsIkEiOjI1NSwiUiI6MjU1LCJHIjowLCJCIjowfX0sIkxpbmVXZWlnaHQiOjAuMCwiTGluZVR5cGUiOjAsIlBhcmVudFN0eWxlIjpudWxsfSwiUGFyZW50U3R5bGUiOm51bGx9LCJNYXJnaW4iOnsiJGlkIjoiNzQ3IiwiVG9wIjowLjAsIkxlZnQiOjAuMCwiUmlnaHQiOjAuMCwiQm90dG9tIjowLjB9LCJQYWRkaW5nIjp7IiRpZCI6Ijc0OCIsIlRvcCI6MC4wLCJMZWZ0IjowLjAsIlJpZ2h0IjowLjAsIkJvdHRvbSI6MC4wfSwiQmFja2dyb3VuZCI6bnVsbCwiSXNWaXNpYmxlIjp0cnVlLCJXaWR0aCI6MC4wLCJIZWlnaHQiOjAuMCwiQm9yZGVyU3R5bGUiOm51bGwsIlBhcmVudFN0eWxlIjpudWxsfSwiQmFja2dyb3VuZFN0eWxlIjp7IiRpZCI6Ijc0OSIsIk1hcmdpbiI6eyIkaWQiOiI3NTAiLCJUb3AiOjAuMCwiTGVmdCI6MC4wLCJSaWdodCI6MC4wLCJCb3R0b20iOjAuMH0sIlBhZGRpbmciOnsiJGlkIjoiNzUxIiwiVG9wIjowLjAsIkxlZnQiOjAuMCwiUmlnaHQiOjAuMCwiQm90dG9tIjowLjB9LCJCYWNrZ3JvdW5kIjp7IiRpZCI6Ijc1MiIsIkNvbG9yIjp7IiRpZCI6Ijc1MyIsIkEiOjUxLCJSIjoxNjUsIkciOjE2NSwiQiI6MTY1fX0sIklzVmlzaWJsZSI6dHJ1ZSwiV2lkdGgiOjAuMCwiSGVpZ2h0IjowLjAsIkJvcmRlclN0eWxlIjp7IiRpZCI6Ijc1NCIsIkxpbmVDb2xvciI6eyIkaWQiOiI3NTUiLCIkdHlwZSI6Ik5MUkUuQ29tbW9uLkRvbS5Tb2xpZENvbG9yQnJ1c2gsIE5MUkUuQ29tbW9uIiwiQ29sb3IiOnsiJGlkIjoiNzU2IiwiQSI6MjU1LCJSIjoyNTUsIkciOjAsIkIiOjB9fSwiTGluZVdlaWdodCI6MC4wLCJMaW5lVHlwZSI6MCwiUGFyZW50U3R5bGUiOm51bGx9LCJQYXJlbnRTdHlsZSI6bnVsbH0sIklzQWJvdmVUaW1lYmFuZCI6ZmFsc2UsIk1hcmdpbiI6eyIkaWQiOiI3NTciLCJUb3AiOjAuMCwiTGVmdCI6MC4wLCJSaWdodCI6MC4wLCJCb3R0b20iOjAuMH0sIlBhZGRpbmciOnsiJGlkIjoiNzU4IiwiVG9wIjowLjAsIkxlZnQiOjAuMCwiUmlnaHQiOjAuMCwiQm90dG9tIjowLjB9LCJJc1Zpc2libGUiOnRydWUsIldpZHRoIjowLjAsIkhlaWdodCI6MC4wLCJCb3JkZXJTdHlsZSI6eyIkaWQiOiI3NTkiLCJMaW5lQ29sb3IiOm51bGwsIkxpbmVXZWlnaHQiOjAuMCwiTGluZVR5cGUiOjAsIlBhcmVudFN0eWxlIjpudWxsfSwiUGFyZW50U3R5bGUiOm51bGx9fSx7IiRpZCI6Ijc2MCIsIl9hY3Rpdml0aWVzIjpbeyIkaWQiOiI3NjEiLCJfcm93cyI6W3siJGlkIjoiNzYyIiwiX3Rhc2tzIjpbeyIkaWQiOiI3NjMiLCJfYXR0YWNoZWRNaWxlc3RvbmVzIjpbXSwiVGFza0RlZmluaXRpb24iOnsiJGlkIjoiNzY0IiwiR3JvdXBOYW1lIjpudWxsLCJTdGFydERhdGUiOiIyMDI0LTAxLTAxVDAwOjAwOjAwWiIsIkVuZERhdGUiOiIyMDI2LTA2LTMwVDIzOjU5OjU5Ljk5OVoiLCJQZXJjZW50YWdlQ29tcGxldGUiOjAuMCwiU3R5bGUiOnsiJGlkIjoiNzY1IiwiU2hhcGUiOjIsIlNoYXBlVGhpY2tuZXNzIjoxLCJEdXJhdGlvbkZvcm1hdCI6MCwiSW5jbHVkZU5vbldvcmtpbmdEYXlzSW5EdXJhdGlvbiI6ZmFsc2UsIlBlcmNlbnRhZ2VDb21wbGV0ZVN0eWxlIjp7IiRpZCI6Ijc2NiIsIkZvbnRTZXR0aW5ncyI6eyIkaWQiOiI3NjciLCJGb250U2l6ZSI6OSwiRm9udE5hbWUiOiJBcmlhbCIsIklzQm9sZCI6ZmFsc2UsIklzSXRhbGljIjpmYWxzZSwiSXNVbmRlcmxpbmVkIjpmYWxzZSwiUGFyZW50U3R5bGUiOm51bGx9LCJBdXRvU2l6ZSI6MCwiRm9yZWdyb3VuZCI6eyIkaWQiOiI3NjgiLCJDb2xvciI6eyIkaWQiOiI3Njk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3NzAiLCJMaW5lQ29sb3IiOm51bGwsIkxpbmVXZWlnaHQiOjAuMCwiTGluZVR5cGUiOjAsIlBhcmVudFN0eWxlIjpudWxsfSwiUGFyZW50U3R5bGUiOm51bGx9LCJEdXJhdGlvblN0eWxlIjp7IiRpZCI6Ijc3MSIsIkZvbnRTZXR0aW5ncyI6eyIkaWQiOiI3NzIiLCJGb250U2l6ZSI6OSwiRm9udE5hbWUiOiJBcmlhbCIsIklzQm9sZCI6ZmFsc2UsIklzSXRhbGljIjpmYWxzZSwiSXNVbmRlcmxpbmVkIjpmYWxzZSwiUGFyZW50U3R5bGUiOm51bGx9LCJBdXRvU2l6ZSI6MCwiRm9yZWdyb3VuZCI6eyIkaWQiOiI3NzMiLCJDb2xvciI6eyIkaWQiOiI3NzQ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c3NSIsIkxpbmVDb2xvciI6bnVsbCwiTGluZVdlaWdodCI6MC4wLCJMaW5lVHlwZSI6MCwiUGFyZW50U3R5bGUiOm51bGx9LCJQYXJlbnRTdHlsZSI6bnVsbH0sIkhvcml6b250YWxDb25uZWN0b3JTdHlsZSI6eyIkaWQiOiI3NzYiLCJMaW5lQ29sb3IiOnsiJHJlZiI6IjY2In0sIkxpbmVXZWlnaHQiOjEuMCwiTGluZVR5cGUiOjAsIlBhcmVudFN0eWxlIjpudWxsfSwiVmVydGljYWxDb25uZWN0b3JTdHlsZSI6eyIkaWQiOiI3NzciLCJMaW5lQ29sb3IiOnsiJHJlZiI6IjY5In0sIkxpbmVXZWlnaHQiOjEuMCwiTGluZVR5cGUiOjAsIlBhcmVudFN0eWxlIjpudWxsfSwiTWFyZ2luIjpudWxsLCJTdGFydERhdGVQb3NpdGlvbiI6NiwiRW5kRGF0ZVBvc2l0aW9uIjo2LCJEYXRlSXNWaXNpYmxlIjpmYWxzZSwiVGl0bGVQb3NpdGlvbiI6NCwiRHVyYXRpb25Qb3NpdGlvbiI6NiwiUGVyY2VudGFnZUNvbXBsZXRlZFBvc2l0aW9uIjo2LCJTcGFjaW5nIjozLCJJc0JlbG93VGltZWJhbmQiOnRydWUsIlBlcmNlbnRhZ2VDb21wbGV0ZVNoYXBlT3BhY2l0eSI6MzUsIlNoYXBlU3R5bGUiOnsiJGlkIjoiNzc4IiwiTWFyZ2luIjp7IiRyZWYiOiI3MiJ9LCJQYWRkaW5nIjp7IiRyZWYiOiI3MyJ9LCJCYWNrZ3JvdW5kIjp7IiRpZCI6Ijc3OSIsIkNvbG9yIjp7IiRpZCI6Ijc4MCIsIkEiOjI1NSwiUiI6ODgsIkciOjE1NCwiQiI6MjE1fX0sIklzVmlzaWJsZSI6dHJ1ZSwiV2lkdGgiOjAuMCwiSGVpZ2h0IjoxNi4wLCJCb3JkZXJTdHlsZSI6eyIkaWQiOiI3ODEiLCJMaW5lQ29sb3IiOnsiJHJlZiI6Ijc3In0sIkxpbmVXZWlnaHQiOjAuMCwiTGluZVR5cGUiOjAsIlBhcmVudFN0eWxlIjpudWxsfSwiUGFyZW50U3R5bGUiOm51bGx9LCJUaXRsZVN0eWxlIjp7IiRpZCI6Ijc4MiIsIkZvbnRTZXR0aW5ncyI6eyIkaWQiOiI3ODMiLCJGb250U2l6ZSI6MTAsIkZvbnROYW1lIjoiQXJpYWwiLCJJc0JvbGQiOnRydWUsIklzSXRhbGljIjpmYWxzZSwiSXNVbmRlcmxpbmVkIjpmYWxzZSwiUGFyZW50U3R5bGUiOm51bGx9LCJBdXRvU2l6ZSI6MCwiRm9yZWdyb3VuZCI6eyIkaWQiOiI3ODQiLCJDb2xvciI6eyIkaWQiOiI3ODU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c4NiIsIkxpbmVDb2xvciI6bnVsbCwiTGluZVdlaWdodCI6MC4wLCJMaW5lVHlwZSI6MCwiUGFyZW50U3R5bGUiOm51bGx9LCJQYXJlbnRTdHlsZSI6bnVsbH0sIkRhdGVTdHlsZSI6eyIkaWQiOiI3ODciLCJGb250U2V0dGluZ3MiOnsiJGlkIjoiNzg4IiwiRm9udFNpemUiOjEwLCJGb250TmFtZSI6IkFyaWFsIiwiSXNCb2xkIjpmYWxzZSwiSXNJdGFsaWMiOmZhbHNlLCJJc1VuZGVybGluZWQiOmZhbHNlLCJQYXJlbnRTdHlsZSI6bnVsbH0sIkF1dG9TaXplIjowLCJGb3JlZ3JvdW5kIjp7IiRpZCI6Ijc4OSIsIkNvbG9yIjp7IiRpZCI6Ijc5MC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3OTEiLCJMaW5lQ29sb3IiOm51bGwsIkxpbmVXZWlnaHQiOjAuMCwiTGluZVR5cGUiOjAsIlBhcmVudFN0eWxlIjpudWxsfSwiUGFyZW50U3R5bGUiOm51bGx9LCJEYXRlRm9ybWF0Ijp7IiRpZCI6Ijc5Mi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3OTMiLCJGb3JtYXQiOjAsIklzVmlzaWJsZSI6ZmFsc2UsIkxhc3RLbm93blZpc2liaWxpdHlTdGF0ZSI6ZmFsc2V9LCJJc1Zpc2libGUiOnRydWUsIlBhcmVudFN0eWxlIjpudWxsfSwiSW5kZXgiOjAsIlNtYXJ0RHVyYXRpb25BY3RpdmF0ZWQiOmZhbHNlLCJEYXRlRm9ybWF0Ijp7IiRyZWYiOiI3OTIifSwiV2Vla051bWJlcmluZyI6eyIkaWQiOiI3OTQiLCJGb3JtYXQiOjAsIklzVmlzaWJsZSI6ZmFsc2UsIkxhc3RLbm93blZpc2liaWxpdHlTdGF0ZSI6ZmFsc2V9LCJJZCI6ImMxYjAxMjUwLWFmOGUtNGM1MC05NjY0LWY1MzNjNTE0NWQ3NiIsIkltcG9ydElkIjpudWxsLCJUaXRsZSI6IkRpc3RyaWN0cyBDb250aW51ZTogU3VwcG9ydCBSZWdpb25hbCBUcmFuc2l0aW9uIiwiTm90ZSI6bnVsbCwiSHlwZXJsaW5rIjp7IiRpZCI6Ijc5NSIsIkFkZHJlc3MiOiIiLCJTdWJBZGRyZXNzIjoiIn0sIklzQ2hhbmdlZCI6ZmFsc2UsIklzTmV3IjpmYWxzZX19XSwiX21pbGVzdG9uZXMiOltdLCJJZCI6IjBmNWQzYzJjLTk3NTAtNGFkZS1hODFhLTEzNzdjYjFiOTlmNyIsIklzU2luZ2xlSXRlbVJvdyI6ZmFsc2V9LHsiJGlkIjoiNzk2IiwiX3Rhc2tzIjpbXSwiX21pbGVzdG9uZXMiOltdLCJJZCI6ImZjZTM3NDI2LWFjNjAtNDhkZi04NmNiLWU5NDNjOGQyYzg1YSIsIklzU2luZ2xlSXRlbVJvdyI6ZmFsc2V9LHsiJGlkIjoiNzk3IiwiX3Rhc2tzIjpbXSwiX21pbGVzdG9uZXMiOlt7IiRpZCI6Ijc5OCIsIklkIjoiYmRlZTM3ODctNDVhYy00YjBjLWE4ZTctYWE3MTQ1ZmZjN2EwIiwiSW5kZXgiOjEsIkdyb3VwSWQiOm51bGwsIlRpdGxlIjoiRnVsbCBSZWdpb25hbCBQaWxvdCBPcGVyYXRpb25hbCIsIkRhdGVUaW1lIjoiMjAyNS0wNy0wMVQyMzo1OTowMFoiLCJQZXJjZW50YWdlQ29tcGxldGUiOm51bGwsIk5vdGUiOm51bGwsIlN0eWxlIjp7IiRpZCI6Ijc5OSIsIlRpdGxlUG9zaXRpb24iOiJSaWdodCIsIkRhdGVQb3NpdGlvbiI6IkxlZnQiLCJTaGFwZVR5cGUiOjEsIlNoYXBlU2l6ZSI6MSwiU2hhcGVTdHlsZSI6eyIkaWQiOiI4MDAiLCJNYXJnaW4iOnsiJHJlZiI6IjgifSwiUGFkZGluZyI6eyIkcmVmIjoiOSJ9LCJCYWNrZ3JvdW5kIjp7IiRpZCI6IjgwMSIsIkNvbG9yIjp7IiRpZCI6IjgwMiIsIkEiOjI1NSwiUiI6NDUsIkciOjQ1LCJCIjo0NX19LCJJc1Zpc2libGUiOnRydWUsIldpZHRoIjoxOC4wLCJIZWlnaHQiOjIwLjAsIkJvcmRlclN0eWxlIjp7IiRpZCI6IjgwMyIsIkxpbmVDb2xvciI6eyIkcmVmIjoiMTMifSwiTGluZVdlaWdodCI6MC4wLCJMaW5lVHlwZSI6MCwiUGFyZW50U3R5bGUiOm51bGx9LCJQYXJlbnRTdHlsZSI6bnVsbH0sIlRpdGxlU3R5bGUiOnsiJGlkIjoiODA0IiwiRm9udFNldHRpbmdzIjp7IiRpZCI6IjgwNSIsIkZvbnRTaXplIjoxMCwiRm9udE5hbWUiOiJBcmlhbCIsIklzQm9sZCI6dHJ1ZSwiSXNJdGFsaWMiOmZhbHNlLCJJc1VuZGVybGluZWQiOmZhbHNlLCJQYXJlbnRTdHlsZSI6bnVsbH0sIkF1dG9TaXplIjowLCJGb3JlZ3JvdW5kIjp7IiRyZWYiOiIxNyJ9LCJNYXhXaWR0aCI6OTY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gwNiIsIkZvbnRTZXR0aW5ncyI6eyIkaWQiOiI4MDciLCJGb250U2l6ZSI6MTAsIkZvbnROYW1lIjoiQXJpYWwiLCJJc0JvbGQiOmZhbHNlLCJJc0l0YWxpYyI6ZmFsc2UsIklzVW5kZXJsaW5lZCI6ZmFsc2UsIlBhcmVudFN0eWxlIjpudWxsfSwiQXV0b1NpemUiOjAsIkZvcmVncm91bmQiOnsiJHJlZiI6IjI1In0sIk1heFdpZHRoIjo5NjAuMCwiTWF4SGVpZ2h0IjoiSW5maW5pdHkiLCJTbWFydEZvcmVncm91bmRJc0FjdGl2ZSI6ZmFsc2UsIkhvcml6b250YWxBbGlnbm1lbnQiOjEsIlZlcnRpY2FsQWxpZ25tZW50IjowLCJTbWFydEZvcmVncm91bmQiOm51bGwsIkJhY2tncm91bmRGaWxsVHlwZSI6MCwiTWFyZ2luIjp7IiRyZWYiOiIyNyJ9LCJQYWRkaW5nIjp7IiRyZWYiOiIyOCJ9LCJCYWNrZ3JvdW5kIjp7IiRyZWYiOiIyOSJ9LCJJc1Zpc2libGUiOmZhbHNlLCJXaWR0aCI6MC4wLCJIZWlnaHQiOjAuMCwiQm9yZGVyU3R5bGUiOm51bGwsIlBhcmVudFN0eWxlIjpudWxsfSwiRGF0ZUZvcm1hdCI6eyIkaWQiOiI4MDg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A5IiwiRm9ybWF0IjowLCJJc1Zpc2libGUiOmZhbHNlLCJMYXN0S25vd25WaXNpYmlsaXR5U3RhdGUiOmZhbHNlfSwiSXNWaXNpYmxlIjpmYWxzZSwiUGFyZW50U3R5bGUiOm51bGx9LCJIeXBlcmxpbmsiOm51bGwsIkltcG9ydElkIjpudWxsfV0sIklkIjoiY2ZmYWMyMzMtNmU5Yy00NjkwLWFiMzMtZjVmYWFhZDRhNDRjIiwiSXNTaW5nbGVJdGVtUm93IjpmYWxzZX0seyIkaWQiOiI4MTAiLCJfdGFza3MiOlt7IiRpZCI6IjgxMSIsIl9hdHRhY2hlZE1pbGVzdG9uZXMiOltdLCJUYXNrRGVmaW5pdGlvbiI6eyIkaWQiOiI4MTIiLCJHcm91cE5hbWUiOm51bGwsIlN0YXJ0RGF0ZSI6IjIwMjQtMDEtMDFUMDA6MDA6MDBaIiwiRW5kRGF0ZSI6IjIwMjYtMDYtMzBUMjM6NTk6NTkuOTk5WiIsIlBlcmNlbnRhZ2VDb21wbGV0ZSI6MC4wLCJTdHlsZSI6eyIkaWQiOiI4MTMiLCJTaGFwZSI6MiwiU2hhcGVUaGlja25lc3MiOjEsIkR1cmF0aW9uRm9ybWF0IjowLCJJbmNsdWRlTm9uV29ya2luZ0RheXNJbkR1cmF0aW9uIjpmYWxzZSwiUGVyY2VudGFnZUNvbXBsZXRlU3R5bGUiOnsiJGlkIjoiODE0IiwiRm9udFNldHRpbmdzIjp7IiRpZCI6IjgxNSIsIkZvbnRTaXplIjo5LCJGb250TmFtZSI6IkFyaWFsIiwiSXNCb2xkIjpmYWxzZSwiSXNJdGFsaWMiOmZhbHNlLCJJc1VuZGVybGluZWQiOmZhbHNlLCJQYXJlbnRTdHlsZSI6bnVsbH0sIkF1dG9TaXplIjowLCJGb3JlZ3JvdW5kIjp7IiRpZCI6IjgxNiIsIkNvbG9yIjp7IiRpZCI6IjgxNy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gxOCIsIkxpbmVDb2xvciI6bnVsbCwiTGluZVdlaWdodCI6MC4wLCJMaW5lVHlwZSI6MCwiUGFyZW50U3R5bGUiOm51bGx9LCJQYXJlbnRTdHlsZSI6bnVsbH0sIkR1cmF0aW9uU3R5bGUiOnsiJGlkIjoiODE5IiwiRm9udFNldHRpbmdzIjp7IiRpZCI6IjgyMCIsIkZvbnRTaXplIjo5LCJGb250TmFtZSI6IkFyaWFsIiwiSXNCb2xkIjpmYWxzZSwiSXNJdGFsaWMiOmZhbHNlLCJJc1VuZGVybGluZWQiOmZhbHNlLCJQYXJlbnRTdHlsZSI6bnVsbH0sIkF1dG9TaXplIjowLCJGb3JlZ3JvdW5kIjp7IiRpZCI6IjgyMSIsIkNvbG9yIjp7IiRpZCI6IjgyMiIsIkEiOjI1NSwiUiI6MjM3LCJHIjoxMjUsIkIiOjQ5fX0sIk1heFdpZHRoIjo5NjAuMCwiTWF4SGVpZ2h0IjoiSW5maW5pdHkiLCJTbWFydEZvcmVncm91bmRJc0FjdGl2ZSI6ZmFsc2UsIkhvcml6b250YWxBbGlnbm1lbnQiOjEsIlZlcnRpY2FsQWxpZ25tZW50IjowLCJTbWFydEZvcmVncm91bmQiOm51bGwsIkJhY2tncm91bmRGaWxsVHlwZSI6MCwiTWFyZ2luIjp7IiRyZWYiOiI2MSJ9LCJQYWRkaW5nIjp7IiRyZWYiOiI2MiJ9LCJCYWNrZ3JvdW5kIjp7IiRyZWYiOiI2MyJ9LCJJc1Zpc2libGUiOmZhbHNlLCJXaWR0aCI6MC4wLCJIZWlnaHQiOjAuMCwiQm9yZGVyU3R5bGUiOnsiJGlkIjoiODIzIiwiTGluZUNvbG9yIjpudWxsLCJMaW5lV2VpZ2h0IjowLjAsIkxpbmVUeXBlIjowLCJQYXJlbnRTdHlsZSI6bnVsbH0sIlBhcmVudFN0eWxlIjpudWxsfSwiSG9yaXpvbnRhbENvbm5lY3RvclN0eWxlIjp7IiRpZCI6IjgyNCIsIkxpbmVDb2xvciI6eyIkcmVmIjoiNjYifSwiTGluZVdlaWdodCI6MS4wLCJMaW5lVHlwZSI6MCwiUGFyZW50U3R5bGUiOm51bGx9LCJWZXJ0aWNhbENvbm5lY3RvclN0eWxlIjp7IiRpZCI6IjgyNS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4MjYiLCJNYXJnaW4iOnsiJHJlZiI6IjcyIn0sIlBhZGRpbmciOnsiJHJlZiI6IjczIn0sIkJhY2tncm91bmQiOnsiJGlkIjoiODI3IiwiQ29sb3IiOnsiJGlkIjoiODI4IiwiQSI6MjU1LCJSIjo4OCwiRyI6MTU0LCJCIjoyMTV9fSwiSXNWaXNpYmxlIjp0cnVlLCJXaWR0aCI6MC4wLCJIZWlnaHQiOjE2LjAsIkJvcmRlclN0eWxlIjp7IiRpZCI6IjgyOSIsIkxpbmVDb2xvciI6eyIkcmVmIjoiNzcifSwiTGluZVdlaWdodCI6MC4wLCJMaW5lVHlwZSI6MCwiUGFyZW50U3R5bGUiOm51bGx9LCJQYXJlbnRTdHlsZSI6bnVsbH0sIlRpdGxlU3R5bGUiOnsiJGlkIjoiODMwIiwiRm9udFNldHRpbmdzIjp7IiRpZCI6IjgzMSIsIkZvbnRTaXplIjoxMCwiRm9udE5hbWUiOiJBcmlhbCIsIklzQm9sZCI6dHJ1ZSwiSXNJdGFsaWMiOmZhbHNlLCJJc1VuZGVybGluZWQiOmZhbHNlLCJQYXJlbnRTdHlsZSI6bnVsbH0sIkF1dG9TaXplIjowLCJGb3JlZ3JvdW5kIjp7IiRpZCI6IjgzMiIsIkNvbG9yIjp7IiRpZCI6IjgzMy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DM0IiwiTGluZUNvbG9yIjpudWxsLCJMaW5lV2VpZ2h0IjowLjAsIkxpbmVUeXBlIjowLCJQYXJlbnRTdHlsZSI6bnVsbH0sIlBhcmVudFN0eWxlIjpudWxsfSwiRGF0ZVN0eWxlIjp7IiRpZCI6IjgzNSIsIkZvbnRTZXR0aW5ncyI6eyIkaWQiOiI4MzYiLCJGb250U2l6ZSI6OSwiRm9udE5hbWUiOiJBcmlhbCIsIklzQm9sZCI6ZmFsc2UsIklzSXRhbGljIjpmYWxzZSwiSXNVbmRlcmxpbmVkIjpmYWxzZSwiUGFyZW50U3R5bGUiOm51bGx9LCJBdXRvU2l6ZSI6MCwiRm9yZWdyb3VuZCI6eyIkaWQiOiI4MzciLCJDb2xvciI6eyIkaWQiOiI4MzgiLCJBIjoyNTUsIlIiOjY4LCJHIjo4NCwiQiI6MTA2fX0sIk1heFdpZHRoIjo5Nj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mZhbHNlLCJXaWR0aCI6MC4wLCJIZWlnaHQiOjAuMCwiQm9yZGVyU3R5bGUiOnsiJGlkIjoiODM5IiwiTGluZUNvbG9yIjpudWxsLCJMaW5lV2VpZ2h0IjowLjAsIkxpbmVUeXBlIjowLCJQYXJlbnRTdHlsZSI6bnVsbH0sIlBhcmVudFN0eWxlIjpudWxsfSwiRGF0ZUZvcm1hdCI6eyIkaWQiOiI4NDAiLCJGb3JtYXRTdHJpbmciOiJkIE1NTSIsIlNlcGFyYXRvciI6Ii8iLCJVc2VJbnRlcm5hdGlvbmFsRGF0ZUZvcm1hdCI6dHJ1ZSwiRGF0ZUlzVmlzaWJsZSI6ZmFsc2UsIlRpbWVJc1Zpc2libGUiOmZhbHNlLCJIb3VyRGlnaXRzIjowLCJBbVBtRGVzaWduYXRvciI6MCwiVHJpbTAwTWludXRlcyI6ZmFsc2UsIkxhc3RLbm93blZpc2liaWxpdHlTdGF0ZSI6bnVsbH0sIldlZWtOdW1iZXJpbmciOnsiJGlkIjoiODQxIiwiRm9ybWF0IjowLCJJc1Zpc2libGUiOmZhbHNlLCJMYXN0S25vd25WaXNpYmlsaXR5U3RhdGUiOmZhbHNlfSwiSXNWaXNpYmxlIjp0cnVlLCJQYXJlbnRTdHlsZSI6bnVsbH0sIkluZGV4IjoyLCJTbWFydER1cmF0aW9uQWN0aXZhdGVkIjpmYWxzZSwiRGF0ZUZvcm1hdCI6eyIkcmVmIjoiODQwIn0sIldlZWtOdW1iZXJpbmciOnsiJGlkIjoiODQyIiwiRm9ybWF0IjowLCJJc1Zpc2libGUiOmZhbHNlLCJMYXN0S25vd25WaXNpYmlsaXR5U3RhdGUiOmZhbHNlfSwiSWQiOiI2MTQzY2Y5YS0wMTRmLTQ1YjAtYWFlOC1mZWI4MWNkN2I4MDIiLCJJbXBvcnRJZCI6bnVsbCwiVGl0bGUiOiJSZWdpb25hbCBDb3VuY2lsIFJvbGVzIE9wZXJhdGlvbmFsIiwiTm90ZSI6bnVsbCwiSHlwZXJsaW5rIjp7IiRpZCI6Ijg0MyIsIkFkZHJlc3MiOiIiLCJTdWJBZGRyZXNzIjoiIn0sIklzQ2hhbmdlZCI6ZmFsc2UsIklzTmV3IjpmYWxzZX19XSwiX21pbGVzdG9uZXMiOltdLCJJZCI6IjliZjRhNTYzLThjNTktNDczZi1hYzc2LTgzYzIxYTg5MjU3MyIsIklzU2luZ2xlSXRlbVJvdyI6ZmFsc2V9XSwiSW5kZXgiOjAsIklkIjoiNDFiMTllNTQtODBjNC00NzAzLTg3NjktYThhMDhhMTBmNjFlIiwiSGVhZGVyVGV4dCI6bnVsbCwiSXNEZWZhdWx0Ijp0cnVlLCJTdHlsZSI6eyIkaWQiOiI4NDQiLCJIZWFkZXJTdHlsZSI6eyIkaWQiOiI4NDUiLCJUZXh0U3R5bGUiOnsiJGlkIjoiODQ2IiwiRm9udFNldHRpbmdzIjp7IiRpZCI6Ijg0NyIsIkZvbnRTaXplIjoxMSwiRm9udE5hbWUiOiJDYWxpYnJpIiwiSXNCb2xkIjpmYWxzZSwiSXNJdGFsaWMiOmZhbHNlLCJJc1VuZGVybGluZWQiOmZhbHNlLCJQYXJlbnRTdHlsZSI6bnVsbH0sIkF1dG9TaXplIjoyLCJGb3JlZ3JvdW5kIjp7IiRpZCI6Ijg0OCIsIkNvbG9yIjp7IiRpZCI6Ijg0OSIsIkEiOjI1NSwiUiI6MCwiRyI6MCwiQiI6MH19LCJNYXhXaWR0aCI6IkluZmluaXR5IiwiTWF4SGVpZ2h0IjoiSW5maW5pdHkiLCJTbWFydEZvcmVncm91bmRJc0FjdGl2ZSI6ZmFsc2UsIkhvcml6b250YWxBbGlnbm1lbnQiOjAsIlZlcnRpY2FsQWxpZ25tZW50IjowLCJTbWFydEZvcmVncm91bmQiOm51bGwsIkJhY2tncm91bmRGaWxsVHlwZSI6MCwiTWFyZ2luIjp7IiRpZCI6Ijg1MCIsIlRvcCI6MC4wLCJMZWZ0IjowLjAsIlJpZ2h0IjowLjAsIkJvdHRvbSI6MC4wfSwiUGFkZGluZyI6eyIkaWQiOiI4NTEiLCJUb3AiOjAuMCwiTGVmdCI6MC4wLCJSaWdodCI6MC4wLCJCb3R0b20iOjAuMH0sIkJhY2tncm91bmQiOm51bGwsIklzVmlzaWJsZSI6dHJ1ZSwiV2lkdGgiOjAuMCwiSGVpZ2h0IjowLjAsIkJvcmRlclN0eWxlIjpudWxsLCJQYXJlbnRTdHlsZSI6bnVsbH0sIlJlY3RhbmdsZVN0eWxlIjp7IiRpZCI6Ijg1MiIsIk1hcmdpbiI6eyIkaWQiOiI4NTMiLCJUb3AiOjAuMCwiTGVmdCI6MC4wLCJSaWdodCI6MC4wLCJCb3R0b20iOjAuMH0sIlBhZGRpbmciOnsiJGlkIjoiODU0IiwiVG9wIjowLjAsIkxlZnQiOjAuMCwiUmlnaHQiOjAuMCwiQm90dG9tIjowLjB9LCJCYWNrZ3JvdW5kIjp7IiRpZCI6Ijg1NSIsIkNvbG9yIjp7IiRpZCI6Ijg1NiIsIkEiOjYzLCJSIjo2OCwiRyI6MTE0LCJCIjoxOTZ9fSwiSXNWaXNpYmxlIjp0cnVlLCJXaWR0aCI6MC4wLCJIZWlnaHQiOjAuMCwiQm9yZGVyU3R5bGUiOnsiJGlkIjoiODU3IiwiTGluZUNvbG9yIjp7IiRpZCI6Ijg1OCIsIiR0eXBlIjoiTkxSRS5Db21tb24uRG9tLlNvbGlkQ29sb3JCcnVzaCwgTkxSRS5Db21tb24iLCJDb2xvciI6eyIkaWQiOiI4NTkiLCJBIjoyNTUsIlIiOjI1NSwiRyI6MCwiQiI6MH19LCJMaW5lV2VpZ2h0IjowLjAsIkxpbmVUeXBlIjowLCJQYXJlbnRTdHlsZSI6bnVsbH0sIlBhcmVudFN0eWxlIjpudWxsfSwiTWFyZ2luIjp7IiRpZCI6Ijg2MCIsIlRvcCI6MC4wLCJMZWZ0IjowLjAsIlJpZ2h0IjowLjAsIkJvdHRvbSI6MC4wfSwiUGFkZGluZyI6eyIkaWQiOiI4NjEiLCJUb3AiOjAuMCwiTGVmdCI6MC4wLCJSaWdodCI6MC4wLCJCb3R0b20iOjAuMH0sIkJhY2tncm91bmQiOm51bGwsIklzVmlzaWJsZSI6dHJ1ZSwiV2lkdGgiOjAuMCwiSGVpZ2h0IjowLjAsIkJvcmRlclN0eWxlIjpudWxsLCJQYXJlbnRTdHlsZSI6bnVsbH0sIkJhY2tncm91bmRTdHlsZSI6eyIkaWQiOiI4NjIiLCJNYXJnaW4iOnsiJGlkIjoiODYzIiwiVG9wIjowLjAsIkxlZnQiOjAuMCwiUmlnaHQiOjAuMCwiQm90dG9tIjowLjB9LCJQYWRkaW5nIjp7IiRpZCI6Ijg2NCIsIlRvcCI6MC4wLCJMZWZ0IjowLjAsIlJpZ2h0IjowLjAsIkJvdHRvbSI6MC4wfSwiQmFja2dyb3VuZCI6eyIkaWQiOiI4NjUiLCJDb2xvciI6eyIkaWQiOiI4NjYiLCJBIjo1MSwiUiI6MTU1LCJHIjoxODcsIkIiOjg5fX0sIklzVmlzaWJsZSI6dHJ1ZSwiV2lkdGgiOjAuMCwiSGVpZ2h0IjowLjAsIkJvcmRlclN0eWxlIjp7IiRpZCI6Ijg2NyIsIkxpbmVDb2xvciI6eyIkaWQiOiI4NjgiLCIkdHlwZSI6Ik5MUkUuQ29tbW9uLkRvbS5Tb2xpZENvbG9yQnJ1c2gsIE5MUkUuQ29tbW9uIiwiQ29sb3IiOnsiJGlkIjoiODY5IiwiQSI6MjU1LCJSIjoyNTUsIkciOjAsIkIiOjB9fSwiTGluZVdlaWdodCI6MC4wLCJMaW5lVHlwZSI6MCwiUGFyZW50U3R5bGUiOm51bGx9LCJQYXJlbnRTdHlsZSI6bnVsbH0sIk1hcmdpbiI6eyIkaWQiOiI4NzAiLCJUb3AiOjAuMCwiTGVmdCI6MC4wLCJSaWdodCI6MC4wLCJCb3R0b20iOjAuMH0sIlBhZGRpbmciOnsiJGlkIjoiODcxIiwiVG9wIjowLjAsIkxlZnQiOjAuMCwiUmlnaHQiOjAuMCwiQm90dG9tIjowLjB9LCJJc1Zpc2libGUiOnRydWUsIldpZHRoIjowLjAsIkhlaWdodCI6MC4wLCJCb3JkZXJTdHlsZSI6bnVsbCwiUGFyZW50U3R5bGUiOm51bGx9fV0sIklkIjoiMWQ5MzBiYTctOTJjMC00MjZmLWE5MDktOThlZTAwYjAwYzExIiwiSW5kZXgiOjUsIkhlYWRlclRleHQiOiJTdGFnZSA1IiwiU3R5bGUiOnsiJGlkIjoiODcyIiwiSGVhZGVyU3R5bGUiOnsiJGlkIjoiODczIiwiVGV4dElzVmVydGljYWwiOmZhbHNlLCJUZXh0U3R5bGUiOnsiJGlkIjoiODc0IiwiRm9udFNldHRpbmdzIjp7IiRpZCI6Ijg3NSIsIkZvbnRTaXplIjoxMiwiRm9udE5hbWUiOiJBcmlhbCIsIklzQm9sZCI6ZmFsc2UsIklzSXRhbGljIjpmYWxzZSwiSXNVbmRlcmxpbmVkIjpmYWxzZSwiUGFyZW50U3R5bGUiOm51bGx9LCJBdXRvU2l6ZSI6MiwiRm9yZWdyb3VuZCI6eyIkaWQiOiI4NzYiLCJDb2xvciI6eyIkaWQiOiI4N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4NzgiLCJUb3AiOjAuMCwiTGVmdCI6MC4wLCJSaWdodCI6MC4wLCJCb3R0b20iOjAuMH0sIlBhZGRpbmciOnsiJGlkIjoiODc5IiwiVG9wIjowLjAsIkxlZnQiOjAuMCwiUmlnaHQiOjAuMCwiQm90dG9tIjowLjB9LCJCYWNrZ3JvdW5kIjpudWxsLCJJc1Zpc2libGUiOnRydWUsIldpZHRoIjowLjAsIkhlaWdodCI6MC4wLCJCb3JkZXJTdHlsZSI6bnVsbCwiUGFyZW50U3R5bGUiOm51bGx9LCJSZWN0YW5nbGVTdHlsZSI6eyIkaWQiOiI4ODAiLCJNYXJnaW4iOnsiJGlkIjoiODgxIiwiVG9wIjowLjAsIkxlZnQiOjAuMCwiUmlnaHQiOjAuMCwiQm90dG9tIjowLjB9LCJQYWRkaW5nIjp7IiRpZCI6Ijg4MiIsIlRvcCI6MC4wLCJMZWZ0IjowLjAsIlJpZ2h0IjowLjAsIkJvdHRvbSI6MC4wfSwiQmFja2dyb3VuZCI6eyIkaWQiOiI4ODMiLCJDb2xvciI6eyIkaWQiOiI4ODQiLCJBIjoyNTUsIlIiOjQ4LCJHIjo4NCwiQiI6MTUwfX0sIklzVmlzaWJsZSI6dHJ1ZSwiV2lkdGgiOjAuMCwiSGVpZ2h0IjowLjAsIkJvcmRlclN0eWxlIjp7IiRpZCI6Ijg4NSIsIkxpbmVDb2xvciI6eyIkaWQiOiI4ODYiLCIkdHlwZSI6Ik5MUkUuQ29tbW9uLkRvbS5Tb2xpZENvbG9yQnJ1c2gsIE5MUkUuQ29tbW9uIiwiQ29sb3IiOnsiJGlkIjoiODg3IiwiQSI6MjU1LCJSIjoyNTUsIkciOjAsIkIiOjB9fSwiTGluZVdlaWdodCI6MC4wLCJMaW5lVHlwZSI6MCwiUGFyZW50U3R5bGUiOm51bGx9LCJQYXJlbnRTdHlsZSI6bnVsbH0sIk1hcmdpbiI6eyIkaWQiOiI4ODgiLCJUb3AiOjAuMCwiTGVmdCI6MC4wLCJSaWdodCI6MC4wLCJCb3R0b20iOjAuMH0sIlBhZGRpbmciOnsiJGlkIjoiODg5IiwiVG9wIjowLjAsIkxlZnQiOjAuMCwiUmlnaHQiOjAuMCwiQm90dG9tIjowLjB9LCJCYWNrZ3JvdW5kIjpudWxsLCJJc1Zpc2libGUiOnRydWUsIldpZHRoIjowLjAsIkhlaWdodCI6MC4wLCJCb3JkZXJTdHlsZSI6bnVsbCwiUGFyZW50U3R5bGUiOm51bGx9LCJCYWNrZ3JvdW5kU3R5bGUiOnsiJGlkIjoiODkwIiwiTWFyZ2luIjp7IiRpZCI6Ijg5MSIsIlRvcCI6MC4wLCJMZWZ0IjowLjAsIlJpZ2h0IjowLjAsIkJvdHRvbSI6MC4wfSwiUGFkZGluZyI6eyIkaWQiOiI4OTIiLCJUb3AiOjAuMCwiTGVmdCI6MC4wLCJSaWdodCI6MC4wLCJCb3R0b20iOjAuMH0sIkJhY2tncm91bmQiOnsiJGlkIjoiODkzIiwiQ29sb3IiOnsiJGlkIjoiODk0IiwiQSI6NTEsIlIiOjE2NSwiRyI6MTY1LCJCIjoxNjV9fSwiSXNWaXNpYmxlIjp0cnVlLCJXaWR0aCI6MC4wLCJIZWlnaHQiOjAuMCwiQm9yZGVyU3R5bGUiOnsiJGlkIjoiODk1IiwiTGluZUNvbG9yIjp7IiRpZCI6Ijg5NiIsIiR0eXBlIjoiTkxSRS5Db21tb24uRG9tLlNvbGlkQ29sb3JCcnVzaCwgTkxSRS5Db21tb24iLCJDb2xvciI6eyIkaWQiOiI4OTciLCJBIjoyNTUsIlIiOjI1NSwiRyI6MCwiQiI6MH19LCJMaW5lV2VpZ2h0IjowLjAsIkxpbmVUeXBlIjowLCJQYXJlbnRTdHlsZSI6bnVsbH0sIlBhcmVudFN0eWxlIjpudWxsfSwiSXNBYm92ZVRpbWViYW5kIjpmYWxzZSwiTWFyZ2luIjp7IiRpZCI6Ijg5OCIsIlRvcCI6MC4wLCJMZWZ0IjowLjAsIlJpZ2h0IjowLjAsIkJvdHRvbSI6MC4wfSwiUGFkZGluZyI6eyIkaWQiOiI4OTkiLCJUb3AiOjAuMCwiTGVmdCI6MC4wLCJSaWdodCI6MC4wLCJCb3R0b20iOjAuMH0sIklzVmlzaWJsZSI6dHJ1ZSwiV2lkdGgiOjAuMCwiSGVpZ2h0IjowLjAsIkJvcmRlclN0eWxlIjp7IiRpZCI6IjkwMCIsIkxpbmVDb2xvciI6bnVsbCwiTGluZVdlaWdodCI6MC4wLCJMaW5lVHlwZSI6MCwiUGFyZW50U3R5bGUiOm51bGx9LCJQYXJlbnRTdHlsZSI6bnVsbH19LHsiJGlkIjoiOTAxIiwiX2FjdGl2aXRpZXMiOlt7IiRpZCI6IjkwMiIsIl9yb3dzIjpbeyIkaWQiOiI5MDMiLCJfdGFza3MiOlt7IiRpZCI6IjkwNCIsIl9hdHRhY2hlZE1pbGVzdG9uZXMiOltdLCJUYXNrRGVmaW5pdGlvbiI6eyIkaWQiOiI5MDUiLCJHcm91cE5hbWUiOm51bGwsIlN0YXJ0RGF0ZSI6IjIwMjUtMTAtMDFUMDA6MDA6MDBaIiwiRW5kRGF0ZSI6IjIwMjYtMDQtMzBUMjM6NTk6NTkuOTk5WiIsIlBlcmNlbnRhZ2VDb21wbGV0ZSI6MC4wLCJTdHlsZSI6eyIkaWQiOiI5MDYiLCJTaGFwZSI6MiwiU2hhcGVUaGlja25lc3MiOjEsIkR1cmF0aW9uRm9ybWF0IjowLCJJbmNsdWRlTm9uV29ya2luZ0RheXNJbkR1cmF0aW9uIjpmYWxzZSwiUGVyY2VudGFnZUNvbXBsZXRlU3R5bGUiOnsiJGlkIjoiOTA3IiwiRm9udFNldHRpbmdzIjp7IiRpZCI6IjkwOCIsIkZvbnRTaXplIjo5LCJGb250TmFtZSI6IkFyaWFsIiwiSXNCb2xkIjpmYWxzZSwiSXNJdGFsaWMiOmZhbHNlLCJJc1VuZGVybGluZWQiOmZhbHNlLCJQYXJlbnRTdHlsZSI6bnVsbH0sIkF1dG9TaXplIjowLCJGb3JlZ3JvdW5kIjp7IiRpZCI6IjkwOSIsIkNvbG9yIjp7IiRpZCI6IjkxMCIsIkEiOjI1NSwiUiI6MTkxLCJHIjoxOTEsIkIiOjE5MX19LCJNYXhXaWR0aCI6OTYwLjAsIk1heEhlaWdodCI6IkluZmluaXR5IiwiU21hcnRGb3JlZ3JvdW5kSXNBY3RpdmUiOmZhbHNlLCJIb3Jpem9udGFsQWxpZ25tZW50IjoxLCJWZXJ0aWNhbEFsaWdubWVudCI6MCwiU21hcnRGb3JlZ3JvdW5kIjpudWxsLCJCYWNrZ3JvdW5kRmlsbFR5cGUiOjAsIk1hcmdpbiI6eyIkcmVmIjoiNTMifSwiUGFkZGluZyI6eyIkcmVmIjoiNTQifSwiQmFja2dyb3VuZCI6eyIkcmVmIjoiNTUifSwiSXNWaXNpYmxlIjpmYWxzZSwiV2lkdGgiOjAuMCwiSGVpZ2h0IjowLjAsIkJvcmRlclN0eWxlIjp7IiRpZCI6IjkxMSIsIkxpbmVDb2xvciI6bnVsbCwiTGluZVdlaWdodCI6MC4wLCJMaW5lVHlwZSI6MCwiUGFyZW50U3R5bGUiOm51bGx9LCJQYXJlbnRTdHlsZSI6bnVsbH0sIkR1cmF0aW9uU3R5bGUiOnsiJGlkIjoiOTEyIiwiRm9udFNldHRpbmdzIjp7IiRpZCI6IjkxMyIsIkZvbnRTaXplIjo5LCJGb250TmFtZSI6IkFyaWFsIiwiSXNCb2xkIjpmYWxzZSwiSXNJdGFsaWMiOmZhbHNlLCJJc1VuZGVybGluZWQiOmZhbHNlLCJQYXJlbnRTdHlsZSI6bnVsbH0sIkF1dG9TaXplIjowLCJGb3JlZ3JvdW5kIjp7IiRpZCI6IjkxNCIsIkNvbG9yIjp7IiRpZCI6IjkxNSIsIkEiOjI1NSwiUiI6MjM3LCJHIjoxMjUsIkIiOjQ5fX0sIk1heFdpZHRoIjo5NjAuMCwiTWF4SGVpZ2h0IjoiSW5maW5pdHkiLCJTbWFydEZvcmVncm91bmRJc0FjdGl2ZSI6ZmFsc2UsIkhvcml6b250YWxBbGlnbm1lbnQiOjAsIlZlcnRpY2FsQWxpZ25tZW50IjowLCJTbWFydEZvcmVncm91bmQiOm51bGwsIkJhY2tncm91bmRGaWxsVHlwZSI6MCwiTWFyZ2luIjp7IiRyZWYiOiI2MSJ9LCJQYWRkaW5nIjp7IiRyZWYiOiI2MiJ9LCJCYWNrZ3JvdW5kIjp7IiRyZWYiOiI2MyJ9LCJJc1Zpc2libGUiOmZhbHNlLCJXaWR0aCI6MC4wLCJIZWlnaHQiOjAuMCwiQm9yZGVyU3R5bGUiOnsiJGlkIjoiOTE2IiwiTGluZUNvbG9yIjpudWxsLCJMaW5lV2VpZ2h0IjowLjAsIkxpbmVUeXBlIjowLCJQYXJlbnRTdHlsZSI6bnVsbH0sIlBhcmVudFN0eWxlIjpudWxsfSwiSG9yaXpvbnRhbENvbm5lY3RvclN0eWxlIjp7IiRpZCI6IjkxNyIsIkxpbmVDb2xvciI6eyIkcmVmIjoiNjYifSwiTGluZVdlaWdodCI6MS4wLCJMaW5lVHlwZSI6MCwiUGFyZW50U3R5bGUiOm51bGx9LCJWZXJ0aWNhbENvbm5lY3RvclN0eWxlIjp7IiRpZCI6IjkxOCIsIkxpbmVDb2xvciI6eyIkcmVmIjoiNjkifSwiTGluZVdlaWdodCI6MS4wLCJMaW5lVHlwZSI6MCwiUGFyZW50U3R5bGUiOm51bGx9LCJNYXJnaW4iOm51bGwsIlN0YXJ0RGF0ZVBvc2l0aW9uIjo2LCJFbmREYXRlUG9zaXRpb24iOjYsIkRhdGVJc1Zpc2libGUiOmZhbHNlLCJUaXRsZVBvc2l0aW9uIjozLCJEdXJhdGlvblBvc2l0aW9uIjo2LCJQZXJjZW50YWdlQ29tcGxldGVkUG9zaXRpb24iOjYsIlNwYWNpbmciOjMsIklzQmVsb3dUaW1lYmFuZCI6dHJ1ZSwiUGVyY2VudGFnZUNvbXBsZXRlU2hhcGVPcGFjaXR5IjozNSwiU2hhcGVTdHlsZSI6eyIkaWQiOiI5MTkiLCJNYXJnaW4iOnsiJHJlZiI6IjcyIn0sIlBhZGRpbmciOnsiJHJlZiI6IjczIn0sIkJhY2tncm91bmQiOnsiJGlkIjoiOTIwIiwiQ29sb3IiOnsiJGlkIjoiOTIxIiwiQSI6MjU1LCJSIjo4OCwiRyI6MTU0LCJCIjoyMTV9fSwiSXNWaXNpYmxlIjp0cnVlLCJXaWR0aCI6MC4wLCJIZWlnaHQiOjE2LjAsIkJvcmRlclN0eWxlIjp7IiRpZCI6IjkyMiIsIkxpbmVDb2xvciI6eyIkcmVmIjoiNzcifSwiTGluZVdlaWdodCI6MC4wLCJMaW5lVHlwZSI6MCwiUGFyZW50U3R5bGUiOm51bGx9LCJQYXJlbnRTdHlsZSI6bnVsbH0sIlRpdGxlU3R5bGUiOnsiJGlkIjoiOTIzIiwiRm9udFNldHRpbmdzIjp7IiRpZCI6IjkyNCIsIkZvbnRTaXplIjoxMCwiRm9udE5hbWUiOiJBcmlhbCIsIklzQm9sZCI6dHJ1ZSwiSXNJdGFsaWMiOmZhbHNlLCJJc1VuZGVybGluZWQiOmZhbHNlLCJQYXJlbnRTdHlsZSI6bnVsbH0sIkF1dG9TaXplIjowLCJGb3JlZ3JvdW5kIjp7IiRpZCI6IjkyNSIsIkNvbG9yIjp7IiRpZCI6IjkyNiIsIkEiOjI1NSwiUiI6MCwiRyI6MCwiQiI6MH19LCJNYXhXaWR0aCI6OTYwLjAsIk1heEhlaWdodCI6IkluZmluaXR5IiwiU21hcnRGb3JlZ3JvdW5kSXNBY3RpdmUiOmZhbHNlLCJIb3Jpem9udGFsQWxpZ25tZW50IjoxLCJWZXJ0aWNhbEFsaWdubWVudCI6MCwiU21hcnRGb3JlZ3JvdW5kIjpudWxsLCJCYWNrZ3JvdW5kRmlsbFR5cGUiOjAsIk1hcmdpbiI6eyIkcmVmIjoiODMifSwiUGFkZGluZyI6eyIkcmVmIjoiODQifSwiQmFja2dyb3VuZCI6eyIkcmVmIjoiODUifSwiSXNWaXNpYmxlIjp0cnVlLCJXaWR0aCI6MC4wLCJIZWlnaHQiOjAuMCwiQm9yZGVyU3R5bGUiOnsiJGlkIjoiOTI3IiwiTGluZUNvbG9yIjpudWxsLCJMaW5lV2VpZ2h0IjowLjAsIkxpbmVUeXBlIjowLCJQYXJlbnRTdHlsZSI6bnVsbH0sIlBhcmVudFN0eWxlIjpudWxsfSwiRGF0ZVN0eWxlIjp7IiRpZCI6IjkyOCIsIkZvbnRTZXR0aW5ncyI6eyIkaWQiOiI5MjkiLCJGb250U2l6ZSI6MTAsIkZvbnROYW1lIjoiQXJpYWwiLCJJc0JvbGQiOmZhbHNlLCJJc0l0YWxpYyI6ZmFsc2UsIklzVW5kZXJsaW5lZCI6ZmFsc2UsIlBhcmVudFN0eWxlIjpudWxsfSwiQXV0b1NpemUiOjAsIkZvcmVncm91bmQiOnsiJGlkIjoiOTMwIiwiQ29sb3IiOnsiJGlkIjoiOTMxIiwiQSI6MjU1LCJSIjo2OCwiRyI6ODQsIkIiOjEwNn19LCJNYXhXaWR0aCI6OTY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mYWxzZSwiV2lkdGgiOjAuMCwiSGVpZ2h0IjowLjAsIkJvcmRlclN0eWxlIjp7IiRpZCI6IjkzMiIsIkxpbmVDb2xvciI6bnVsbCwiTGluZVdlaWdodCI6MC4wLCJMaW5lVHlwZSI6MCwiUGFyZW50U3R5bGUiOm51bGx9LCJQYXJlbnRTdHlsZSI6bnVsbH0sIkRhdGVGb3JtYXQiOnsiJGlkIjoiOTMzIiwiRm9ybWF0U3RyaW5nIjoiZCBNTU0iLCJTZXBhcmF0b3IiOiIvIiwiVXNlSW50ZXJuYXRpb25hbERhdGVGb3JtYXQiOnRydWUsIkRhdGVJc1Zpc2libGUiOmZhbHNlLCJUaW1lSXNWaXNpYmxlIjpmYWxzZSwiSG91ckRpZ2l0cyI6MCwiQW1QbURlc2lnbmF0b3IiOjAsIlRyaW0wME1pbnV0ZXMiOmZhbHNlLCJMYXN0S25vd25WaXNpYmlsaXR5U3RhdGUiOm51bGx9LCJXZWVrTnVtYmVyaW5nIjp7IiRpZCI6IjkzNCIsIkZvcm1hdCI6MCwiSXNWaXNpYmxlIjpmYWxzZSwiTGFzdEtub3duVmlzaWJpbGl0eVN0YXRlIjpmYWxzZX0sIklzVmlzaWJsZSI6dHJ1ZSwiUGFyZW50U3R5bGUiOm51bGx9LCJJbmRleCI6MiwiU21hcnREdXJhdGlvbkFjdGl2YXRlZCI6ZmFsc2UsIkRhdGVGb3JtYXQiOnsiJHJlZiI6IjkzMyJ9LCJXZWVrTnVtYmVyaW5nIjp7IiRpZCI6IjkzNSIsIkZvcm1hdCI6MCwiSXNWaXNpYmxlIjpmYWxzZSwiTGFzdEtub3duVmlzaWJpbGl0eVN0YXRlIjpmYWxzZX0sIklkIjoiOGY5NTc0NTQtODMxNi00NWY0LTk5OGYtOTg4ZmQ5ZWE1NTkzIiwiSW1wb3J0SWQiOm51bGwsIlRpdGxlIjoiUGlsb3QgQXNzZXNzbWVudCIsIk5vdGUiOm51bGwsIkh5cGVybGluayI6eyIkaWQiOiI5MzYiLCJBZGRyZXNzIjoiIiwiU3ViQWRkcmVzcyI6IiJ9LCJJc0NoYW5nZWQiOmZhbHNlLCJJc05ldyI6ZmFsc2V9fV0sIl9taWxlc3RvbmVzIjpbXSwiSWQiOiJmNjRjZWE1Zi1hNmQzLTRiM2EtOGMzOS00ZDlhNmJjZWFlYTUiLCJJc1NpbmdsZUl0ZW1Sb3ciOmZhbHNlfSx7IiRpZCI6IjkzNyIsIl90YXNrcyI6W10sIl9taWxlc3RvbmVzIjpbeyIkaWQiOiI5MzgiLCJJZCI6ImU0YmIxMzg1LTNkYzEtNGNjMC1hZWFjLWYyNGQ4OGVmNmIxZCIsIkluZGV4IjozLCJHcm91cElkIjpudWxsLCJUaXRsZSI6IkNsdWJzIGFuZCBSSSBEZWNpc2lvbiBvbiBIb3cgdG8gUHJvY2VlZCB3aXRoIFJlZ2lvbmFsaXNhdGlvbiIsIkRhdGVUaW1lIjoiMjAyNi0wNy0wMVQyMzo1OTowMFoiLCJQZXJjZW50YWdlQ29tcGxldGUiOm51bGwsIk5vdGUiOm51bGwsIlN0eWxlIjp7IiRpZCI6IjkzOSIsIlRpdGxlUG9zaXRpb24iOiJMZWZ0IiwiRGF0ZVBvc2l0aW9uIjoiTGVmdCIsIlNoYXBlVHlwZSI6MSwiU2hhcGVTaXplIjoxLCJTaGFwZVN0eWxlIjp7IiRpZCI6Ijk0MCIsIk1hcmdpbiI6eyIkcmVmIjoiOCJ9LCJQYWRkaW5nIjp7IiRyZWYiOiI5In0sIkJhY2tncm91bmQiOnsiJGlkIjoiOTQxIiwiQ29sb3IiOnsiJGlkIjoiOTQyIiwiQSI6MjU1LCJSIjowLCJHIjowLCJCIjowfX0sIklzVmlzaWJsZSI6dHJ1ZSwiV2lkdGgiOjE4LjAsIkhlaWdodCI6MjAuMCwiQm9yZGVyU3R5bGUiOnsiJGlkIjoiOTQzIiwiTGluZUNvbG9yIjp7IiRyZWYiOiIxMyJ9LCJMaW5lV2VpZ2h0IjowLjAsIkxpbmVUeXBlIjowLCJQYXJlbnRTdHlsZSI6bnVsbH0sIlBhcmVudFN0eWxlIjpudWxsfSwiVGl0bGVTdHlsZSI6eyIkaWQiOiI5NDQiLCJGb250U2V0dGluZ3MiOnsiJGlkIjoiOTQ1IiwiRm9udFNpemUiOjEwLCJGb250TmFtZSI6IkFyaWFsIiwiSXNCb2xkIjp0cnVlLCJJc0l0YWxpYyI6ZmFsc2UsIklzVW5kZXJsaW5lZCI6ZmFsc2UsIlBhcmVudFN0eWxlIjpudWxsfSwiQXV0b1NpemUiOjAsIkZvcmVncm91bmQiOnsiJHJlZiI6IjE3In0sIk1heFdpZHRoIjo5NjAuMCwiTWF4SGVpZ2h0IjoiSW5maW5pdHkiLCJTbWFydEZvcmVncm91bmRJc0FjdGl2ZSI6ZmFsc2UsIkhvcml6b250YWxBbGlnbm1lbnQiOjEsIlZlcnRpY2FsQWxpZ25tZW50IjowLCJTbWFydEZvcmVncm91bmQiOm51bGwsIkJhY2tncm91bmRGaWxsVHlwZSI6MCwiTWFyZ2luIjp7IiRyZWYiOiIxOSJ9LCJQYWRkaW5nIjp7IiRyZWYiOiIyMCJ9LCJCYWNrZ3JvdW5kIjp7IiRyZWYiOiIyMSJ9LCJJc1Zpc2libGUiOnRydWUsIldpZHRoIjowLjAsIkhlaWdodCI6MC4wLCJCb3JkZXJTdHlsZSI6bnVsbCwiUGFyZW50U3R5bGUiOm51bGx9LCJEYXRlU3R5bGUiOnsiJGlkIjoiOTQ2IiwiRm9udFNldHRpbmdzIjp7IiRpZCI6Ijk0NyIsIkZvbnRTaXplIjoxMCwiRm9udE5hbWUiOiJBcmlhbCIsIklzQm9sZCI6ZmFsc2UsIklzSXRhbGljIjpmYWxzZSwiSXNVbmRlcmxpbmVkIjpmYWxzZSwiUGFyZW50U3R5bGUiOm51bGx9LCJBdXRvU2l6ZSI6MCwiRm9yZWdyb3VuZCI6eyIkcmVmIjoiMjUifSwiTWF4V2lkdGgiOjk2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ZmFsc2UsIldpZHRoIjowLjAsIkhlaWdodCI6MC4wLCJCb3JkZXJTdHlsZSI6bnVsbCwiUGFyZW50U3R5bGUiOm51bGx9LCJEYXRlRm9ybWF0Ijp7IiRpZCI6Ijk0OC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NDkiLCJGb3JtYXQiOjAsIklzVmlzaWJsZSI6ZmFsc2UsIkxhc3RLbm93blZpc2liaWxpdHlTdGF0ZSI6ZmFsc2V9LCJJc1Zpc2libGUiOnRydWUsIlBhcmVudFN0eWxlIjpudWxsfSwiSHlwZXJsaW5rIjpudWxsLCJJbXBvcnRJZCI6bnVsbH1dLCJJZCI6IjRlZTQ2MDY0LWZmMzMtNDY0Ny1iN2JkLTg3ZWFhODlmYjU0NyIsIklzU2luZ2xlSXRlbVJvdyI6ZmFsc2V9LHsiJGlkIjoiOTUwIiwiX3Rhc2tzIjpbXSwiX21pbGVzdG9uZXMiOltdLCJJZCI6IjQyM2FhMzIwLWE5NWMtNDNlOC1hMDcxLWI5YjQ4ZDlmYjI1YyIsIklzU2luZ2xlSXRlbVJvdyI6ZmFsc2V9LHsiJGlkIjoiOTUxIiwiX3Rhc2tzIjpbeyIkaWQiOiI5NTIiLCJfYXR0YWNoZWRNaWxlc3RvbmVzIjpbXSwiVGFza0RlZmluaXRpb24iOnsiJGlkIjoiOTUzIiwiR3JvdXBOYW1lIjpudWxsLCJTdGFydERhdGUiOiIyMDI0LTAxLTAxVDAwOjAwOjAwWiIsIkVuZERhdGUiOiIyMDI2LTA2LTMwVDIzOjU5OjU5Ljk5OVoiLCJQZXJjZW50YWdlQ29tcGxldGUiOjAuMCwiU3R5bGUiOnsiJGlkIjoiOTU0IiwiU2hhcGUiOjIsIlNoYXBlVGhpY2tuZXNzIjoxLCJEdXJhdGlvbkZvcm1hdCI6MCwiSW5jbHVkZU5vbldvcmtpbmdEYXlzSW5EdXJhdGlvbiI6ZmFsc2UsIlBlcmNlbnRhZ2VDb21wbGV0ZVN0eWxlIjp7IiRpZCI6Ijk1NSIsIkZvbnRTZXR0aW5ncyI6eyIkaWQiOiI5NTYiLCJGb250U2l6ZSI6OSwiRm9udE5hbWUiOiJBcmlhbCIsIklzQm9sZCI6ZmFsc2UsIklzSXRhbGljIjpmYWxzZSwiSXNVbmRlcmxpbmVkIjpmYWxzZSwiUGFyZW50U3R5bGUiOm51bGx9LCJBdXRvU2l6ZSI6MCwiRm9yZWdyb3VuZCI6eyIkaWQiOiI5NTciLCJDb2xvciI6eyIkaWQiOiI5NTgiLCJBIjoyNTUsIlIiOjE5MSwiRyI6MTkxLCJCIjoxOTF9fSwiTWF4V2lkdGgiOjk2MC4wLCJNYXhIZWlnaHQiOiJJbmZpbml0eSIsIlNtYXJ0Rm9yZWdyb3VuZElzQWN0aXZlIjpmYWxzZSwiSG9yaXpvbnRhbEFsaWdubWVudCI6MSwiVmVydGljYWxBbGlnbm1lbnQiOjAsIlNtYXJ0Rm9yZWdyb3VuZCI6bnVsbCwiQmFja2dyb3VuZEZpbGxUeXBlIjowLCJNYXJnaW4iOnsiJHJlZiI6IjUzIn0sIlBhZGRpbmciOnsiJHJlZiI6IjU0In0sIkJhY2tncm91bmQiOnsiJHJlZiI6IjU1In0sIklzVmlzaWJsZSI6ZmFsc2UsIldpZHRoIjowLjAsIkhlaWdodCI6MC4wLCJCb3JkZXJTdHlsZSI6eyIkaWQiOiI5NTkiLCJMaW5lQ29sb3IiOm51bGwsIkxpbmVXZWlnaHQiOjAuMCwiTGluZVR5cGUiOjAsIlBhcmVudFN0eWxlIjpudWxsfSwiUGFyZW50U3R5bGUiOm51bGx9LCJEdXJhdGlvblN0eWxlIjp7IiRpZCI6Ijk2MCIsIkZvbnRTZXR0aW5ncyI6eyIkaWQiOiI5NjEiLCJGb250U2l6ZSI6OSwiRm9udE5hbWUiOiJBcmlhbCIsIklzQm9sZCI6ZmFsc2UsIklzSXRhbGljIjpmYWxzZSwiSXNVbmRlcmxpbmVkIjpmYWxzZSwiUGFyZW50U3R5bGUiOm51bGx9LCJBdXRvU2l6ZSI6MCwiRm9yZWdyb3VuZCI6eyIkaWQiOiI5NjIiLCJDb2xvciI6eyIkaWQiOiI5NjMiLCJBIjoyNTUsIlIiOjIzNywiRyI6MTI1LCJCIjo0OX19LCJNYXhXaWR0aCI6OTYwLjAsIk1heEhlaWdodCI6IkluZmluaXR5IiwiU21hcnRGb3JlZ3JvdW5kSXNBY3RpdmUiOmZhbHNlLCJIb3Jpem9udGFsQWxpZ25tZW50IjowLCJWZXJ0aWNhbEFsaWdubWVudCI6MCwiU21hcnRGb3JlZ3JvdW5kIjpudWxsLCJCYWNrZ3JvdW5kRmlsbFR5cGUiOjAsIk1hcmdpbiI6eyIkcmVmIjoiNjEifSwiUGFkZGluZyI6eyIkcmVmIjoiNjIifSwiQmFja2dyb3VuZCI6eyIkcmVmIjoiNjMifSwiSXNWaXNpYmxlIjpmYWxzZSwiV2lkdGgiOjAuMCwiSGVpZ2h0IjowLjAsIkJvcmRlclN0eWxlIjp7IiRpZCI6Ijk2NCIsIkxpbmVDb2xvciI6bnVsbCwiTGluZVdlaWdodCI6MC4wLCJMaW5lVHlwZSI6MCwiUGFyZW50U3R5bGUiOm51bGx9LCJQYXJlbnRTdHlsZSI6bnVsbH0sIkhvcml6b250YWxDb25uZWN0b3JTdHlsZSI6eyIkaWQiOiI5NjUiLCJMaW5lQ29sb3IiOnsiJHJlZiI6IjY2In0sIkxpbmVXZWlnaHQiOjEuMCwiTGluZVR5cGUiOjAsIlBhcmVudFN0eWxlIjpudWxsfSwiVmVydGljYWxDb25uZWN0b3JTdHlsZSI6eyIkaWQiOiI5NjYiLCJMaW5lQ29sb3IiOnsiJHJlZiI6IjY5In0sIkxpbmVXZWlnaHQiOjEuMCwiTGluZVR5cGUiOjAsIlBhcmVudFN0eWxlIjpudWxsfSwiTWFyZ2luIjpudWxsLCJTdGFydERhdGVQb3NpdGlvbiI6NiwiRW5kRGF0ZVBvc2l0aW9uIjo2LCJEYXRlSXNWaXNpYmxlIjpmYWxzZSwiVGl0bGVQb3NpdGlvbiI6MywiRHVyYXRpb25Qb3NpdGlvbiI6NiwiUGVyY2VudGFnZUNvbXBsZXRlZFBvc2l0aW9uIjo2LCJTcGFjaW5nIjozLCJJc0JlbG93VGltZWJhbmQiOnRydWUsIlBlcmNlbnRhZ2VDb21wbGV0ZVNoYXBlT3BhY2l0eSI6MzUsIlNoYXBlU3R5bGUiOnsiJGlkIjoiOTY3IiwiTWFyZ2luIjp7IiRyZWYiOiI3MiJ9LCJQYWRkaW5nIjp7IiRyZWYiOiI3MyJ9LCJCYWNrZ3JvdW5kIjp7IiRpZCI6Ijk2OCIsIkNvbG9yIjp7IiRpZCI6Ijk2OSIsIkEiOjI1NSwiUiI6ODgsIkciOjE1NCwiQiI6MjE1fX0sIklzVmlzaWJsZSI6dHJ1ZSwiV2lkdGgiOjAuMCwiSGVpZ2h0IjoxNi4wLCJCb3JkZXJTdHlsZSI6eyIkaWQiOiI5NzAiLCJMaW5lQ29sb3IiOnsiJHJlZiI6Ijc3In0sIkxpbmVXZWlnaHQiOjAuMCwiTGluZVR5cGUiOjAsIlBhcmVudFN0eWxlIjpudWxsfSwiUGFyZW50U3R5bGUiOm51bGx9LCJUaXRsZVN0eWxlIjp7IiRpZCI6Ijk3MSIsIkZvbnRTZXR0aW5ncyI6eyIkaWQiOiI5NzIiLCJGb250U2l6ZSI6MTAsIkZvbnROYW1lIjoiQXJpYWwiLCJJc0JvbGQiOnRydWUsIklzSXRhbGljIjpmYWxzZSwiSXNVbmRlcmxpbmVkIjpmYWxzZSwiUGFyZW50U3R5bGUiOm51bGx9LCJBdXRvU2l6ZSI6MCwiRm9yZWdyb3VuZCI6eyIkaWQiOiI5NzMiLCJDb2xvciI6eyIkaWQiOiI5NzQ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7IiRpZCI6Ijk3NSIsIkxpbmVDb2xvciI6bnVsbCwiTGluZVdlaWdodCI6MC4wLCJMaW5lVHlwZSI6MCwiUGFyZW50U3R5bGUiOm51bGx9LCJQYXJlbnRTdHlsZSI6bnVsbH0sIkRhdGVTdHlsZSI6eyIkaWQiOiI5NzYiLCJGb250U2V0dGluZ3MiOnsiJGlkIjoiOTc3IiwiRm9udFNpemUiOjEwLCJGb250TmFtZSI6IkFyaWFsIiwiSXNCb2xkIjpmYWxzZSwiSXNJdGFsaWMiOmZhbHNlLCJJc1VuZGVybGluZWQiOmZhbHNlLCJQYXJlbnRTdHlsZSI6bnVsbH0sIkF1dG9TaXplIjowLCJGb3JlZ3JvdW5kIjp7IiRpZCI6Ijk3OCIsIkNvbG9yIjp7IiRpZCI6Ijk3OSIsIkEiOjI1NSwiUiI6NjgsIkciOjg0LCJCIjoxMDZ9fSwiTWF4V2lkdGgiOjk2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ZmFsc2UsIldpZHRoIjowLjAsIkhlaWdodCI6MC4wLCJCb3JkZXJTdHlsZSI6eyIkaWQiOiI5ODAiLCJMaW5lQ29sb3IiOm51bGwsIkxpbmVXZWlnaHQiOjAuMCwiTGluZVR5cGUiOjAsIlBhcmVudFN0eWxlIjpudWxsfSwiUGFyZW50U3R5bGUiOm51bGx9LCJEYXRlRm9ybWF0Ijp7IiRpZCI6Ijk4MSIsIkZvcm1hdFN0cmluZyI6ImQgTU1NIiwiU2VwYXJhdG9yIjoiLyIsIlVzZUludGVybmF0aW9uYWxEYXRlRm9ybWF0Ijp0cnVlLCJEYXRlSXNWaXNpYmxlIjpmYWxzZSwiVGltZUlzVmlzaWJsZSI6ZmFsc2UsIkhvdXJEaWdpdHMiOjAsIkFtUG1EZXNpZ25hdG9yIjowLCJUcmltMDBNaW51dGVzIjpmYWxzZSwiTGFzdEtub3duVmlzaWJpbGl0eVN0YXRlIjpudWxsfSwiV2Vla051bWJlcmluZyI6eyIkaWQiOiI5ODIiLCJGb3JtYXQiOjAsIklzVmlzaWJsZSI6ZmFsc2UsIkxhc3RLbm93blZpc2liaWxpdHlTdGF0ZSI6ZmFsc2V9LCJJc1Zpc2libGUiOmZhbHNlLCJQYXJlbnRTdHlsZSI6bnVsbH0sIkluZGV4IjowLCJTbWFydER1cmF0aW9uQWN0aXZhdGVkIjpmYWxzZSwiRGF0ZUZvcm1hdCI6eyIkcmVmIjoiOTgxIn0sIldlZWtOdW1iZXJpbmciOnsiJGlkIjoiOTgzIiwiRm9ybWF0IjowLCJJc1Zpc2libGUiOmZhbHNlLCJMYXN0S25vd25WaXNpYmlsaXR5U3RhdGUiOmZhbHNlfSwiSWQiOiI2YzAxYjcyZS05MDQyLTRmODMtOThjMy0zNWJjYjc3MjlkODgiLCJJbXBvcnRJZCI6bnVsbCwiVGl0bGUiOiJPbmdvaW5nIE1vbml0b3IgJiBFdmFsdWF0aW9uIG9mIE91dHB1dHMgJiBPdXRjb21lcyIsIk5vdGUiOm51bGwsIkh5cGVybGluayI6eyIkaWQiOiI5ODQiLCJBZGRyZXNzIjoiIiwiU3ViQWRkcmVzcyI6IiJ9LCJJc0NoYW5nZWQiOmZhbHNlLCJJc05ldyI6ZmFsc2V9fV0sIl9taWxlc3RvbmVzIjpbXSwiSWQiOiIzNjdmOGFjOC05NDkzLTQ5ZGYtYWQ3Yy03OGQwOTI5MzgwZjciLCJJc1NpbmdsZUl0ZW1Sb3ciOmZhbHNlfV0sIkluZGV4IjowLCJJZCI6IjJjOTMzZmIwLTgwNzktNGMyMy05YjdiLTU3YjE5Njc5NWVhZSIsIkhlYWRlclRleHQiOm51bGwsIklzRGVmYXVsdCI6dHJ1ZSwiU3R5bGUiOnsiJGlkIjoiOTg1IiwiSGVhZGVyU3R5bGUiOnsiJGlkIjoiOTg2IiwiVGV4dFN0eWxlIjp7IiRpZCI6Ijk4NyIsIkZvbnRTZXR0aW5ncyI6eyIkaWQiOiI5ODgiLCJGb250U2l6ZSI6MTEsIkZvbnROYW1lIjoiQ2FsaWJyaSIsIklzQm9sZCI6ZmFsc2UsIklzSXRhbGljIjpmYWxzZSwiSXNVbmRlcmxpbmVkIjpmYWxzZSwiUGFyZW50U3R5bGUiOm51bGx9LCJBdXRvU2l6ZSI6MiwiRm9yZWdyb3VuZCI6eyIkaWQiOiI5ODkiLCJDb2xvciI6eyIkaWQiOiI5OTAiLCJBIjoyNTUsIlIiOjAsIkciOjAsIkIiOjB9fSwiTWF4V2lkdGgiOiJJbmZpbml0eSIsIk1heEhlaWdodCI6IkluZmluaXR5IiwiU21hcnRGb3JlZ3JvdW5kSXNBY3RpdmUiOmZhbHNlLCJIb3Jpem9udGFsQWxpZ25tZW50IjowLCJWZXJ0aWNhbEFsaWdubWVudCI6MCwiU21hcnRGb3JlZ3JvdW5kIjpudWxsLCJCYWNrZ3JvdW5kRmlsbFR5cGUiOjAsIk1hcmdpbiI6eyIkaWQiOiI5OTEiLCJUb3AiOjAuMCwiTGVmdCI6MC4wLCJSaWdodCI6MC4wLCJCb3R0b20iOjAuMH0sIlBhZGRpbmciOnsiJGlkIjoiOTkyIiwiVG9wIjowLjAsIkxlZnQiOjAuMCwiUmlnaHQiOjAuMCwiQm90dG9tIjowLjB9LCJCYWNrZ3JvdW5kIjpudWxsLCJJc1Zpc2libGUiOnRydWUsIldpZHRoIjowLjAsIkhlaWdodCI6MC4wLCJCb3JkZXJTdHlsZSI6bnVsbCwiUGFyZW50U3R5bGUiOm51bGx9LCJSZWN0YW5nbGVTdHlsZSI6eyIkaWQiOiI5OTMiLCJNYXJnaW4iOnsiJGlkIjoiOTk0IiwiVG9wIjowLjAsIkxlZnQiOjAuMCwiUmlnaHQiOjAuMCwiQm90dG9tIjowLjB9LCJQYWRkaW5nIjp7IiRpZCI6Ijk5NSIsIlRvcCI6MC4wLCJMZWZ0IjowLjAsIlJpZ2h0IjowLjAsIkJvdHRvbSI6MC4wfSwiQmFja2dyb3VuZCI6eyIkaWQiOiI5OTYiLCJDb2xvciI6eyIkaWQiOiI5OTciLCJBIjo2MywiUiI6NjgsIkciOjExNCwiQiI6MTk2fX0sIklzVmlzaWJsZSI6dHJ1ZSwiV2lkdGgiOjAuMCwiSGVpZ2h0IjowLjAsIkJvcmRlclN0eWxlIjp7IiRpZCI6Ijk5OCIsIkxpbmVDb2xvciI6eyIkaWQiOiI5OTkiLCIkdHlwZSI6Ik5MUkUuQ29tbW9uLkRvbS5Tb2xpZENvbG9yQnJ1c2gsIE5MUkUuQ29tbW9uIiwiQ29sb3IiOnsiJGlkIjoiMTAwMCIsIkEiOjI1NSwiUiI6MjU1LCJHIjowLCJCIjowfX0sIkxpbmVXZWlnaHQiOjAuMCwiTGluZVR5cGUiOjAsIlBhcmVudFN0eWxlIjpudWxsfSwiUGFyZW50U3R5bGUiOm51bGx9LCJNYXJnaW4iOnsiJGlkIjoiMTAwMSIsIlRvcCI6MC4wLCJMZWZ0IjowLjAsIlJpZ2h0IjowLjAsIkJvdHRvbSI6MC4wfSwiUGFkZGluZyI6eyIkaWQiOiIxMDAyIiwiVG9wIjowLjAsIkxlZnQiOjAuMCwiUmlnaHQiOjAuMCwiQm90dG9tIjowLjB9LCJCYWNrZ3JvdW5kIjpudWxsLCJJc1Zpc2libGUiOnRydWUsIldpZHRoIjowLjAsIkhlaWdodCI6MC4wLCJCb3JkZXJTdHlsZSI6bnVsbCwiUGFyZW50U3R5bGUiOm51bGx9LCJCYWNrZ3JvdW5kU3R5bGUiOnsiJGlkIjoiMTAwMyIsIk1hcmdpbiI6eyIkaWQiOiIxMDA0IiwiVG9wIjowLjAsIkxlZnQiOjAuMCwiUmlnaHQiOjAuMCwiQm90dG9tIjowLjB9LCJQYWRkaW5nIjp7IiRpZCI6IjEwMDUiLCJUb3AiOjAuMCwiTGVmdCI6MC4wLCJSaWdodCI6MC4wLCJCb3R0b20iOjAuMH0sIkJhY2tncm91bmQiOnsiJGlkIjoiMTAwNiIsIkNvbG9yIjp7IiRpZCI6IjEwMDciLCJBIjo1MSwiUiI6MTU1LCJHIjoxODcsIkIiOjg5fX0sIklzVmlzaWJsZSI6dHJ1ZSwiV2lkdGgiOjAuMCwiSGVpZ2h0IjowLjAsIkJvcmRlclN0eWxlIjp7IiRpZCI6IjEwMDgiLCJMaW5lQ29sb3IiOnsiJGlkIjoiMTAwOSIsIiR0eXBlIjoiTkxSRS5Db21tb24uRG9tLlNvbGlkQ29sb3JCcnVzaCwgTkxSRS5Db21tb24iLCJDb2xvciI6eyIkaWQiOiIxMDEwIiwiQSI6MjU1LCJSIjoyNTUsIkciOjAsIkIiOjB9fSwiTGluZVdlaWdodCI6MC4wLCJMaW5lVHlwZSI6MCwiUGFyZW50U3R5bGUiOm51bGx9LCJQYXJlbnRTdHlsZSI6bnVsbH0sIk1hcmdpbiI6eyIkaWQiOiIxMDExIiwiVG9wIjowLjAsIkxlZnQiOjAuMCwiUmlnaHQiOjAuMCwiQm90dG9tIjowLjB9LCJQYWRkaW5nIjp7IiRpZCI6IjEwMTIiLCJUb3AiOjAuMCwiTGVmdCI6MC4wLCJSaWdodCI6MC4wLCJCb3R0b20iOjAuMH0sIklzVmlzaWJsZSI6dHJ1ZSwiV2lkdGgiOjAuMCwiSGVpZ2h0IjowLjAsIkJvcmRlclN0eWxlIjpudWxsLCJQYXJlbnRTdHlsZSI6bnVsbH19XSwiSWQiOiIzOWMwMDBlZS0xODYzLTQ3Y2EtYjFkYy1lZjY3YmU4Zjk2Y2MiLCJJbmRleCI6NiwiSGVhZGVyVGV4dCI6IlN0YWdlIDYiLCJTdHlsZSI6eyIkaWQiOiIxMDEzIiwiSGVhZGVyU3R5bGUiOnsiJGlkIjoiMTAxNCIsIlRleHRJc1ZlcnRpY2FsIjpmYWxzZSwiVGV4dFN0eWxlIjp7IiRpZCI6IjEwMTUiLCJGb250U2V0dGluZ3MiOnsiJGlkIjoiMTAxNiIsIkZvbnRTaXplIjoxMiwiRm9udE5hbWUiOiJBcmlhbCIsIklzQm9sZCI6ZmFsc2UsIklzSXRhbGljIjpmYWxzZSwiSXNVbmRlcmxpbmVkIjpmYWxzZSwiUGFyZW50U3R5bGUiOm51bGx9LCJBdXRvU2l6ZSI6MiwiRm9yZWdyb3VuZCI6eyIkaWQiOiIxMDE3IiwiQ29sb3IiOnsiJGlkIjoiMTAxOCIsIkEiOjI1NSwiUiI6MjU1LCJHIjoyNTUsIkIiOjI1NX19LCJNYXhXaWR0aCI6IkluZmluaXR5IiwiTWF4SGVpZ2h0IjoiSW5maW5pdHkiLCJTbWFydEZvcmVncm91bmRJc0FjdGl2ZSI6ZmFsc2UsIkhvcml6b250YWxBbGlnbm1lbnQiOjA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bnVsbCwiSXNWaXNpYmxlIjp0cnVlLCJXaWR0aCI6MC4wLCJIZWlnaHQiOjAuMCwiQm9yZGVyU3R5bGUiOm51bGwsIlBhcmVudFN0eWxlIjpudWxsfSwiUmVjdGFuZ2xlU3R5bGUiOnsiJGlkIjoiMTAyMSIsIk1hcmdpbiI6eyIkaWQiOiIxMDIyIiwiVG9wIjowLjAsIkxlZnQiOjAuMCwiUmlnaHQiOjAuMCwiQm90dG9tIjowLjB9LCJQYWRkaW5nIjp7IiRpZCI6IjEwMjMiLCJUb3AiOjAuMCwiTGVmdCI6MC4wLCJSaWdodCI6MC4wLCJCb3R0b20iOjAuMH0sIkJhY2tncm91bmQiOnsiJGlkIjoiMTAyNCIsIkNvbG9yIjp7IiRpZCI6IjEwMjUiLCJBIjoyNTUsIlIiOjI1NSwiRyI6MTkxLCJCIjo0fX0sIklzVmlzaWJsZSI6dHJ1ZSwiV2lkdGgiOjAuMCwiSGVpZ2h0IjowLjAsIkJvcmRlclN0eWxlIjp7IiRpZCI6IjEwMjYiLCJMaW5lQ29sb3IiOnsiJGlkIjoiMTAyNyIsIiR0eXBlIjoiTkxSRS5Db21tb24uRG9tLlNvbGlkQ29sb3JCcnVzaCwgTkxSRS5Db21tb24iLCJDb2xvciI6eyIkaWQiOiIxMDI4IiwiQSI6MjU1LCJSIjoyNTUsIkciOjAsIkIiOjB9fSwiTGluZVdlaWdodCI6MC4wLCJMaW5lVHlwZSI6MCwiUGFyZW50U3R5bGUiOm51bGx9LCJQYXJlbnRTdHlsZSI6bnVsbH0sIk1hcmdpbiI6eyIkaWQiOiIxMDI5IiwiVG9wIjowLjAsIkxlZnQiOjAuMCwiUmlnaHQiOjAuMCwiQm90dG9tIjowLjB9LCJQYWRkaW5nIjp7IiRpZCI6IjEwMzAiLCJUb3AiOjAuMCwiTGVmdCI6MC4wLCJSaWdodCI6MC4wLCJCb3R0b20iOjAuMH0sIkJhY2tncm91bmQiOm51bGwsIklzVmlzaWJsZSI6dHJ1ZSwiV2lkdGgiOjAuMCwiSGVpZ2h0IjowLjAsIkJvcmRlclN0eWxlIjpudWxsLCJQYXJlbnRTdHlsZSI6bnVsbH0sIkJhY2tncm91bmRTdHlsZSI6eyIkaWQiOiIxMDMxIiwiTWFyZ2luIjp7IiRpZCI6IjEwMzIiLCJUb3AiOjAuMCwiTGVmdCI6MC4wLCJSaWdodCI6MC4wLCJCb3R0b20iOjAuMH0sIlBhZGRpbmciOnsiJGlkIjoiMTAzMyIsIlRvcCI6MC4wLCJMZWZ0IjowLjAsIlJpZ2h0IjowLjAsIkJvdHRvbSI6MC4wfSwiQmFja2dyb3VuZCI6eyIkaWQiOiIxMDM0IiwiQ29sb3IiOnsiJGlkIjoiMTAzNSIsIkEiOjUxLCJSIjoxNjUsIkciOjE2NSwiQiI6MTY1fX0sIklzVmlzaWJsZSI6dHJ1ZSwiV2lkdGgiOjAuMCwiSGVpZ2h0IjowLjAsIkJvcmRlclN0eWxlIjp7IiRpZCI6IjEwMzYiLCJMaW5lQ29sb3IiOnsiJGlkIjoiMTAzNyIsIiR0eXBlIjoiTkxSRS5Db21tb24uRG9tLlNvbGlkQ29sb3JCcnVzaCwgTkxSRS5Db21tb24iLCJDb2xvciI6eyIkaWQiOiIxMDM4IiwiQSI6MjU1LCJSIjoyNTUsIkciOjAsIkIiOjB9fSwiTGluZVdlaWdodCI6MC4wLCJMaW5lVHlwZSI6MCwiUGFyZW50U3R5bGUiOm51bGx9LCJQYXJlbnRTdHlsZSI6bnVsbH0sIklzQWJvdmVUaW1lYmFuZCI6ZmFsc2UsIk1hcmdpbiI6eyIkaWQiOiIxMDM5IiwiVG9wIjowLjAsIkxlZnQiOjAuMCwiUmlnaHQiOjAuMCwiQm90dG9tIjowLjB9LCJQYWRkaW5nIjp7IiRpZCI6IjEwNDAiLCJUb3AiOjAuMCwiTGVmdCI6MC4wLCJSaWdodCI6MC4wLCJCb3R0b20iOjAuMH0sIklzVmlzaWJsZSI6dHJ1ZSwiV2lkdGgiOjAuMCwiSGVpZ2h0IjowLjAsIkJvcmRlclN0eWxlIjp7IiRpZCI6IjEwNDEiLCJMaW5lQ29sb3IiOm51bGwsIkxpbmVXZWlnaHQiOjAuMCwiTGluZVR5cGUiOjAsIlBhcmVudFN0eWxlIjpudWxsfSwiUGFyZW50U3R5bGUiOm51bGx9fV0sIkN1bHR1cmVJbmZvTmFtZSI6ImVuLVVTIiwiU3R5bGVOYW1lIjpudWxsLCJWZXJzaW9uIjp7IiRpZCI6IjEwNDIiLCJWZXJzaW9uIjoiMy41LjEiLCJPcmlnaW5hbEFzc2VtYmx5VmVyc2lvbiI6IjMuMTkuMDEuMDAiLCJFZGl0aW9uIjpudWxsLCJMYXN0U2F2ZWRFZGl0aW9uIjoxLCJJc1BsdXNFZGl0aW9uIjpmYWxzZSwiSXNQcm9FZGl0aW9uIjpmYWxzZX0sIkVmZmVjdCI6MSwiU3R5bGUiOnsiJGlkIjoiMTA0MyIsIlRpbWViYW5kU3R5bGUiOnsiJGlkIjoiMTA0NCIsIlNjYWxlTWFya2luZyI6MCwiU2hhcGUiOjAsIlNoYXBlU3R5bGUiOnsiJGlkIjoiMTA0NSIsIk1hcmdpbiI6eyIkaWQiOiIxMDQ2IiwiVG9wIjowLjAsIkxlZnQiOjEyLjAsIlJpZ2h0IjoxMi4wLCJCb3R0b20iOjAuMH0sIlBhZGRpbmciOnsiJGlkIjoiMTA0NyIsIlRvcCI6Ny4wLCJMZWZ0IjowLjAsIlJpZ2h0IjowLjAsIkJvdHRvbSI6Ny4wfSwiQmFja2dyb3VuZCI6eyIkaWQiOiIxMDQ4IiwiQ29sb3IiOnsiJGlkIjoiMTA0OSIsIkEiOjI1NSwiUiI6NjgsIkciOjg0LCJCIjoxMDZ9fSwiSXNWaXNpYmxlIjp0cnVlLCJXaWR0aCI6ODU4LjAsIkhlaWdodCI6MzAuMCwiQm9yZGVyU3R5bGUiOnsiJGlkIjoiMTA1MCIsIkxpbmVDb2xvciI6eyIkaWQiOiIxMDUxIiwiJHR5cGUiOiJOTFJFLkNvbW1vbi5Eb20uU29saWRDb2xvckJydXNoLCBOTFJFLkNvbW1vbiIsIkNvbG9yIjp7IiRpZCI6IjEwNTIiLCJBIjoyNTUsIlIiOjI1NSwiRyI6MCwiQiI6MH19LCJMaW5lV2VpZ2h0IjowLjAsIkxpbmVUeXBlIjowLCJQYXJlbnRTdHlsZSI6bnVsbH0sIlBhcmVudFN0eWxlIjpudWxsfSwiTWlkZGxlVGllclNoYXBlU3R5bGUiOnsiJGlkIjoiMTA1MyIsIk1hcmdpbiI6eyIkaWQiOiIxMDU0IiwiVG9wIjowLjAsIkxlZnQiOjEyLjAsIlJpZ2h0IjoxMi4wLCJCb3R0b20iOjAuMH0sIlBhZGRpbmciOnsiJGlkIjoiMTA1NSIsIlRvcCI6Ny4wLCJMZWZ0IjowLjAsIlJpZ2h0IjowLjAsIkJvdHRvbSI6Ny4wfSwiQmFja2dyb3VuZCI6eyIkaWQiOiIxMDU2IiwiQ29sb3IiOnsiJGlkIjoiMTA1NyIsIkEiOjI1NSwiUiI6NjgsIkciOjg0LCJCIjoxMDZ9fSwiSXNWaXNpYmxlIjp0cnVlLCJXaWR0aCI6ODU4LjAsIkhlaWdodCI6MzAuMCwiQm9yZGVyU3R5bGUiOnsiJGlkIjoiMTA1OCIsIkxpbmVDb2xvciI6eyIkaWQiOiIxMDU5IiwiJHR5cGUiOiJOTFJFLkNvbW1vbi5Eb20uU29saWRDb2xvckJydXNoLCBOTFJFLkNvbW1vbiIsIkNvbG9yIjp7IiRpZCI6IjEwNjAiLCJBIjoyNTUsIlIiOjI1NSwiRyI6MCwiQiI6MH19LCJMaW5lV2VpZ2h0IjowLjAsIkxpbmVUeXBlIjowLCJQYXJlbnRTdHlsZSI6bnVsbH0sIlBhcmVudFN0eWxlIjpudWxsfSwiQm90dG9tVGllclNoYXBlU3R5bGUiOnsiJGlkIjoiMTA2MSIsIk1hcmdpbiI6eyIkaWQiOiIxMDYyIiwiVG9wIjowLjAsIkxlZnQiOjEyLjAsIlJpZ2h0IjoxMi4wLCJCb3R0b20iOjAuMH0sIlBhZGRpbmciOnsiJGlkIjoiMTA2MyIsIlRvcCI6Ny4wLCJMZWZ0IjowLjAsIlJpZ2h0IjowLjAsIkJvdHRvbSI6Ny4wfSwiQmFja2dyb3VuZCI6eyIkaWQiOiIxMDY0IiwiQ29sb3IiOnsiJGlkIjoiMTA2NSIsIkEiOjI1NSwiUiI6NjgsIkciOjg0LCJCIjoxMDZ9fSwiSXNWaXNpYmxlIjp0cnVlLCJXaWR0aCI6ODU4LjAsIkhlaWdodCI6MzAuMCwiQm9yZGVyU3R5bGUiOnsiJGlkIjoiMTA2NiIsIkxpbmVDb2xvciI6eyIkaWQiOiIxMDY3IiwiJHR5cGUiOiJOTFJFLkNvbW1vbi5Eb20uU29saWRDb2xvckJydXNoLCBOTFJFLkNvbW1vbiIsIkNvbG9yIjp7IiRpZCI6IjEwNjgiLCJBIjoyNTUsIlIiOjI1NSwiRyI6MCwiQiI6MH19LCJMaW5lV2VpZ2h0IjowLjAsIkxpbmVUeXBlIjowLCJQYXJlbnRTdHlsZSI6bnVsbH0sIlBhcmVudFN0eWxlIjpudWxsfSwiUmlnaHRFbmRDYXBzU3R5bGUiOnsiJGlkIjoiMTA2OSIsIkZvbnRTZXR0aW5ncyI6eyIkaWQiOiIxMDcwIiwiRm9udFNpemUiOjE2LCJGb250TmFtZSI6IkFyaWFsIiwiSXNCb2xkIjp0cnVlLCJJc0l0YWxpYyI6ZmFsc2UsIklzVW5kZXJsaW5lZCI6ZmFsc2UsIlBhcmVudFN0eWxlIjpudWxsfSwiQXV0b1NpemUiOjAsIkZvcmVncm91bmQiOnsiJGlkIjoiMTA3MSIsIkNvbG9yIjp7IiRpZCI6IjEwNzI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EwNzMiLCJUb3AiOjAuMCwiTGVmdCI6MC4wLCJSaWdodCI6MjUuMCwiQm90dG9tIjowLjB9LCJQYWRkaW5nIjp7IiRpZCI6IjEwNzQiLCJUb3AiOjAuMCwiTGVmdCI6MC4wLCJSaWdodCI6MC4wLCJCb3R0b20iOjAuMH0sIkJhY2tncm91bmQiOnsiJGlkIjoiMTA3NSIsIkNvbG9yIjp7IiRyZWYiOiIyMiJ9fSwiSXNWaXNpYmxlIjp0cnVlLCJXaWR0aCI6MC4wLCJIZWlnaHQiOjAuMCwiQm9yZGVyU3R5bGUiOm51bGwsIlBhcmVudFN0eWxlIjpudWxsfSwiTGVmdEVuZENhcHNTdHlsZSI6eyIkaWQiOiIxMDc2IiwiRm9udFNldHRpbmdzIjp7IiRpZCI6IjEwNzciLCJGb250U2l6ZSI6MTYsIkZvbnROYW1lIjoiQXJpYWwiLCJJc0JvbGQiOnRydWUsIklzSXRhbGljIjpmYWxzZSwiSXNVbmRlcmxpbmVkIjpmYWxzZSwiUGFyZW50U3R5bGUiOm51bGx9LCJBdXRvU2l6ZSI6MCwiRm9yZWdyb3VuZCI6eyIkaWQiOiIxMDc4IiwiQ29sb3IiOnsiJGlkIjoiMTA3OS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TA4MCIsIlRvcCI6MC4wLCJMZWZ0IjoyOS4wLCJSaWdodCI6MC4wLCJCb3R0b20iOjAuMH0sIlBhZGRpbmciOnsiJGlkIjoiMTA4MSIsIlRvcCI6MC4wLCJMZWZ0IjowLjAsIlJpZ2h0IjowLjAsIkJvdHRvbSI6MC4wfSwiQmFja2dyb3VuZCI6eyIkaWQiOiIxMDgyIiwiQ29sb3IiOnsiJHJlZiI6IjIyIn19LCJJc1Zpc2libGUiOnRydWUsIldpZHRoIjowLjAsIkhlaWdodCI6MC4wLCJCb3JkZXJTdHlsZSI6bnVsbCwiUGFyZW50U3R5bGUiOm51bGx9LCJUb2RheVRleHRTdHlsZSI6eyIkaWQiOiIxMDgzIiwiRm9udFNldHRpbmdzIjp7IiRpZCI6IjEwODQiLCJGb250U2l6ZSI6MTEsIkZvbnROYW1lIjoiQXJpYWwiLCJJc0JvbGQiOmZhbHNlLCJJc0l0YWxpYyI6ZmFsc2UsIklzVW5kZXJsaW5lZCI6ZmFsc2UsIlBhcmVudFN0eWxlIjpudWxsfSwiQXV0b1NpemUiOjAsIkZvcmVncm91bmQiOnsiJGlkIjoiMTA4NSIsIkNvbG9yIjp7IiRpZCI6IjEwODY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A4NyIsIlRvcCI6MC4wLCJMZWZ0IjowLjAsIlJpZ2h0IjowLjAsIkJvdHRvbSI6MC4wfSwiUGFkZGluZyI6eyIkaWQiOiIxMDg4IiwiVG9wIjowLjAsIkxlZnQiOjAuMCwiUmlnaHQiOjAuMCwiQm90dG9tIjowLjB9LCJCYWNrZ3JvdW5kIjp7IiRpZCI6IjEwODkiLCJDb2xvciI6eyIkcmVmIjoiMjIifX0sIklzVmlzaWJsZSI6dHJ1ZSwiV2lkdGgiOjAuMCwiSGVpZ2h0IjowLjAsIkJvcmRlclN0eWxlIjpudWxsLCJQYXJlbnRTdHlsZSI6bnVsbH0sIlRvZGF5TWFya2VyU3R5bGUiOnsiJGlkIjoiMTA5MCIsIk1hcmdpbiI6eyIkaWQiOiIxMDkxIiwiVG9wIjowLjAsIkxlZnQiOjAuMCwiUmlnaHQiOjAuMCwiQm90dG9tIjowLjB9LCJQYWRkaW5nIjp7IiRpZCI6IjEwOTIiLCJUb3AiOjAuMCwiTGVmdCI6MC4wLCJSaWdodCI6MC4wLCJCb3R0b20iOjAuMH0sIkJhY2tncm91bmQiOnsiJGlkIjoiMTA5MyIsIkNvbG9yIjp7IiRpZCI6IjEwOTQiLCJBIjoyNTUsIlIiOjI1NSwiRyI6MCwiQiI6MH19LCJJc1Zpc2libGUiOmZhbHNlLCJXaWR0aCI6MC4wLCJIZWlnaHQiOjAuMCwiQm9yZGVyU3R5bGUiOm51bGwsIlBhcmVudFN0eWxlIjpudWxsfSwiU2NhbGVTdHlsZSI6eyIkaWQiOiIxMDk1IiwiU2hhcGUiOjAsIlNob3dTZWdtZW50U2VwYXJhdG9ycyI6dHJ1ZSwiU2VnbWVudFNlcGFyYXRvck9wYWNpdHkiOjMwLCJIYXNCZWVuVmlzaWJsZUJlZm9yZSI6dHJ1ZSwiRm9udFNldHRpbmdzIjp7IiRpZCI6IjEwOTYiLCJGb250U2l6ZSI6MTEsIkZvbnROYW1lIjoiQXJpYWwiLCJJc0JvbGQiOmZhbHNlLCJJc0l0YWxpYyI6ZmFsc2UsIklzVW5kZXJsaW5lZCI6ZmFsc2UsIlBhcmVudFN0eWxlIjpudWxsfSwiQXV0b1NpemUiOjAsIkZvcmVncm91bmQiOnsiJGlkIjoiMTA5NyIsIkNvbG9yIjp7IiRpZCI6IjEwOT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A5OSIsIlRvcCI6MC4wLCJMZWZ0Ijo1LjAsIlJpZ2h0IjowLjAsIkJvdHRvbSI6MC4wfSwiUGFkZGluZyI6eyIkaWQiOiIxMTAwIiwiVG9wIjowLjAsIkxlZnQiOjAuMCwiUmlnaHQiOjAuMCwiQm90dG9tIjowLjB9LCJCYWNrZ3JvdW5kIjp7IiRpZCI6IjExMDEiLCJDb2xvciI6eyIkaWQiOiIxMTAyIiwiQSI6MjU1LCJSIjo2OCwiRyI6ODQsIkIiOjEwNn19LCJJc1Zpc2libGUiOnRydWUsIldpZHRoIjowLjAsIkhlaWdodCI6MzAuMCwiQm9yZGVyU3R5bGUiOm51bGwsIlBhcmVudFN0eWxlIjpudWxsfSwiU2luZ2xlU2NhbGVTaGFwZVN0eWxlIjp7IiRpZCI6IjExMDMiLCJTaGFwZSI6MCwiSGVpZ2h0IjowLjB9LCJNaWRkbGVUaWVyU2NhbGVTdHlsZSI6eyIkaWQiOiIxMTA0IiwiU2hhcGUiOjAsIlNob3dTZWdtZW50U2VwYXJhdG9ycyI6dHJ1ZSwiU2VnbWVudFNlcGFyYXRvck9wYWNpdHkiOjMwLCJIYXNCZWVuVmlzaWJsZUJlZm9yZSI6ZmFsc2UsIkZvbnRTZXR0aW5ncyI6eyIkaWQiOiIxMTA1IiwiRm9udFNpemUiOjExLCJGb250TmFtZSI6IkFyaWFsIiwiSXNCb2xkIjpmYWxzZSwiSXNJdGFsaWMiOmZhbHNlLCJJc1VuZGVybGluZWQiOmZhbHNlLCJQYXJlbnRTdHlsZSI6bnVsbH0sIkF1dG9TaXplIjowLCJGb3JlZ3JvdW5kIjp7IiRpZCI6IjExMDYiLCJDb2xvciI6eyIkaWQiOiIxMTA3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DgiLCJUb3AiOjAuMCwiTGVmdCI6NS4wLCJSaWdodCI6MC4wLCJCb3R0b20iOjAuMH0sIlBhZGRpbmciOnsiJGlkIjoiMTEwOSIsIlRvcCI6MC4wLCJMZWZ0IjowLjAsIlJpZ2h0IjowLjAsIkJvdHRvbSI6MC4wfSwiQmFja2dyb3VuZCI6eyIkaWQiOiIxMTEwIiwiQ29sb3IiOnsiJGlkIjoiMTExMSIsIkEiOjI1NSwiUiI6NjgsIkciOjg0LCJCIjoxMDZ9fSwiSXNWaXNpYmxlIjpmYWxzZSwiV2lkdGgiOjAuMCwiSGVpZ2h0IjozMC4wLCJCb3JkZXJTdHlsZSI6bnVsbCwiUGFyZW50U3R5bGUiOm51bGx9LCJCb3R0b21UaWVyU2NhbGVTdHlsZSI6eyIkaWQiOiIxMTEyIiwiU2hhcGUiOjAsIlNob3dTZWdtZW50U2VwYXJhdG9ycyI6dHJ1ZSwiU2VnbWVudFNlcGFyYXRvck9wYWNpdHkiOjMwLCJIYXNCZWVuVmlzaWJsZUJlZm9yZSI6ZmFsc2UsIkZvbnRTZXR0aW5ncyI6eyIkaWQiOiIxMTEzIiwiRm9udFNpemUiOjExLCJGb250TmFtZSI6IkFyaWFsIiwiSXNCb2xkIjpmYWxzZSwiSXNJdGFsaWMiOmZhbHNlLCJJc1VuZGVybGluZWQiOmZhbHNlLCJQYXJlbnRTdHlsZSI6bnVsbH0sIkF1dG9TaXplIjowLCJGb3JlZ3JvdW5kIjp7IiRpZCI6IjExMTQiLCJDb2xvciI6eyIkaWQiOiIxMTE1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MTYiLCJUb3AiOjAuMCwiTGVmdCI6NS4wLCJSaWdodCI6MC4wLCJCb3R0b20iOjAuMH0sIlBhZGRpbmciOnsiJGlkIjoiMTExNyIsIlRvcCI6MC4wLCJMZWZ0IjowLjAsIlJpZ2h0IjowLjAsIkJvdHRvbSI6MC4wfSwiQmFja2dyb3VuZCI6eyIkaWQiOiIxMTE4IiwiQ29sb3IiOnsiJGlkIjoiMTExOSIsIkEiOjI1NSwiUiI6NjgsIkciOjg0LCJCIjoxMDZ9fSwiSXNWaXNpYmxlIjpmYWxzZSwiV2lkdGgiOjAuMCwiSGVpZ2h0IjozMC4wLCJCb3JkZXJTdHlsZSI6bnVsbCwiUGFyZW50U3R5bGUiOm51bGx9LCJFbGFwc2VkVGltZUJhY2tncm91bmQiOnsiJGlkIjoiMTEyMCIsIkNvbG9yIjp7IiRpZCI6IjExMjEiLCJBIjoyNTUsIlIiOjAsIkciOjAsIkIiOjB9fSwiQXBwZW5kWWVhck9uWWVhckNoYW5nZSI6dHJ1ZSwiRWxhcHNlZFRpbWVGb3JtYXQiOjAsIlRvZGF5TWFya2VyUG9zaXRpb24iOjAsIlF1aWNrUG9zaXRpb24iOjMsIkFic29sdXRlUG9zaXRpb24iOjUwLjE3MDY0NjcsIk1hcmdpbiI6eyIkaWQiOiIxMTIyIiwiVG9wIjowLjAsIkxlZnQiOjEwLjAsIlJpZ2h0IjoxMC4wLCJCb3R0b20iOjAuMH0sIlBhZGRpbmciOnsiJGlkIjoiMTEyMyIsIlRvcCI6MC4wLCJMZWZ0IjowLjAsIlJpZ2h0IjowLjAsIkJvdHRvbSI6MC4wfSwiQmFja2dyb3VuZCI6eyIkaWQiOiIxMTI0IiwiQ29sb3IiOnsiJGlkIjoiMTEyNSIsIkEiOjI1NSwiUiI6MzEsIkciOjczLCJCIjoxMjV9fSwiSXNWaXNpYmxlIjp0cnVlLCJXaWR0aCI6MC4wLCJIZWlnaHQiOjAuMCwiQm9yZGVyU3R5bGUiOm51bGwsIlBhcmVudFN0eWxlIjpudWxsfSwiRGVmYXVsdE1pbGVzdG9uZVN0eWxlIjp7IiRpZCI6IjExMjYiLCJTaGFwZSI6MCwiQ29ubmVjdG9yTWFyZ2luIjp7IiRpZCI6IjExMjciLCJUb3AiOjAuMCwiTGVmdCI6Mi4wLCJSaWdodCI6Mi4wLCJCb3R0b20iOjAuMH0sIkNvbm5lY3RvclN0eWxlIjp7IiRpZCI6IjExMjgiLCJMaW5lQ29sb3IiOnsiJGlkIjoiMTEyOSIsIiR0eXBlIjoiTkxSRS5Db21tb24uRG9tLlNvbGlkQ29sb3JCcnVzaCwgTkxSRS5Db21tb24iLCJDb2xvciI6eyIkaWQiOiIxMTMwIiwiQSI6MTI3LCJSIjozMSwiRyI6NzMsIkIiOjEyNn19LCJMaW5lV2VpZ2h0IjoxLjAsIkxpbmVUeXBlIjowLCJQYXJlbnRTdHlsZSI6bnVsbH0sIklzQmVsb3dUaW1lYmFuZCI6ZmFsc2UsIlBvc2l0aW9uT25UYXNrIjowLCJIaWRlRGF0ZSI6ZmFsc2UsIlNoYXBlU2l6ZSI6MSwiU3BhY2luZyI6MS4wLCJQYWRkaW5nIjp7IiRpZCI6IjExMzEiLCJUb3AiOjcuMCwiTGVmdCI6My4wLCJSaWdodCI6MC4wLCJCb3R0b20iOjIuMH0sIlNoYXBlU3R5bGUiOnsiJGlkIjoiMTEzMiIsIk1hcmdpbiI6eyIkcmVmIjoiOCJ9LCJQYWRkaW5nIjp7IiRyZWYiOiI5In0sIkJhY2tncm91bmQiOnsiJGlkIjoiMTEzMyIsIkNvbG9yIjp7IiRpZCI6IjExMzQiLCJBIjoyNTUsIlIiOjIzOSwiRyI6MTI1LCJCIjozNH19LCJJc1Zpc2libGUiOnRydWUsIldpZHRoIjoxOC4wLCJIZWlnaHQiOjIwLjAsIkJvcmRlclN0eWxlIjp7IiRpZCI6IjExMzUiLCJMaW5lQ29sb3IiOnsiJHJlZiI6IjEzIn0sIkxpbmVXZWlnaHQiOjAuMCwiTGluZVR5cGUiOjAsIlBhcmVudFN0eWxlIjpudWxsfSwiUGFyZW50U3R5bGUiOm51bGx9LCJUaXRsZVN0eWxlIjp7IiRpZCI6IjExMzYiLCJGb250U2V0dGluZ3MiOnsiJGlkIjoiMTEzNyIsIkZvbnRTaXplIjoxMCwiRm9udE5hbWUiOiJBcmlhbCIsIklzQm9sZCI6dHJ1ZSwiSXNJdGFsaWMiOmZhbHNlLCJJc1VuZGVybGluZWQiOmZhbHNlLCJQYXJlbnRTdHlsZSI6bnVsbH0sIkF1dG9TaXplIjowLCJGb3JlZ3JvdW5kIjp7IiRyZWYiOiIxNyJ9LCJNYXhXaWR0aCI6MjAwLjAsIk1heEhlaWdodCI6IkluZmluaXR5IiwiU21hcnRGb3JlZ3JvdW5kSXNBY3RpdmUiOmZhbHNlLCJIb3Jpem9udGFsQWxpZ25tZW50IjoxLCJWZXJ0aWNhbEFsaWdubWVudCI6MCwiU21hcnRGb3JlZ3JvdW5kIjpudWxsLCJCYWNrZ3JvdW5kRmlsbFR5cGUiOjAsIk1hcmdpbiI6eyIkcmVmIjoiMTkifSwiUGFkZGluZyI6eyIkcmVmIjoiMjAifSwiQmFja2dyb3VuZCI6eyIkcmVmIjoiMjEifSwiSXNWaXNpYmxlIjp0cnVlLCJXaWR0aCI6MC4wLCJIZWlnaHQiOjAuMCwiQm9yZGVyU3R5bGUiOm51bGwsIlBhcmVudFN0eWxlIjpudWxsfSwiRGF0ZVN0eWxlIjp7IiRpZCI6IjExMzgiLCJGb250U2V0dGluZ3MiOnsiJGlkIjoiMTEzOSIsIkZvbnRTaXplIjoxMCwiRm9udE5hbWUiOiJBcmlhbCIsIklzQm9sZCI6ZmFsc2UsIklzSXRhbGljIjpmYWxzZSwiSXNVbmRlcmxpbmVkIjpmYWxzZSwiUGFyZW50U3R5bGUiOm51bGx9LCJBdXRvU2l6ZSI6MCwiRm9yZWdyb3VuZCI6eyIkcmVmIjoiMjUifSwiTWF4V2lkdGgiOjIwMC4wLCJNYXhIZWlnaHQiOiJJbmZpbml0eSIsIlNtYXJ0Rm9yZWdyb3VuZElzQWN0aXZlIjpmYWxzZSwiSG9yaXpvbnRhbEFsaWdubWVudCI6MSwiVmVydGljYWxBbGlnbm1lbnQiOjAsIlNtYXJ0Rm9yZWdyb3VuZCI6bnVsbCwiQmFja2dyb3VuZEZpbGxUeXBlIjowLCJNYXJnaW4iOnsiJHJlZiI6IjI3In0sIlBhZGRpbmciOnsiJHJlZiI6IjI4In0sIkJhY2tncm91bmQiOnsiJHJlZiI6IjI5In0sIklzVmlzaWJsZSI6dHJ1ZSwiV2lkdGgiOjAuMCwiSGVpZ2h0IjowLjAsIkJvcmRlclN0eWxlIjpudWxsLCJQYXJlbnRTdHlsZSI6bnVsbH0sIkRhdGVGb3JtYXQiOnsiJGlkIjoiMTE0MCIsIkZvcm1hdFN0cmluZyI6ImRkJE1NIiwiU2VwYXJhdG9yIjoiLyIsIlVzZUludGVybmF0aW9uYWxEYXRlRm9ybWF0Ijp0cnVlLCJEYXRlSXNWaXNpYmxlIjp0cnVlLCJUaW1lSXNWaXNpYmxlIjpmYWxzZSwiSG91ckRpZ2l0cyI6MSwiQW1QbURlc2lnbmF0b3IiOjIsIlRyaW0wME1pbnV0ZXMiOmZhbHNlLCJMYXN0S25vd25WaXNpYmlsaXR5U3RhdGUiOm51bGx9LCJXZWVrTnVtYmVyaW5nIjp7IiRpZCI6IjExNDEiLCJGb3JtYXQiOjAsIklzVmlzaWJsZSI6ZmFsc2UsIkxhc3RLbm93blZpc2liaWxpdHlTdGF0ZSI6ZmFsc2V9LCJJc1Zpc2libGUiOnRydWUsIlBhcmVudFN0eWxlIjpudWxsfSwiRGVmYXVsdFRhc2tTdHlsZSI6eyIkaWQiOiIxMTQyIiwiU2hhcGUiOjAsIlNoYXBlVGhpY2tuZXNzIjoxLCJEdXJhdGlvbkZvcm1hdCI6MCwiSW5jbHVkZU5vbldvcmtpbmdEYXlzSW5EdXJhdGlvbiI6ZmFsc2UsIlBlcmNlbnRhZ2VDb21wbGV0ZVN0eWxlIjp7IiRpZCI6IjExNDMiLCJGb250U2V0dGluZ3MiOnsiJGlkIjoiMTE0NCIsIkZvbnRTaXplIjo5LCJGb250TmFtZSI6IkFyaWFsIiwiSXNCb2xkIjpmYWxzZSwiSXNJdGFsaWMiOmZhbHNlLCJJc1VuZGVybGluZWQiOmZhbHNlLCJQYXJlbnRTdHlsZSI6bnVsbH0sIkF1dG9TaXplIjowLCJGb3JlZ3JvdW5kIjp7IiRpZCI6IjExNDUiLCJDb2xvciI6eyIkaWQiOiIxMTQ2IiwiQSI6MjU1LCJSIjoxOTEsIkciOjE5MSwiQiI6MTkxfX0sIk1heFdpZHRoIjo5Nj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SJ9LCJJc1Zpc2libGUiOnRydWUsIldpZHRoIjowLjAsIkhlaWdodCI6MC4wLCJCb3JkZXJTdHlsZSI6bnVsbCwiUGFyZW50U3R5bGUiOm51bGx9LCJEdXJhdGlvblN0eWxlIjp7IiRpZCI6IjExNDciLCJGb250U2V0dGluZ3MiOnsiJGlkIjoiMTE0OCIsIkZvbnRTaXplIjo5LCJGb250TmFtZSI6IkFyaWFsIiwiSXNCb2xkIjpmYWxzZSwiSXNJdGFsaWMiOmZhbHNlLCJJc1VuZGVybGluZWQiOmZhbHNlLCJQYXJlbnRTdHlsZSI6bnVsbH0sIkF1dG9TaXplIjowLCJGb3JlZ3JvdW5kIjp7IiRpZCI6IjExNDkiLCJDb2xvciI6eyIkaWQiOiIxMTUwIiwiQSI6MjU1LCJSIjoyMzcsIkciOjEyNSwiQiI6NDl9fSwiTWF4V2lkdGgiOjk2MC4wLCJNYXhIZWlnaHQiOiJJbmZpbml0eSIsIlNtYXJ0Rm9yZWdyb3VuZElzQWN0aXZlIjpmYWxzZSwiSG9yaXpvbnRhbEFsaWdubWVudCI6MCwiVmVydGljYWxBbGlnbm1lbnQiOjAsIlNtYXJ0Rm9yZWdyb3VuZCI6bnVsbCwiQmFja2dyb3VuZEZpbGxUeXBlIjowLCJNYXJnaW4iOnsiJHJlZiI6IjYxIn0sIlBhZGRpbmciOnsiJHJlZiI6IjYyIn0sIkJhY2tncm91bmQiOnsiJHJlZiI6IjYzIn0sIklzVmlzaWJsZSI6ZmFsc2UsIldpZHRoIjowLjAsIkhlaWdodCI6MC4wLCJCb3JkZXJTdHlsZSI6bnVsbCwiUGFyZW50U3R5bGUiOm51bGx9LCJIb3Jpem9udGFsQ29ubmVjdG9yU3R5bGUiOnsiJGlkIjoiMTE1MSIsIkxpbmVDb2xvciI6eyIkcmVmIjoiNjYifSwiTGluZVdlaWdodCI6MS4wLCJMaW5lVHlwZSI6MCwiUGFyZW50U3R5bGUiOm51bGx9LCJWZXJ0aWNhbENvbm5lY3RvclN0eWxlIjp7IiRpZCI6IjExNTIiLCJMaW5lQ29sb3IiOnsiJHJlZiI6IjY5In0sIkxpbmVXZWlnaHQiOjAuMCwiTGluZVR5cGUiOjAsIlBhcmVudFN0eWxlIjpudWxsfSwiTWFyZ2luIjpudWxsLCJTdGFydERhdGVQb3NpdGlvbiI6NCwiRW5kRGF0ZVBvc2l0aW9uIjo0LCJEYXRlSXNWaXNpYmxlIjp0cnVlLCJUaXRsZVBvc2l0aW9uIjozLCJEdXJhdGlvblBvc2l0aW9uIjo2LCJQZXJjZW50YWdlQ29tcGxldGVkUG9zaXRpb24iOjYsIlNwYWNpbmciOjMsIklzQmVsb3dUaW1lYmFuZCI6dHJ1ZSwiUGVyY2VudGFnZUNvbXBsZXRlU2hhcGVPcGFjaXR5IjozNSwiU2hhcGVTdHlsZSI6eyIkaWQiOiIxMTUzIiwiTWFyZ2luIjp7IiRyZWYiOiI3MiJ9LCJQYWRkaW5nIjp7IiRyZWYiOiI3MyJ9LCJCYWNrZ3JvdW5kIjp7IiRpZCI6IjExNTQiLCJDb2xvciI6eyIkaWQiOiIxMTU1IiwiQSI6MjU1LCJSIjowLCJHIjoxMTQsIkIiOjE4OH19LCJJc1Zpc2libGUiOnRydWUsIldpZHRoIjowLjAsIkhlaWdodCI6MTYuMCwiQm9yZGVyU3R5bGUiOnsiJGlkIjoiMTE1NiIsIkxpbmVDb2xvciI6eyIkcmVmIjoiNzcifSwiTGluZVdlaWdodCI6MC4wLCJMaW5lVHlwZSI6MCwiUGFyZW50U3R5bGUiOm51bGx9LCJQYXJlbnRTdHlsZSI6bnVsbH0sIlRpdGxlU3R5bGUiOnsiJGlkIjoiMTE1NyIsIkZvbnRTZXR0aW5ncyI6eyIkaWQiOiIxMTU4IiwiRm9udFNpemUiOjEwLCJGb250TmFtZSI6IkFyaWFsIiwiSXNCb2xkIjp0cnVlLCJJc0l0YWxpYyI6ZmFsc2UsIklzVW5kZXJsaW5lZCI6ZmFsc2UsIlBhcmVudFN0eWxlIjpudWxsfSwiQXV0b1NpemUiOjAsIkZvcmVncm91bmQiOnsiJGlkIjoiMTE1OSIsIkNvbG9yIjp7IiRpZCI6IjExNjAiLCJBIjoyNTUsIlIiOjAsIkciOjAsIkIiOjB9fSwiTWF4V2lkdGgiOjk2MC4wLCJNYXhIZWlnaHQiOiJJbmZpbml0eSIsIlNtYXJ0Rm9yZWdyb3VuZElzQWN0aXZlIjpmYWxzZSwiSG9yaXpvbnRhbEFsaWdubWVudCI6MSwiVmVydGljYWxBbGlnbm1lbnQiOjAsIlNtYXJ0Rm9yZWdyb3VuZCI6bnVsbCwiQmFja2dyb3VuZEZpbGxUeXBlIjowLCJNYXJnaW4iOnsiJHJlZiI6IjgzIn0sIlBhZGRpbmciOnsiJHJlZiI6Ijg0In0sIkJhY2tncm91bmQiOnsiJHJlZiI6Ijg1In0sIklzVmlzaWJsZSI6dHJ1ZSwiV2lkdGgiOjAuMCwiSGVpZ2h0IjowLjAsIkJvcmRlclN0eWxlIjpudWxsLCJQYXJlbnRTdHlsZSI6bnVsbH0sIkRhdGVTdHlsZSI6eyIkaWQiOiIxMTYxIiwiRm9udFNldHRpbmdzIjp7IiRpZCI6IjExNjIiLCJGb250U2l6ZSI6MTAsIkZvbnROYW1lIjoiQXJpYWwiLCJJc0JvbGQiOmZhbHNlLCJJc0l0YWxpYyI6ZmFsc2UsIklzVW5kZXJsaW5lZCI6ZmFsc2UsIlBhcmVudFN0eWxlIjpudWxsfSwiQXV0b1NpemUiOjAsIkZvcmVncm91bmQiOnsiJGlkIjoiMTE2MyIsIkNvbG9yIjp7IiRpZCI6IjExNjQiLCJBIjoyNTUsIlIiOjY4LCJHIjo4NCwiQiI6MTA2fX0sIk1heFdpZHRoIjo5NjAuMCwiTWF4SGVpZ2h0IjoiSW5maW5pdHkiLCJTbWFydEZvcmVncm91bmRJc0FjdGl2ZSI6ZmFsc2UsIkhvcml6b250YWxBbGlnbm1lbnQiOjEsIlZlcnRpY2FsQWxpZ25tZW50IjowLCJTbWFydEZvcmVncm91bmQiOm51bGwsIkJhY2tncm91bmRGaWxsVHlwZSI6MCwiTWFyZ2luIjp7IiRyZWYiOiI5MSJ9LCJQYWRkaW5nIjp7IiRyZWYiOiI5MiJ9LCJCYWNrZ3JvdW5kIjp7IiRyZWYiOiI5MyJ9LCJJc1Zpc2libGUiOnRydWUsIldpZHRoIjowLjAsIkhlaWdodCI6MC4wLCJCb3JkZXJTdHlsZSI6bnVsbCwiUGFyZW50U3R5bGUiOm51bGx9LCJEYXRlRm9ybWF0Ijp7IiRpZCI6IjExNjUiLCJGb3JtYXRTdHJpbmciOiJkZCRNTSIsIlNlcGFyYXRvciI6Ii8iLCJVc2VJbnRlcm5hdGlvbmFsRGF0ZUZvcm1hdCI6dHJ1ZSwiRGF0ZUlzVmlzaWJsZSI6dHJ1ZSwiVGltZUlzVmlzaWJsZSI6ZmFsc2UsIkhvdXJEaWdpdHMiOjEsIkFtUG1EZXNpZ25hdG9yIjoyLCJUcmltMDBNaW51dGVzIjpmYWxzZSwiTGFzdEtub3duVmlzaWJpbGl0eVN0YXRlIjpudWxsfSwiV2Vla051bWJlcmluZyI6eyIkaWQiOiIxMTY2IiwiRm9ybWF0IjowLCJJc1Zpc2libGUiOmZhbHNlLCJMYXN0S25vd25WaXNpYmlsaXR5U3RhdGUiOmZhbHNlfSwiSXNWaXNpYmxlIjp0cnVlLCJQYXJlbnRTdHlsZSI6bnVsbCwiX2V4cGxpY2l0bHlTZXQiOnsiJGlkIjoiMTE2NyIsIlNoYXBlU3R5bGUiOmZhbHNlLCJUaXRsZVN0eWxlIjpmYWxzZSwiRGF0ZVN0eWxlIjpmYWxzZSwiSG9yaXpvbnRhbENvbm5lY3RvclN0eWxlIjpmYWxzZSwiVmVydGljYWxDb25uZWN0b3JTdHlsZSI6ZmFsc2UsIlBlcmNlbnRhZ2VDb21wbGV0ZVNoYXBlT3BhY2l0eSI6ZmFsc2UsIkRhdGVGb3JtYXQiOmZhbHNlLCJJc0JlbG93VGltZWJhbmQiOmZhbHNlLCJEdXJhdGlvbkZvcm1hdCI6ZmFsc2UsIkR1cmF0aW9uUG9zaXRpb24iOmZhbHNlLCJFbmREYXRlUG9zaXRpb24iOmZhbHNlLCJQZXJjZW50YWdlQ29tcGxldGVkUG9zaXRpb24iOmZhbHNlLCJTaGFwZSI6ZmFsc2UsIlNoYXBlVGhpY2tuZXNzIjpmYWxzZSwiU3BhY2luZyI6ZmFsc2UsIlN0YXJ0RGF0ZVBvc2l0aW9uIjpmYWxzZSwiVGl0bGVQb3NpdGlvbiI6ZmFsc2UsIldlZWtOdW1iZXJpbmciOmZhbHNlLCJJc1Zpc2libGUiOmZhbHNlLCJNYXJnaW4iOmZhbHNlfX0sIkdyaWRsaW5lUGFuZWxTdHlsZSI6eyIkaWQiOiIxMTY4IiwiR3JpZGxpbmVTdHlsZSI6eyIkaWQiOiIxMTY5IiwiTGluZUNvbG9yIjp7IiRpZCI6IjExNzAiLCIkdHlwZSI6Ik5MUkUuQ29tbW9uLkRvbS5Tb2xpZENvbG9yQnJ1c2gsIE5MUkUuQ29tbW9uIiwiQ29sb3IiOnsiJGlkIjoiMTE3MSIsIkEiOjM4LCJSIjo5MSwiRyI6MTU1LCJCIjoyMTN9fSwiTGluZVdlaWdodCI6MC4wLCJMaW5lVHlwZSI6MCwiUGFyZW50U3R5bGUiOm51bGx9LCJNYXJnaW4iOnsiJGlkIjoiMTE3MiIsIlRvcCI6MC4wLCJMZWZ0IjowLjAsIlJpZ2h0IjowLjAsIkJvdHRvbSI6MC4wfSwiUGFkZGluZyI6eyIkaWQiOiIxMTczIiwiVG9wIjowLjAsIkxlZnQiOjAuMCwiUmlnaHQiOjAuMCwiQm90dG9tIjowLjB9LCJCYWNrZ3JvdW5kIjpudWxsLCJJc1Zpc2libGUiOmZhbHNlLCJXaWR0aCI6MC4wLCJIZWlnaHQiOjAuMCwiQm9yZGVyU3R5bGUiOnsiJGlkIjoiMTE3NCIsIkxpbmVDb2xvciI6bnVsbCwiTGluZVdlaWdodCI6MC4wLCJMaW5lVHlwZSI6MCwiUGFyZW50U3R5bGUiOm51bGx9LCJQYXJlbnRTdHlsZSI6bnVsbH0sIkFjdGl2aXR5TGluZVBhbmVsU3R5bGUiOnsiJGlkIjoiMTE3NSIsIkFjdGl2aXR5TGluZVN0eWxlIjp7IiRpZCI6IjExNzYiLCJMaW5lQ29sb3IiOnsiJGlkIjoiMTE3NyIsIiR0eXBlIjoiTkxSRS5Db21tb24uRG9tLlNvbGlkQ29sb3JCcnVzaCwgTkxSRS5Db21tb24iLCJDb2xvciI6eyIkaWQiOiIxMTc4IiwiQSI6MzgsIlIiOjY4LCJHIjoxMTQsIkIiOjE5Nn19LCJMaW5lV2VpZ2h0IjoxLjAsIkxpbmVUeXBlIjowLCJQYXJlbnRTdHlsZSI6bnVsbH0sIk1hcmdpbiI6eyIkaWQiOiIxMTc5IiwiVG9wIjowLjAsIkxlZnQiOjAuMCwiUmlnaHQiOjAuMCwiQm90dG9tIjowLjB9LCJQYWRkaW5nIjp7IiRpZCI6IjExODAiLCJUb3AiOjAuMCwiTGVmdCI6MC4wLCJSaWdodCI6MC4wLCJCb3R0b20iOjAuMH0sIkJhY2tncm91bmQiOm51bGwsIklzVmlzaWJsZSI6dHJ1ZSwiV2lkdGgiOjAuMCwiSGVpZ2h0IjowLjAsIkJvcmRlclN0eWxlIjp7IiRpZCI6IjExODEiLCJMaW5lQ29sb3IiOm51bGwsIkxpbmVXZWlnaHQiOjAuMCwiTGluZVR5cGUiOjAsIlBhcmVudFN0eWxlIjpudWxsfSwiUGFyZW50U3R5bGUiOm51bGx9LCJTaG93RWxhcHNlZFRpbWVHcmFkaWVudFN0eWxlIjpmYWxzZSwiVGltZWJhbmRSZXNlcnZlZExlZnRBcmVhU3R5bGUiOnsiJGlkIjoiMTE4MiIsIkFjdGl2aXR5SGVhZGVyV2lkdGgiOjQuMCwiSXNTZXQiOnRydWV9LCJEZWZhdWx0U3dpbWxhbmVTdHlsZSI6bnVsbH0sIlNjYWxlIjpudWxsLCJTY2FsZVYyIjp7IiRpZCI6IjExODMiLCJTdGFydERhdGUiOiIwMDAxLTAxLTAxVDAwOjAwOjAwIiwiRW5kRGF0ZSI6IjAwMDEtMDEtMDFUMDA6MDA6MDAiLCJBdXRvRGF0ZVJhbmdlIjp0cnVlLCJXb3JraW5nRGF5cyI6MTI3LCJGaXNjYWxZZWFyIjp7IiRpZCI6IjExODQiLCJTdGFydE1vbnRoIjoxLCJVc2VTdGFydGluZ1llYXJGb3JOdW1iZXJpbmciOnRydWUsIlNob3dGaXNjYWxZZWFyTGFiZWwiOnRydWV9LCJUb2RheU1hcmtlclRleHQiOiJUb2RheSIsIkF1dG9TY2FsZVR5cGUiOnRydWUsIlRpbWViYW5kU2NhbGVzIjp7IiRpZCI6IjExODUiLCJUb3BTY2FsZUxheWVyIjp7IiRpZCI6IjExODYiLCJGb3JtYXQiOiJNTU0iLCJUeXBlIjo0fSwiTWlkZGxlU2NhbGVMYXllciI6eyIkaWQiOiIxMTg3IiwiRm9ybWF0IjoiTU1NIiwiVHlwZSI6NH0sIkJvdHRvbVNjYWxlTGF5ZXIiOnsiJGlkIjoiMTE4OCIsIkZvcm1hdCI6Ik1NTSIsIlR5cGUiOjR9fX0sIk1pbGVzdG9uZXMiOltdLCJUYXNrcyI6W10sIlN3aW1sYW5lcyI6W10sIk1zUHJvamVjdEl0ZW1zVHJlZSI6eyIkaWQiOiIxMTg5IiwiUm9vdCI6eyJJbXBvcnRJZCI6bnVsbCwiSXNJbXBvcnRlZCI6ZmFsc2UsIkNoaWxkcmVuIjpbXX19LCJNZXRhZGF0YSI6eyIkaWQiOiIxMTkwIn0sIlNldHRpbmdzIjp7IiRpZCI6IjExOTEiLCJJbXBhT3B0aW9ucyI6eyIkaWQiOiIxMTkyIiwiTGVmdFRvUmlnaHQiOnRydWUsIlBheWxvYWRPcHRpb25zIjoxfSwiVXNlQ29tcHJlc3Npb24iOmZhbHNlLCJDb21wcmVzaW9uUGVyY2VudGFnZSI6NTAuMCwiSW5hY3RpdmVJbnRlcnZhbFdpZHRoVGhyZXNob2xkIjozMC4wLCJJbmFjdGl2ZUludGVydmFsV2lkdGgiOjEuMCwiU3BsaXRUYXNrcyI6ZmFsc2UsIlVzZUNsdXN0ZXIiOmZhbHNlLCJFcHNpbG9uIjo1LjAsIk1pblBvaW50c1RvRm9ybUFDbHVzdGVyIjoyLCJHZW5lcmF0ZUludmlzaWJsZVNoYXBlcyI6ZmFsc2UsIlNtYXJ0VGltZWxpbmVUYXNrUGVyY2VudGFnZUZpdCI6ZmFsc2V9LCJJc05ldyI6dHJ1ZSwiSW1wb3J0VHlwZSI6NiwiRmlsZVBhdGgiOm51bGwsIlRpbWVDb25maWd1cmF0aW9uIjp7IiRpZCI6IjExOTMiLCJVc2VUaW1lIjpmYWxzZSwiV29ya0RheVN0YXJ0IjoiMDA6MDA6MDAiLCJXb3JrRGF5RW5kIjoiMjM6NTk6MDAifSwiTGFzdFVzZWRUZW1wbGF0ZUlkIjoiNzM1NWI2MzMtYWM2Ni00NTI4LThiNGQtMjk5ZmFlZGM5ZWU5IiwiRmlyc3RXZWVrT2ZZZWFyIjowLCJQbGFjZU1pbGVzdG9uZUF0VGhlQmVnaW5uaW5nT2ZUaGVEYXkiOmZhbHNlfQ=="/>
  <p:tag name="__MASTER" val="__part_0"/>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MARKERSHAPE" val="OTL"/>
</p:tagLst>
</file>

<file path=ppt/tags/tag227.xml><?xml version="1.0" encoding="utf-8"?>
<p:tagLst xmlns:a="http://schemas.openxmlformats.org/drawingml/2006/main" xmlns:r="http://schemas.openxmlformats.org/officeDocument/2006/relationships" xmlns:p="http://schemas.openxmlformats.org/presentationml/2006/main">
  <p:tag name="OTLMARKERSHAPE" val="OTL"/>
</p:tagLst>
</file>

<file path=ppt/tags/tag228.xml><?xml version="1.0" encoding="utf-8"?>
<p:tagLst xmlns:a="http://schemas.openxmlformats.org/drawingml/2006/main" xmlns:r="http://schemas.openxmlformats.org/officeDocument/2006/relationships" xmlns:p="http://schemas.openxmlformats.org/presentationml/2006/main">
  <p:tag name="OTLMARKERSHAPE" val="OTL"/>
</p:tagLst>
</file>

<file path=ppt/tags/tag229.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30.xml><?xml version="1.0" encoding="utf-8"?>
<p:tagLst xmlns:a="http://schemas.openxmlformats.org/drawingml/2006/main" xmlns:r="http://schemas.openxmlformats.org/officeDocument/2006/relationships" xmlns:p="http://schemas.openxmlformats.org/presentationml/2006/main">
  <p:tag name="OTLMARKERSHAPE" val="OTL"/>
</p:tagLst>
</file>

<file path=ppt/tags/tag231.xml><?xml version="1.0" encoding="utf-8"?>
<p:tagLst xmlns:a="http://schemas.openxmlformats.org/drawingml/2006/main" xmlns:r="http://schemas.openxmlformats.org/officeDocument/2006/relationships" xmlns:p="http://schemas.openxmlformats.org/presentationml/2006/main">
  <p:tag name="OTLMARKERSHAPE" val="OTL"/>
</p:tagLst>
</file>

<file path=ppt/tags/tag232.xml><?xml version="1.0" encoding="utf-8"?>
<p:tagLst xmlns:a="http://schemas.openxmlformats.org/drawingml/2006/main" xmlns:r="http://schemas.openxmlformats.org/officeDocument/2006/relationships" xmlns:p="http://schemas.openxmlformats.org/presentationml/2006/main">
  <p:tag name="OTLMARKERSHAPE" val="OTL"/>
</p:tagLst>
</file>

<file path=ppt/tags/tag233.xml><?xml version="1.0" encoding="utf-8"?>
<p:tagLst xmlns:a="http://schemas.openxmlformats.org/drawingml/2006/main" xmlns:r="http://schemas.openxmlformats.org/officeDocument/2006/relationships" xmlns:p="http://schemas.openxmlformats.org/presentationml/2006/main">
  <p:tag name="OTLMARKERSHAPE" val="OTL"/>
</p:tagLst>
</file>

<file path=ppt/tags/tag234.xml><?xml version="1.0" encoding="utf-8"?>
<p:tagLst xmlns:a="http://schemas.openxmlformats.org/drawingml/2006/main" xmlns:r="http://schemas.openxmlformats.org/officeDocument/2006/relationships" xmlns:p="http://schemas.openxmlformats.org/presentationml/2006/main">
  <p:tag name="OTLMARKERSHAPE" val="OTL"/>
</p:tagLst>
</file>

<file path=ppt/tags/tag235.xml><?xml version="1.0" encoding="utf-8"?>
<p:tagLst xmlns:a="http://schemas.openxmlformats.org/drawingml/2006/main" xmlns:r="http://schemas.openxmlformats.org/officeDocument/2006/relationships" xmlns:p="http://schemas.openxmlformats.org/presentationml/2006/main">
  <p:tag name="OTLMARKERSHAPE" val="OTL"/>
</p:tagLst>
</file>

<file path=ppt/tags/tag236.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odern">
  <a:themeElements>
    <a:clrScheme name="ROTARY">
      <a:dk1>
        <a:sysClr val="windowText" lastClr="000000"/>
      </a:dk1>
      <a:lt1>
        <a:sysClr val="window" lastClr="FFFFFF"/>
      </a:lt1>
      <a:dk2>
        <a:srgbClr val="3C3D3E"/>
      </a:dk2>
      <a:lt2>
        <a:srgbClr val="999683"/>
      </a:lt2>
      <a:accent1>
        <a:srgbClr val="D91B5C"/>
      </a:accent1>
      <a:accent2>
        <a:srgbClr val="009999"/>
      </a:accent2>
      <a:accent3>
        <a:srgbClr val="872175"/>
      </a:accent3>
      <a:accent4>
        <a:srgbClr val="FF7600"/>
      </a:accent4>
      <a:accent5>
        <a:srgbClr val="17458F"/>
      </a:accent5>
      <a:accent6>
        <a:srgbClr val="01B4E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2438</Words>
  <Application>Microsoft Office PowerPoint</Application>
  <PresentationFormat>Custom</PresentationFormat>
  <Paragraphs>255</Paragraphs>
  <Slides>10</Slides>
  <Notes>10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10</vt:i4>
      </vt:variant>
    </vt:vector>
  </HeadingPairs>
  <TitlesOfParts>
    <vt:vector size="28" baseType="lpstr">
      <vt:lpstr>Arial</vt:lpstr>
      <vt:lpstr>Avenir Next LT Pro</vt:lpstr>
      <vt:lpstr>Calibri</vt:lpstr>
      <vt:lpstr>Calibri Light</vt:lpstr>
      <vt:lpstr>Frutiger LT Std 45 Light</vt:lpstr>
      <vt:lpstr>Frutiger LT Std 55 Roman</vt:lpstr>
      <vt:lpstr>Frutiger LT Std 65 Bold</vt:lpstr>
      <vt:lpstr>Helvetica</vt:lpstr>
      <vt:lpstr>Helvetica Neue</vt:lpstr>
      <vt:lpstr>Helvetica Neue Light</vt:lpstr>
      <vt:lpstr>Helvetica Neue Medium</vt:lpstr>
      <vt:lpstr>Segoe UI</vt:lpstr>
      <vt:lpstr>Symbol</vt:lpstr>
      <vt:lpstr>Wingdings</vt:lpstr>
      <vt:lpstr>White</vt:lpstr>
      <vt:lpstr>Modern</vt:lpstr>
      <vt:lpstr>2_Office Theme</vt:lpstr>
      <vt:lpstr>1_Modern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Waugh</dc:creator>
  <cp:lastModifiedBy>Michelle Gallace</cp:lastModifiedBy>
  <cp:revision>1</cp:revision>
  <cp:lastPrinted>2022-06-06T05:47:33Z</cp:lastPrinted>
  <dcterms:modified xsi:type="dcterms:W3CDTF">2023-09-04T04:39:17Z</dcterms:modified>
</cp:coreProperties>
</file>