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95" r:id="rId3"/>
    <p:sldMasterId id="2147483721" r:id="rId4"/>
  </p:sldMasterIdLst>
  <p:notesMasterIdLst>
    <p:notesMasterId r:id="rId25"/>
  </p:notesMasterIdLst>
  <p:handoutMasterIdLst>
    <p:handoutMasterId r:id="rId26"/>
  </p:handoutMasterIdLst>
  <p:sldIdLst>
    <p:sldId id="257" r:id="rId5"/>
    <p:sldId id="4238" r:id="rId6"/>
    <p:sldId id="4279" r:id="rId7"/>
    <p:sldId id="4257" r:id="rId8"/>
    <p:sldId id="4266" r:id="rId9"/>
    <p:sldId id="4271" r:id="rId10"/>
    <p:sldId id="4267" r:id="rId11"/>
    <p:sldId id="4270" r:id="rId12"/>
    <p:sldId id="4268" r:id="rId13"/>
    <p:sldId id="4269" r:id="rId14"/>
    <p:sldId id="4272" r:id="rId15"/>
    <p:sldId id="4227" r:id="rId16"/>
    <p:sldId id="4262" r:id="rId17"/>
    <p:sldId id="4226" r:id="rId18"/>
    <p:sldId id="4277" r:id="rId19"/>
    <p:sldId id="4248" r:id="rId20"/>
    <p:sldId id="4278" r:id="rId21"/>
    <p:sldId id="4273" r:id="rId22"/>
    <p:sldId id="4275" r:id="rId23"/>
    <p:sldId id="4241" r:id="rId24"/>
  </p:sldIdLst>
  <p:sldSz cx="24384000" cy="13716000"/>
  <p:notesSz cx="6800850" cy="993298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FAC"/>
    <a:srgbClr val="58585A"/>
    <a:srgbClr val="EA5F00"/>
    <a:srgbClr val="305496"/>
    <a:srgbClr val="FAC360"/>
    <a:srgbClr val="FF9D5B"/>
    <a:srgbClr val="434343"/>
    <a:srgbClr val="7798D3"/>
    <a:srgbClr val="BCE292"/>
    <a:srgbClr val="F7A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6446E-6602-4653-B7A7-D5BC40F0709F}" v="336" dt="2024-02-08T13:40:47.34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3792" autoAdjust="0"/>
  </p:normalViewPr>
  <p:slideViewPr>
    <p:cSldViewPr snapToGrid="0">
      <p:cViewPr varScale="1">
        <p:scale>
          <a:sx n="33" d="100"/>
          <a:sy n="33" d="100"/>
        </p:scale>
        <p:origin x="57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96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Gallace" userId="6890fe1d-fae7-4c95-8977-faa318922140" providerId="ADAL" clId="{72326B9C-E136-4239-89C5-773EA35E3CD1}"/>
    <pc:docChg chg="undo redo custSel addSld delSld modSld sldOrd">
      <pc:chgData name="Michelle Gallace" userId="6890fe1d-fae7-4c95-8977-faa318922140" providerId="ADAL" clId="{72326B9C-E136-4239-89C5-773EA35E3CD1}" dt="2023-12-03T08:47:54.912" v="7477" actId="1076"/>
      <pc:docMkLst>
        <pc:docMk/>
      </pc:docMkLst>
      <pc:sldChg chg="modSp mod">
        <pc:chgData name="Michelle Gallace" userId="6890fe1d-fae7-4c95-8977-faa318922140" providerId="ADAL" clId="{72326B9C-E136-4239-89C5-773EA35E3CD1}" dt="2023-11-22T05:17:27.020" v="7" actId="20577"/>
        <pc:sldMkLst>
          <pc:docMk/>
          <pc:sldMk cId="0" sldId="257"/>
        </pc:sldMkLst>
        <pc:spChg chg="mod">
          <ac:chgData name="Michelle Gallace" userId="6890fe1d-fae7-4c95-8977-faa318922140" providerId="ADAL" clId="{72326B9C-E136-4239-89C5-773EA35E3CD1}" dt="2023-11-22T05:17:27.020" v="7" actId="20577"/>
          <ac:spMkLst>
            <pc:docMk/>
            <pc:sldMk cId="0" sldId="257"/>
            <ac:spMk id="3" creationId="{0D5035CB-5CB6-4E0E-5290-716C49015623}"/>
          </ac:spMkLst>
        </pc:spChg>
      </pc:sldChg>
      <pc:sldChg chg="del">
        <pc:chgData name="Michelle Gallace" userId="6890fe1d-fae7-4c95-8977-faa318922140" providerId="ADAL" clId="{72326B9C-E136-4239-89C5-773EA35E3CD1}" dt="2023-11-22T22:32:35.530" v="4099" actId="2696"/>
        <pc:sldMkLst>
          <pc:docMk/>
          <pc:sldMk cId="2674787537" sldId="1899"/>
        </pc:sldMkLst>
      </pc:sldChg>
      <pc:sldChg chg="del">
        <pc:chgData name="Michelle Gallace" userId="6890fe1d-fae7-4c95-8977-faa318922140" providerId="ADAL" clId="{72326B9C-E136-4239-89C5-773EA35E3CD1}" dt="2023-11-22T05:18:51.408" v="8" actId="2696"/>
        <pc:sldMkLst>
          <pc:docMk/>
          <pc:sldMk cId="1518297355" sldId="4192"/>
        </pc:sldMkLst>
      </pc:sldChg>
      <pc:sldChg chg="ord">
        <pc:chgData name="Michelle Gallace" userId="6890fe1d-fae7-4c95-8977-faa318922140" providerId="ADAL" clId="{72326B9C-E136-4239-89C5-773EA35E3CD1}" dt="2023-11-28T22:05:34.006" v="7262"/>
        <pc:sldMkLst>
          <pc:docMk/>
          <pc:sldMk cId="1633230077" sldId="4194"/>
        </pc:sldMkLst>
      </pc:sldChg>
      <pc:sldChg chg="del">
        <pc:chgData name="Michelle Gallace" userId="6890fe1d-fae7-4c95-8977-faa318922140" providerId="ADAL" clId="{72326B9C-E136-4239-89C5-773EA35E3CD1}" dt="2023-11-22T05:30:45.759" v="688" actId="2696"/>
        <pc:sldMkLst>
          <pc:docMk/>
          <pc:sldMk cId="2743094635" sldId="4210"/>
        </pc:sldMkLst>
      </pc:sldChg>
      <pc:sldChg chg="modSp ord">
        <pc:chgData name="Michelle Gallace" userId="6890fe1d-fae7-4c95-8977-faa318922140" providerId="ADAL" clId="{72326B9C-E136-4239-89C5-773EA35E3CD1}" dt="2023-11-28T22:05:36.481" v="7264"/>
        <pc:sldMkLst>
          <pc:docMk/>
          <pc:sldMk cId="673452195" sldId="4215"/>
        </pc:sldMkLst>
        <pc:graphicFrameChg chg="mod">
          <ac:chgData name="Michelle Gallace" userId="6890fe1d-fae7-4c95-8977-faa318922140" providerId="ADAL" clId="{72326B9C-E136-4239-89C5-773EA35E3CD1}" dt="2023-11-27T05:00:34.457" v="7232" actId="1582"/>
          <ac:graphicFrameMkLst>
            <pc:docMk/>
            <pc:sldMk cId="673452195" sldId="4215"/>
            <ac:graphicFrameMk id="3" creationId="{76F914DF-35BA-75F0-982F-A2A6DDDF02D6}"/>
          </ac:graphicFrameMkLst>
        </pc:graphicFrameChg>
      </pc:sldChg>
      <pc:sldChg chg="del">
        <pc:chgData name="Michelle Gallace" userId="6890fe1d-fae7-4c95-8977-faa318922140" providerId="ADAL" clId="{72326B9C-E136-4239-89C5-773EA35E3CD1}" dt="2023-11-24T01:24:11.971" v="5281" actId="2696"/>
        <pc:sldMkLst>
          <pc:docMk/>
          <pc:sldMk cId="3654132931" sldId="4223"/>
        </pc:sldMkLst>
      </pc:sldChg>
      <pc:sldChg chg="del">
        <pc:chgData name="Michelle Gallace" userId="6890fe1d-fae7-4c95-8977-faa318922140" providerId="ADAL" clId="{72326B9C-E136-4239-89C5-773EA35E3CD1}" dt="2023-11-22T05:30:22.112" v="683" actId="2696"/>
        <pc:sldMkLst>
          <pc:docMk/>
          <pc:sldMk cId="4095333502" sldId="4224"/>
        </pc:sldMkLst>
      </pc:sldChg>
      <pc:sldChg chg="modSp mod">
        <pc:chgData name="Michelle Gallace" userId="6890fe1d-fae7-4c95-8977-faa318922140" providerId="ADAL" clId="{72326B9C-E136-4239-89C5-773EA35E3CD1}" dt="2023-11-26T23:12:58.978" v="7228" actId="20577"/>
        <pc:sldMkLst>
          <pc:docMk/>
          <pc:sldMk cId="1995678729" sldId="4227"/>
        </pc:sldMkLst>
        <pc:spChg chg="mod">
          <ac:chgData name="Michelle Gallace" userId="6890fe1d-fae7-4c95-8977-faa318922140" providerId="ADAL" clId="{72326B9C-E136-4239-89C5-773EA35E3CD1}" dt="2023-11-22T05:59:04.680" v="963" actId="1076"/>
          <ac:spMkLst>
            <pc:docMk/>
            <pc:sldMk cId="1995678729" sldId="4227"/>
            <ac:spMk id="21" creationId="{D91D0A03-7E26-7C39-64C6-771D662079BB}"/>
          </ac:spMkLst>
        </pc:spChg>
        <pc:spChg chg="mod">
          <ac:chgData name="Michelle Gallace" userId="6890fe1d-fae7-4c95-8977-faa318922140" providerId="ADAL" clId="{72326B9C-E136-4239-89C5-773EA35E3CD1}" dt="2023-11-26T23:12:58.978" v="7228" actId="20577"/>
          <ac:spMkLst>
            <pc:docMk/>
            <pc:sldMk cId="1995678729" sldId="4227"/>
            <ac:spMk id="22" creationId="{A5DD1570-4B18-AB8E-4CB4-21B6A358A74A}"/>
          </ac:spMkLst>
        </pc:spChg>
      </pc:sldChg>
      <pc:sldChg chg="addSp delSp modSp del mod ord">
        <pc:chgData name="Michelle Gallace" userId="6890fe1d-fae7-4c95-8977-faa318922140" providerId="ADAL" clId="{72326B9C-E136-4239-89C5-773EA35E3CD1}" dt="2023-11-23T01:41:50.586" v="5240"/>
        <pc:sldMkLst>
          <pc:docMk/>
          <pc:sldMk cId="837455241" sldId="4228"/>
        </pc:sldMkLst>
        <pc:spChg chg="add mod">
          <ac:chgData name="Michelle Gallace" userId="6890fe1d-fae7-4c95-8977-faa318922140" providerId="ADAL" clId="{72326B9C-E136-4239-89C5-773EA35E3CD1}" dt="2023-11-22T05:23:14.252" v="255" actId="113"/>
          <ac:spMkLst>
            <pc:docMk/>
            <pc:sldMk cId="837455241" sldId="4228"/>
            <ac:spMk id="2" creationId="{AF074603-0E6B-4C80-15B8-C900DFD10B07}"/>
          </ac:spMkLst>
        </pc:spChg>
        <pc:spChg chg="del mod">
          <ac:chgData name="Michelle Gallace" userId="6890fe1d-fae7-4c95-8977-faa318922140" providerId="ADAL" clId="{72326B9C-E136-4239-89C5-773EA35E3CD1}" dt="2023-11-22T05:19:16.753" v="14" actId="478"/>
          <ac:spMkLst>
            <pc:docMk/>
            <pc:sldMk cId="837455241" sldId="4228"/>
            <ac:spMk id="3" creationId="{90A4EE1A-4FCA-9FAF-A388-19D8EAA9C04D}"/>
          </ac:spMkLst>
        </pc:spChg>
        <pc:spChg chg="mod">
          <ac:chgData name="Michelle Gallace" userId="6890fe1d-fae7-4c95-8977-faa318922140" providerId="ADAL" clId="{72326B9C-E136-4239-89C5-773EA35E3CD1}" dt="2023-11-22T07:59:18.854" v="2793" actId="20577"/>
          <ac:spMkLst>
            <pc:docMk/>
            <pc:sldMk cId="837455241" sldId="4228"/>
            <ac:spMk id="5" creationId="{CAFF1EDB-9403-7589-E102-A11705FC4D22}"/>
          </ac:spMkLst>
        </pc:spChg>
        <pc:spChg chg="mod">
          <ac:chgData name="Michelle Gallace" userId="6890fe1d-fae7-4c95-8977-faa318922140" providerId="ADAL" clId="{72326B9C-E136-4239-89C5-773EA35E3CD1}" dt="2023-11-22T08:00:21.300" v="2847" actId="20577"/>
          <ac:spMkLst>
            <pc:docMk/>
            <pc:sldMk cId="837455241" sldId="4228"/>
            <ac:spMk id="10" creationId="{0413C9C8-D828-AAC1-35FB-8A1B0692F573}"/>
          </ac:spMkLst>
        </pc:spChg>
        <pc:spChg chg="mod">
          <ac:chgData name="Michelle Gallace" userId="6890fe1d-fae7-4c95-8977-faa318922140" providerId="ADAL" clId="{72326B9C-E136-4239-89C5-773EA35E3CD1}" dt="2023-11-22T22:33:03.814" v="4120" actId="20577"/>
          <ac:spMkLst>
            <pc:docMk/>
            <pc:sldMk cId="837455241" sldId="4228"/>
            <ac:spMk id="14" creationId="{6648FA21-0E3E-CE63-49A3-F721420AAA18}"/>
          </ac:spMkLst>
        </pc:spChg>
        <pc:spChg chg="mod">
          <ac:chgData name="Michelle Gallace" userId="6890fe1d-fae7-4c95-8977-faa318922140" providerId="ADAL" clId="{72326B9C-E136-4239-89C5-773EA35E3CD1}" dt="2023-11-22T22:15:58.931" v="3983" actId="20577"/>
          <ac:spMkLst>
            <pc:docMk/>
            <pc:sldMk cId="837455241" sldId="4228"/>
            <ac:spMk id="16" creationId="{7FE6F3E8-C286-880C-0D09-B882CD3C7C64}"/>
          </ac:spMkLst>
        </pc:spChg>
        <pc:spChg chg="mod">
          <ac:chgData name="Michelle Gallace" userId="6890fe1d-fae7-4c95-8977-faa318922140" providerId="ADAL" clId="{72326B9C-E136-4239-89C5-773EA35E3CD1}" dt="2023-11-22T08:05:33.361" v="3303" actId="113"/>
          <ac:spMkLst>
            <pc:docMk/>
            <pc:sldMk cId="837455241" sldId="4228"/>
            <ac:spMk id="18" creationId="{D481398F-5B65-A80A-EA8F-B7D4E1DD5E3D}"/>
          </ac:spMkLst>
        </pc:spChg>
        <pc:picChg chg="del">
          <ac:chgData name="Michelle Gallace" userId="6890fe1d-fae7-4c95-8977-faa318922140" providerId="ADAL" clId="{72326B9C-E136-4239-89C5-773EA35E3CD1}" dt="2023-11-22T05:19:03.525" v="9" actId="478"/>
          <ac:picMkLst>
            <pc:docMk/>
            <pc:sldMk cId="837455241" sldId="4228"/>
            <ac:picMk id="7" creationId="{E236CF47-657C-A701-6D8D-CA5E29279A5F}"/>
          </ac:picMkLst>
        </pc:picChg>
      </pc:sldChg>
      <pc:sldChg chg="del">
        <pc:chgData name="Michelle Gallace" userId="6890fe1d-fae7-4c95-8977-faa318922140" providerId="ADAL" clId="{72326B9C-E136-4239-89C5-773EA35E3CD1}" dt="2023-11-22T05:30:25.431" v="684" actId="2696"/>
        <pc:sldMkLst>
          <pc:docMk/>
          <pc:sldMk cId="2142046203" sldId="4232"/>
        </pc:sldMkLst>
      </pc:sldChg>
      <pc:sldChg chg="del">
        <pc:chgData name="Michelle Gallace" userId="6890fe1d-fae7-4c95-8977-faa318922140" providerId="ADAL" clId="{72326B9C-E136-4239-89C5-773EA35E3CD1}" dt="2023-11-22T05:30:31.827" v="686" actId="2696"/>
        <pc:sldMkLst>
          <pc:docMk/>
          <pc:sldMk cId="8131319" sldId="4236"/>
        </pc:sldMkLst>
      </pc:sldChg>
      <pc:sldChg chg="del">
        <pc:chgData name="Michelle Gallace" userId="6890fe1d-fae7-4c95-8977-faa318922140" providerId="ADAL" clId="{72326B9C-E136-4239-89C5-773EA35E3CD1}" dt="2023-11-22T05:31:22.281" v="690" actId="2696"/>
        <pc:sldMkLst>
          <pc:docMk/>
          <pc:sldMk cId="2782755055" sldId="4237"/>
        </pc:sldMkLst>
      </pc:sldChg>
      <pc:sldChg chg="del">
        <pc:chgData name="Michelle Gallace" userId="6890fe1d-fae7-4c95-8977-faa318922140" providerId="ADAL" clId="{72326B9C-E136-4239-89C5-773EA35E3CD1}" dt="2023-11-22T05:31:10.333" v="689" actId="2696"/>
        <pc:sldMkLst>
          <pc:docMk/>
          <pc:sldMk cId="1969249298" sldId="4238"/>
        </pc:sldMkLst>
      </pc:sldChg>
      <pc:sldChg chg="del">
        <pc:chgData name="Michelle Gallace" userId="6890fe1d-fae7-4c95-8977-faa318922140" providerId="ADAL" clId="{72326B9C-E136-4239-89C5-773EA35E3CD1}" dt="2023-11-22T05:30:35.617" v="687" actId="2696"/>
        <pc:sldMkLst>
          <pc:docMk/>
          <pc:sldMk cId="1661042284" sldId="4239"/>
        </pc:sldMkLst>
      </pc:sldChg>
      <pc:sldChg chg="del">
        <pc:chgData name="Michelle Gallace" userId="6890fe1d-fae7-4c95-8977-faa318922140" providerId="ADAL" clId="{72326B9C-E136-4239-89C5-773EA35E3CD1}" dt="2023-11-22T05:30:28.555" v="685" actId="2696"/>
        <pc:sldMkLst>
          <pc:docMk/>
          <pc:sldMk cId="3169601647" sldId="4240"/>
        </pc:sldMkLst>
      </pc:sldChg>
      <pc:sldChg chg="modSp mod">
        <pc:chgData name="Michelle Gallace" userId="6890fe1d-fae7-4c95-8977-faa318922140" providerId="ADAL" clId="{72326B9C-E136-4239-89C5-773EA35E3CD1}" dt="2023-12-03T08:47:54.912" v="7477" actId="1076"/>
        <pc:sldMkLst>
          <pc:docMk/>
          <pc:sldMk cId="2178725832" sldId="4244"/>
        </pc:sldMkLst>
        <pc:spChg chg="mod">
          <ac:chgData name="Michelle Gallace" userId="6890fe1d-fae7-4c95-8977-faa318922140" providerId="ADAL" clId="{72326B9C-E136-4239-89C5-773EA35E3CD1}" dt="2023-11-29T00:03:36.725" v="7286" actId="1076"/>
          <ac:spMkLst>
            <pc:docMk/>
            <pc:sldMk cId="2178725832" sldId="4244"/>
            <ac:spMk id="2" creationId="{C224CA62-EBB9-DA0A-3676-DD170D8617B1}"/>
          </ac:spMkLst>
        </pc:spChg>
        <pc:picChg chg="mod">
          <ac:chgData name="Michelle Gallace" userId="6890fe1d-fae7-4c95-8977-faa318922140" providerId="ADAL" clId="{72326B9C-E136-4239-89C5-773EA35E3CD1}" dt="2023-12-03T08:47:54.912" v="7477" actId="1076"/>
          <ac:picMkLst>
            <pc:docMk/>
            <pc:sldMk cId="2178725832" sldId="4244"/>
            <ac:picMk id="126" creationId="{00000000-0000-0000-0000-000000000000}"/>
          </ac:picMkLst>
        </pc:picChg>
      </pc:sldChg>
      <pc:sldChg chg="addSp delSp modSp del mod ord">
        <pc:chgData name="Michelle Gallace" userId="6890fe1d-fae7-4c95-8977-faa318922140" providerId="ADAL" clId="{72326B9C-E136-4239-89C5-773EA35E3CD1}" dt="2023-11-26T23:06:37.478" v="7017" actId="2696"/>
        <pc:sldMkLst>
          <pc:docMk/>
          <pc:sldMk cId="3035125569" sldId="4247"/>
        </pc:sldMkLst>
        <pc:spChg chg="mod">
          <ac:chgData name="Michelle Gallace" userId="6890fe1d-fae7-4c95-8977-faa318922140" providerId="ADAL" clId="{72326B9C-E136-4239-89C5-773EA35E3CD1}" dt="2023-11-26T23:03:57.306" v="6959" actId="20577"/>
          <ac:spMkLst>
            <pc:docMk/>
            <pc:sldMk cId="3035125569" sldId="4247"/>
            <ac:spMk id="2" creationId="{718F5F7F-DD1C-5882-8FAB-977A0CCEF9CC}"/>
          </ac:spMkLst>
        </pc:spChg>
        <pc:spChg chg="mod">
          <ac:chgData name="Michelle Gallace" userId="6890fe1d-fae7-4c95-8977-faa318922140" providerId="ADAL" clId="{72326B9C-E136-4239-89C5-773EA35E3CD1}" dt="2023-11-22T05:24:57.248" v="274" actId="20577"/>
          <ac:spMkLst>
            <pc:docMk/>
            <pc:sldMk cId="3035125569" sldId="4247"/>
            <ac:spMk id="5" creationId="{CAFF1EDB-9403-7589-E102-A11705FC4D22}"/>
          </ac:spMkLst>
        </pc:spChg>
        <pc:spChg chg="mod">
          <ac:chgData name="Michelle Gallace" userId="6890fe1d-fae7-4c95-8977-faa318922140" providerId="ADAL" clId="{72326B9C-E136-4239-89C5-773EA35E3CD1}" dt="2023-11-22T05:28:08.236" v="579" actId="20577"/>
          <ac:spMkLst>
            <pc:docMk/>
            <pc:sldMk cId="3035125569" sldId="4247"/>
            <ac:spMk id="6" creationId="{40AABD7A-FF2F-3459-EE7E-C95E1F51A527}"/>
          </ac:spMkLst>
        </pc:spChg>
        <pc:spChg chg="mod">
          <ac:chgData name="Michelle Gallace" userId="6890fe1d-fae7-4c95-8977-faa318922140" providerId="ADAL" clId="{72326B9C-E136-4239-89C5-773EA35E3CD1}" dt="2023-11-26T23:04:08.856" v="6962" actId="20577"/>
          <ac:spMkLst>
            <pc:docMk/>
            <pc:sldMk cId="3035125569" sldId="4247"/>
            <ac:spMk id="8" creationId="{82CBF7CF-4C4F-D92D-1683-55168EF4F6E2}"/>
          </ac:spMkLst>
        </pc:spChg>
        <pc:spChg chg="add mod">
          <ac:chgData name="Michelle Gallace" userId="6890fe1d-fae7-4c95-8977-faa318922140" providerId="ADAL" clId="{72326B9C-E136-4239-89C5-773EA35E3CD1}" dt="2023-11-24T01:20:29.089" v="5268" actId="1076"/>
          <ac:spMkLst>
            <pc:docMk/>
            <pc:sldMk cId="3035125569" sldId="4247"/>
            <ac:spMk id="9" creationId="{7319D27E-047C-E881-3F94-258FC058D9EC}"/>
          </ac:spMkLst>
        </pc:spChg>
        <pc:spChg chg="add del mod topLvl">
          <ac:chgData name="Michelle Gallace" userId="6890fe1d-fae7-4c95-8977-faa318922140" providerId="ADAL" clId="{72326B9C-E136-4239-89C5-773EA35E3CD1}" dt="2023-11-26T23:03:53.408" v="6958" actId="478"/>
          <ac:spMkLst>
            <pc:docMk/>
            <pc:sldMk cId="3035125569" sldId="4247"/>
            <ac:spMk id="11" creationId="{C4A2882F-F56D-CE1A-716A-2EF5BFA41310}"/>
          </ac:spMkLst>
        </pc:spChg>
        <pc:spChg chg="add del mod">
          <ac:chgData name="Michelle Gallace" userId="6890fe1d-fae7-4c95-8977-faa318922140" providerId="ADAL" clId="{72326B9C-E136-4239-89C5-773EA35E3CD1}" dt="2023-11-22T22:11:40.627" v="3780"/>
          <ac:spMkLst>
            <pc:docMk/>
            <pc:sldMk cId="3035125569" sldId="4247"/>
            <ac:spMk id="12" creationId="{7315C7CF-88D8-B707-980E-82BAAEEC35BA}"/>
          </ac:spMkLst>
        </pc:spChg>
        <pc:spChg chg="add del mod">
          <ac:chgData name="Michelle Gallace" userId="6890fe1d-fae7-4c95-8977-faa318922140" providerId="ADAL" clId="{72326B9C-E136-4239-89C5-773EA35E3CD1}" dt="2023-11-22T22:11:52.273" v="3784"/>
          <ac:spMkLst>
            <pc:docMk/>
            <pc:sldMk cId="3035125569" sldId="4247"/>
            <ac:spMk id="14" creationId="{65AC00D2-4FF8-B076-0A5D-D8683A47A5C6}"/>
          </ac:spMkLst>
        </pc:spChg>
        <pc:spChg chg="mod">
          <ac:chgData name="Michelle Gallace" userId="6890fe1d-fae7-4c95-8977-faa318922140" providerId="ADAL" clId="{72326B9C-E136-4239-89C5-773EA35E3CD1}" dt="2023-11-24T01:13:09.581" v="5265" actId="14100"/>
          <ac:spMkLst>
            <pc:docMk/>
            <pc:sldMk cId="3035125569" sldId="4247"/>
            <ac:spMk id="16" creationId="{369C8CEC-BA68-9535-6E66-FDADA8157537}"/>
          </ac:spMkLst>
        </pc:spChg>
        <pc:spChg chg="mod">
          <ac:chgData name="Michelle Gallace" userId="6890fe1d-fae7-4c95-8977-faa318922140" providerId="ADAL" clId="{72326B9C-E136-4239-89C5-773EA35E3CD1}" dt="2023-11-22T22:15:07.812" v="3971" actId="20577"/>
          <ac:spMkLst>
            <pc:docMk/>
            <pc:sldMk cId="3035125569" sldId="4247"/>
            <ac:spMk id="19" creationId="{DAF332EB-D3A0-154B-B2D4-ED5C3E62042F}"/>
          </ac:spMkLst>
        </pc:spChg>
        <pc:spChg chg="mod">
          <ac:chgData name="Michelle Gallace" userId="6890fe1d-fae7-4c95-8977-faa318922140" providerId="ADAL" clId="{72326B9C-E136-4239-89C5-773EA35E3CD1}" dt="2023-11-22T22:31:26.226" v="4026"/>
          <ac:spMkLst>
            <pc:docMk/>
            <pc:sldMk cId="3035125569" sldId="4247"/>
            <ac:spMk id="22" creationId="{7FF92C58-1127-6016-8F85-99CB45FED8F8}"/>
          </ac:spMkLst>
        </pc:spChg>
        <pc:spChg chg="mod">
          <ac:chgData name="Michelle Gallace" userId="6890fe1d-fae7-4c95-8977-faa318922140" providerId="ADAL" clId="{72326B9C-E136-4239-89C5-773EA35E3CD1}" dt="2023-11-24T01:20:29.089" v="5268" actId="1076"/>
          <ac:spMkLst>
            <pc:docMk/>
            <pc:sldMk cId="3035125569" sldId="4247"/>
            <ac:spMk id="23" creationId="{18638C5D-4C05-F8F4-7ED5-DBEB369F39DC}"/>
          </ac:spMkLst>
        </pc:spChg>
        <pc:spChg chg="mod">
          <ac:chgData name="Michelle Gallace" userId="6890fe1d-fae7-4c95-8977-faa318922140" providerId="ADAL" clId="{72326B9C-E136-4239-89C5-773EA35E3CD1}" dt="2023-11-26T23:06:30.994" v="7009" actId="20577"/>
          <ac:spMkLst>
            <pc:docMk/>
            <pc:sldMk cId="3035125569" sldId="4247"/>
            <ac:spMk id="25" creationId="{9B5C65D8-754A-6140-1187-909324C2053B}"/>
          </ac:spMkLst>
        </pc:spChg>
        <pc:spChg chg="add del mod topLvl">
          <ac:chgData name="Michelle Gallace" userId="6890fe1d-fae7-4c95-8977-faa318922140" providerId="ADAL" clId="{72326B9C-E136-4239-89C5-773EA35E3CD1}" dt="2023-11-26T23:06:30.413" v="7006" actId="20577"/>
          <ac:spMkLst>
            <pc:docMk/>
            <pc:sldMk cId="3035125569" sldId="4247"/>
            <ac:spMk id="28" creationId="{E73AE49B-7EAC-8C57-0D8C-C091D0B6B943}"/>
          </ac:spMkLst>
        </pc:spChg>
        <pc:spChg chg="mod">
          <ac:chgData name="Michelle Gallace" userId="6890fe1d-fae7-4c95-8977-faa318922140" providerId="ADAL" clId="{72326B9C-E136-4239-89C5-773EA35E3CD1}" dt="2023-11-26T23:06:33.110" v="7016" actId="20577"/>
          <ac:spMkLst>
            <pc:docMk/>
            <pc:sldMk cId="3035125569" sldId="4247"/>
            <ac:spMk id="30" creationId="{C435AD07-9B17-2C14-CB44-82A9479A5A7A}"/>
          </ac:spMkLst>
        </pc:spChg>
        <pc:spChg chg="mod">
          <ac:chgData name="Michelle Gallace" userId="6890fe1d-fae7-4c95-8977-faa318922140" providerId="ADAL" clId="{72326B9C-E136-4239-89C5-773EA35E3CD1}" dt="2023-11-26T23:06:32.247" v="7014" actId="20577"/>
          <ac:spMkLst>
            <pc:docMk/>
            <pc:sldMk cId="3035125569" sldId="4247"/>
            <ac:spMk id="32" creationId="{9D662693-836E-ADE7-8D41-3E87E186B73B}"/>
          </ac:spMkLst>
        </pc:spChg>
        <pc:spChg chg="mod">
          <ac:chgData name="Michelle Gallace" userId="6890fe1d-fae7-4c95-8977-faa318922140" providerId="ADAL" clId="{72326B9C-E136-4239-89C5-773EA35E3CD1}" dt="2023-11-24T01:20:29.089" v="5268" actId="1076"/>
          <ac:spMkLst>
            <pc:docMk/>
            <pc:sldMk cId="3035125569" sldId="4247"/>
            <ac:spMk id="34" creationId="{F87E311C-F3BA-3B90-4D41-3A4F2235451F}"/>
          </ac:spMkLst>
        </pc:spChg>
        <pc:spChg chg="mod">
          <ac:chgData name="Michelle Gallace" userId="6890fe1d-fae7-4c95-8977-faa318922140" providerId="ADAL" clId="{72326B9C-E136-4239-89C5-773EA35E3CD1}" dt="2023-11-22T05:27:43.147" v="527" actId="20577"/>
          <ac:spMkLst>
            <pc:docMk/>
            <pc:sldMk cId="3035125569" sldId="4247"/>
            <ac:spMk id="36" creationId="{A7C1C8EE-6CA2-2BD5-2B1D-3FBAAC79B17D}"/>
          </ac:spMkLst>
        </pc:spChg>
        <pc:spChg chg="mod">
          <ac:chgData name="Michelle Gallace" userId="6890fe1d-fae7-4c95-8977-faa318922140" providerId="ADAL" clId="{72326B9C-E136-4239-89C5-773EA35E3CD1}" dt="2023-11-22T22:31:50.228" v="4095" actId="20577"/>
          <ac:spMkLst>
            <pc:docMk/>
            <pc:sldMk cId="3035125569" sldId="4247"/>
            <ac:spMk id="40" creationId="{5BB384D6-2FBF-ED80-D26F-29BE3B76FEB8}"/>
          </ac:spMkLst>
        </pc:spChg>
        <pc:grpChg chg="add mod">
          <ac:chgData name="Michelle Gallace" userId="6890fe1d-fae7-4c95-8977-faa318922140" providerId="ADAL" clId="{72326B9C-E136-4239-89C5-773EA35E3CD1}" dt="2023-11-24T01:20:29.089" v="5268" actId="1076"/>
          <ac:grpSpMkLst>
            <pc:docMk/>
            <pc:sldMk cId="3035125569" sldId="4247"/>
            <ac:grpSpMk id="3" creationId="{85B2A297-1320-0304-7492-453FC5FB1DDB}"/>
          </ac:grpSpMkLst>
        </pc:grpChg>
        <pc:grpChg chg="add del mod">
          <ac:chgData name="Michelle Gallace" userId="6890fe1d-fae7-4c95-8977-faa318922140" providerId="ADAL" clId="{72326B9C-E136-4239-89C5-773EA35E3CD1}" dt="2023-11-22T05:28:34.779" v="582" actId="478"/>
          <ac:grpSpMkLst>
            <pc:docMk/>
            <pc:sldMk cId="3035125569" sldId="4247"/>
            <ac:grpSpMk id="9" creationId="{3994C578-3803-2D61-DD26-47D8863791E4}"/>
          </ac:grpSpMkLst>
        </pc:grpChg>
        <pc:grpChg chg="mod">
          <ac:chgData name="Michelle Gallace" userId="6890fe1d-fae7-4c95-8977-faa318922140" providerId="ADAL" clId="{72326B9C-E136-4239-89C5-773EA35E3CD1}" dt="2023-11-24T01:20:29.089" v="5268" actId="1076"/>
          <ac:grpSpMkLst>
            <pc:docMk/>
            <pc:sldMk cId="3035125569" sldId="4247"/>
            <ac:grpSpMk id="13" creationId="{7908B0BB-E451-85C6-AC64-4BED06CFC416}"/>
          </ac:grpSpMkLst>
        </pc:grpChg>
        <pc:grpChg chg="add mod">
          <ac:chgData name="Michelle Gallace" userId="6890fe1d-fae7-4c95-8977-faa318922140" providerId="ADAL" clId="{72326B9C-E136-4239-89C5-773EA35E3CD1}" dt="2023-11-24T01:20:29.089" v="5268" actId="1076"/>
          <ac:grpSpMkLst>
            <pc:docMk/>
            <pc:sldMk cId="3035125569" sldId="4247"/>
            <ac:grpSpMk id="15" creationId="{D2ED868F-AFF0-3F1F-7D45-ECD92BFB4B8F}"/>
          </ac:grpSpMkLst>
        </pc:grpChg>
        <pc:grpChg chg="add del mod">
          <ac:chgData name="Michelle Gallace" userId="6890fe1d-fae7-4c95-8977-faa318922140" providerId="ADAL" clId="{72326B9C-E136-4239-89C5-773EA35E3CD1}" dt="2023-11-24T01:20:29.089" v="5268" actId="1076"/>
          <ac:grpSpMkLst>
            <pc:docMk/>
            <pc:sldMk cId="3035125569" sldId="4247"/>
            <ac:grpSpMk id="18" creationId="{B59B3456-B132-23DD-8C94-B0D7B2987015}"/>
          </ac:grpSpMkLst>
        </pc:grpChg>
        <pc:grpChg chg="add del mod">
          <ac:chgData name="Michelle Gallace" userId="6890fe1d-fae7-4c95-8977-faa318922140" providerId="ADAL" clId="{72326B9C-E136-4239-89C5-773EA35E3CD1}" dt="2023-11-22T22:31:28.290" v="4027"/>
          <ac:grpSpMkLst>
            <pc:docMk/>
            <pc:sldMk cId="3035125569" sldId="4247"/>
            <ac:grpSpMk id="21" creationId="{648066C6-8A0A-BDF5-B002-C6490F829DCB}"/>
          </ac:grpSpMkLst>
        </pc:grpChg>
        <pc:grpChg chg="mod">
          <ac:chgData name="Michelle Gallace" userId="6890fe1d-fae7-4c95-8977-faa318922140" providerId="ADAL" clId="{72326B9C-E136-4239-89C5-773EA35E3CD1}" dt="2023-11-24T01:20:29.089" v="5268" actId="1076"/>
          <ac:grpSpMkLst>
            <pc:docMk/>
            <pc:sldMk cId="3035125569" sldId="4247"/>
            <ac:grpSpMk id="24" creationId="{2A4A4A79-A52E-547C-3594-F57CC739E9DB}"/>
          </ac:grpSpMkLst>
        </pc:grpChg>
        <pc:grpChg chg="add del mod">
          <ac:chgData name="Michelle Gallace" userId="6890fe1d-fae7-4c95-8977-faa318922140" providerId="ADAL" clId="{72326B9C-E136-4239-89C5-773EA35E3CD1}" dt="2023-11-24T01:20:29.089" v="5268" actId="1076"/>
          <ac:grpSpMkLst>
            <pc:docMk/>
            <pc:sldMk cId="3035125569" sldId="4247"/>
            <ac:grpSpMk id="27" creationId="{5B35146C-2D72-CDCF-2C9A-085236CB50CA}"/>
          </ac:grpSpMkLst>
        </pc:grpChg>
        <pc:grpChg chg="add del mod">
          <ac:chgData name="Michelle Gallace" userId="6890fe1d-fae7-4c95-8977-faa318922140" providerId="ADAL" clId="{72326B9C-E136-4239-89C5-773EA35E3CD1}" dt="2023-11-26T23:06:32.051" v="7013" actId="478"/>
          <ac:grpSpMkLst>
            <pc:docMk/>
            <pc:sldMk cId="3035125569" sldId="4247"/>
            <ac:grpSpMk id="31" creationId="{460939D8-3D3C-D525-6BA6-149BA9BA830A}"/>
          </ac:grpSpMkLst>
        </pc:grpChg>
        <pc:grpChg chg="mod">
          <ac:chgData name="Michelle Gallace" userId="6890fe1d-fae7-4c95-8977-faa318922140" providerId="ADAL" clId="{72326B9C-E136-4239-89C5-773EA35E3CD1}" dt="2023-11-24T01:20:29.089" v="5268" actId="1076"/>
          <ac:grpSpMkLst>
            <pc:docMk/>
            <pc:sldMk cId="3035125569" sldId="4247"/>
            <ac:grpSpMk id="35" creationId="{61ABDB75-F28C-E5E0-02AE-4F18DFF17676}"/>
          </ac:grpSpMkLst>
        </pc:grpChg>
        <pc:grpChg chg="add del mod">
          <ac:chgData name="Michelle Gallace" userId="6890fe1d-fae7-4c95-8977-faa318922140" providerId="ADAL" clId="{72326B9C-E136-4239-89C5-773EA35E3CD1}" dt="2023-11-22T22:31:51.204" v="4097"/>
          <ac:grpSpMkLst>
            <pc:docMk/>
            <pc:sldMk cId="3035125569" sldId="4247"/>
            <ac:grpSpMk id="39" creationId="{0469E39A-CAA6-75A7-5583-3B3C4F9528B5}"/>
          </ac:grpSpMkLst>
        </pc:grpChg>
        <pc:cxnChg chg="mod">
          <ac:chgData name="Michelle Gallace" userId="6890fe1d-fae7-4c95-8977-faa318922140" providerId="ADAL" clId="{72326B9C-E136-4239-89C5-773EA35E3CD1}" dt="2023-11-22T05:27:47.210" v="528"/>
          <ac:cxnSpMkLst>
            <pc:docMk/>
            <pc:sldMk cId="3035125569" sldId="4247"/>
            <ac:cxnSpMk id="7" creationId="{3EF7A782-8DD9-E694-082E-9108A2C8ADC7}"/>
          </ac:cxnSpMkLst>
        </pc:cxnChg>
        <pc:cxnChg chg="add del mod">
          <ac:chgData name="Michelle Gallace" userId="6890fe1d-fae7-4c95-8977-faa318922140" providerId="ADAL" clId="{72326B9C-E136-4239-89C5-773EA35E3CD1}" dt="2023-11-26T23:03:52.921" v="6957" actId="478"/>
          <ac:cxnSpMkLst>
            <pc:docMk/>
            <pc:sldMk cId="3035125569" sldId="4247"/>
            <ac:cxnSpMk id="12" creationId="{9996DB98-6BF8-C754-2185-7785CB6762BC}"/>
          </ac:cxnSpMkLst>
        </pc:cxnChg>
        <pc:cxnChg chg="del mod topLvl">
          <ac:chgData name="Michelle Gallace" userId="6890fe1d-fae7-4c95-8977-faa318922140" providerId="ADAL" clId="{72326B9C-E136-4239-89C5-773EA35E3CD1}" dt="2023-11-22T05:28:34.779" v="582" actId="478"/>
          <ac:cxnSpMkLst>
            <pc:docMk/>
            <pc:sldMk cId="3035125569" sldId="4247"/>
            <ac:cxnSpMk id="12" creationId="{FC735E92-402B-A2A4-28CF-AF6366751CB6}"/>
          </ac:cxnSpMkLst>
        </pc:cxnChg>
        <pc:cxnChg chg="add del mod">
          <ac:chgData name="Michelle Gallace" userId="6890fe1d-fae7-4c95-8977-faa318922140" providerId="ADAL" clId="{72326B9C-E136-4239-89C5-773EA35E3CD1}" dt="2023-11-26T23:03:52.120" v="6956" actId="478"/>
          <ac:cxnSpMkLst>
            <pc:docMk/>
            <pc:sldMk cId="3035125569" sldId="4247"/>
            <ac:cxnSpMk id="14" creationId="{49F6C7DA-5376-09D6-C94F-422F24B741F5}"/>
          </ac:cxnSpMkLst>
        </pc:cxnChg>
        <pc:cxnChg chg="mod">
          <ac:chgData name="Michelle Gallace" userId="6890fe1d-fae7-4c95-8977-faa318922140" providerId="ADAL" clId="{72326B9C-E136-4239-89C5-773EA35E3CD1}" dt="2023-11-22T22:11:55.082" v="3785"/>
          <ac:cxnSpMkLst>
            <pc:docMk/>
            <pc:sldMk cId="3035125569" sldId="4247"/>
            <ac:cxnSpMk id="17" creationId="{9CAD0EEE-8374-3E75-EDF6-71A32857A552}"/>
          </ac:cxnSpMkLst>
        </pc:cxnChg>
        <pc:cxnChg chg="mod">
          <ac:chgData name="Michelle Gallace" userId="6890fe1d-fae7-4c95-8977-faa318922140" providerId="ADAL" clId="{72326B9C-E136-4239-89C5-773EA35E3CD1}" dt="2023-11-22T22:14:26.248" v="3890"/>
          <ac:cxnSpMkLst>
            <pc:docMk/>
            <pc:sldMk cId="3035125569" sldId="4247"/>
            <ac:cxnSpMk id="20" creationId="{4D8CFB57-88FB-2BFD-843C-A89C86F4246A}"/>
          </ac:cxnSpMkLst>
        </pc:cxnChg>
        <pc:cxnChg chg="mod topLvl">
          <ac:chgData name="Michelle Gallace" userId="6890fe1d-fae7-4c95-8977-faa318922140" providerId="ADAL" clId="{72326B9C-E136-4239-89C5-773EA35E3CD1}" dt="2023-11-22T05:27:02.066" v="444" actId="478"/>
          <ac:cxnSpMkLst>
            <pc:docMk/>
            <pc:sldMk cId="3035125569" sldId="4247"/>
            <ac:cxnSpMk id="29" creationId="{213C5F32-410D-6BBF-47BC-F0D5EF60358C}"/>
          </ac:cxnSpMkLst>
        </pc:cxnChg>
        <pc:cxnChg chg="mod">
          <ac:chgData name="Michelle Gallace" userId="6890fe1d-fae7-4c95-8977-faa318922140" providerId="ADAL" clId="{72326B9C-E136-4239-89C5-773EA35E3CD1}" dt="2023-11-22T22:31:26.226" v="4026"/>
          <ac:cxnSpMkLst>
            <pc:docMk/>
            <pc:sldMk cId="3035125569" sldId="4247"/>
            <ac:cxnSpMk id="38" creationId="{AC884BAF-A8A3-1AF6-27C1-09284939CB86}"/>
          </ac:cxnSpMkLst>
        </pc:cxnChg>
        <pc:cxnChg chg="mod">
          <ac:chgData name="Michelle Gallace" userId="6890fe1d-fae7-4c95-8977-faa318922140" providerId="ADAL" clId="{72326B9C-E136-4239-89C5-773EA35E3CD1}" dt="2023-11-22T22:31:31.963" v="4028"/>
          <ac:cxnSpMkLst>
            <pc:docMk/>
            <pc:sldMk cId="3035125569" sldId="4247"/>
            <ac:cxnSpMk id="41" creationId="{83FC5F1D-3FBF-FA4F-181C-B7F22C3E686B}"/>
          </ac:cxnSpMkLst>
        </pc:cxnChg>
      </pc:sldChg>
      <pc:sldChg chg="addSp delSp modSp mod">
        <pc:chgData name="Michelle Gallace" userId="6890fe1d-fae7-4c95-8977-faa318922140" providerId="ADAL" clId="{72326B9C-E136-4239-89C5-773EA35E3CD1}" dt="2023-12-01T23:45:56.429" v="7452" actId="14100"/>
        <pc:sldMkLst>
          <pc:docMk/>
          <pc:sldMk cId="2086342803" sldId="4248"/>
        </pc:sldMkLst>
        <pc:spChg chg="add mod">
          <ac:chgData name="Michelle Gallace" userId="6890fe1d-fae7-4c95-8977-faa318922140" providerId="ADAL" clId="{72326B9C-E136-4239-89C5-773EA35E3CD1}" dt="2023-11-22T06:54:27.062" v="2120" actId="1582"/>
          <ac:spMkLst>
            <pc:docMk/>
            <pc:sldMk cId="2086342803" sldId="4248"/>
            <ac:spMk id="2" creationId="{3416BF34-EEDE-D4C9-4727-1C22484B5337}"/>
          </ac:spMkLst>
        </pc:spChg>
        <pc:spChg chg="add mod">
          <ac:chgData name="Michelle Gallace" userId="6890fe1d-fae7-4c95-8977-faa318922140" providerId="ADAL" clId="{72326B9C-E136-4239-89C5-773EA35E3CD1}" dt="2023-11-22T06:54:38.517" v="2122" actId="1582"/>
          <ac:spMkLst>
            <pc:docMk/>
            <pc:sldMk cId="2086342803" sldId="4248"/>
            <ac:spMk id="3" creationId="{3147818D-96D6-C8D1-6DE9-0187921F6CE9}"/>
          </ac:spMkLst>
        </pc:spChg>
        <pc:spChg chg="mod">
          <ac:chgData name="Michelle Gallace" userId="6890fe1d-fae7-4c95-8977-faa318922140" providerId="ADAL" clId="{72326B9C-E136-4239-89C5-773EA35E3CD1}" dt="2023-11-22T06:14:40.686" v="1752" actId="20577"/>
          <ac:spMkLst>
            <pc:docMk/>
            <pc:sldMk cId="2086342803" sldId="4248"/>
            <ac:spMk id="5" creationId="{CAFF1EDB-9403-7589-E102-A11705FC4D22}"/>
          </ac:spMkLst>
        </pc:spChg>
        <pc:spChg chg="add mod">
          <ac:chgData name="Michelle Gallace" userId="6890fe1d-fae7-4c95-8977-faa318922140" providerId="ADAL" clId="{72326B9C-E136-4239-89C5-773EA35E3CD1}" dt="2023-11-22T06:54:31.753" v="2121" actId="1582"/>
          <ac:spMkLst>
            <pc:docMk/>
            <pc:sldMk cId="2086342803" sldId="4248"/>
            <ac:spMk id="6" creationId="{07F25E3C-0834-651F-53AA-8D9ACCD5D542}"/>
          </ac:spMkLst>
        </pc:spChg>
        <pc:spChg chg="add mod">
          <ac:chgData name="Michelle Gallace" userId="6890fe1d-fae7-4c95-8977-faa318922140" providerId="ADAL" clId="{72326B9C-E136-4239-89C5-773EA35E3CD1}" dt="2023-11-29T03:39:23.112" v="7432" actId="255"/>
          <ac:spMkLst>
            <pc:docMk/>
            <pc:sldMk cId="2086342803" sldId="4248"/>
            <ac:spMk id="7" creationId="{E0FB44D3-ABFF-990F-F23A-4BA91A640A3C}"/>
          </ac:spMkLst>
        </pc:spChg>
        <pc:spChg chg="add mod">
          <ac:chgData name="Michelle Gallace" userId="6890fe1d-fae7-4c95-8977-faa318922140" providerId="ADAL" clId="{72326B9C-E136-4239-89C5-773EA35E3CD1}" dt="2023-11-22T22:00:03.754" v="3657" actId="20577"/>
          <ac:spMkLst>
            <pc:docMk/>
            <pc:sldMk cId="2086342803" sldId="4248"/>
            <ac:spMk id="8" creationId="{2E560650-3DD4-B640-21B6-C374127DAB2E}"/>
          </ac:spMkLst>
        </pc:spChg>
        <pc:spChg chg="add mod">
          <ac:chgData name="Michelle Gallace" userId="6890fe1d-fae7-4c95-8977-faa318922140" providerId="ADAL" clId="{72326B9C-E136-4239-89C5-773EA35E3CD1}" dt="2023-12-01T23:45:56.429" v="7452" actId="14100"/>
          <ac:spMkLst>
            <pc:docMk/>
            <pc:sldMk cId="2086342803" sldId="4248"/>
            <ac:spMk id="9" creationId="{C43DC711-C24E-37F1-4308-68F4242A3603}"/>
          </ac:spMkLst>
        </pc:spChg>
        <pc:spChg chg="add mod">
          <ac:chgData name="Michelle Gallace" userId="6890fe1d-fae7-4c95-8977-faa318922140" providerId="ADAL" clId="{72326B9C-E136-4239-89C5-773EA35E3CD1}" dt="2023-11-22T06:56:39.132" v="2148" actId="20577"/>
          <ac:spMkLst>
            <pc:docMk/>
            <pc:sldMk cId="2086342803" sldId="4248"/>
            <ac:spMk id="10" creationId="{9C5BA49C-A9F2-2159-EF35-1ECCD76F78AF}"/>
          </ac:spMkLst>
        </pc:spChg>
        <pc:spChg chg="del mod">
          <ac:chgData name="Michelle Gallace" userId="6890fe1d-fae7-4c95-8977-faa318922140" providerId="ADAL" clId="{72326B9C-E136-4239-89C5-773EA35E3CD1}" dt="2023-11-22T06:00:10.326" v="976" actId="478"/>
          <ac:spMkLst>
            <pc:docMk/>
            <pc:sldMk cId="2086342803" sldId="4248"/>
            <ac:spMk id="28" creationId="{B70318ED-5871-A787-8A2F-7EEE7C36E05D}"/>
          </ac:spMkLst>
        </pc:spChg>
        <pc:picChg chg="add mod modCrop">
          <ac:chgData name="Michelle Gallace" userId="6890fe1d-fae7-4c95-8977-faa318922140" providerId="ADAL" clId="{72326B9C-E136-4239-89C5-773EA35E3CD1}" dt="2023-11-22T06:53:09.584" v="2109" actId="1076"/>
          <ac:picMkLst>
            <pc:docMk/>
            <pc:sldMk cId="2086342803" sldId="4248"/>
            <ac:picMk id="12" creationId="{C9481690-DCCD-AB5B-F131-85C4AA1E7706}"/>
          </ac:picMkLst>
        </pc:picChg>
        <pc:picChg chg="add mod modCrop">
          <ac:chgData name="Michelle Gallace" userId="6890fe1d-fae7-4c95-8977-faa318922140" providerId="ADAL" clId="{72326B9C-E136-4239-89C5-773EA35E3CD1}" dt="2023-11-29T03:44:41.053" v="7442" actId="1076"/>
          <ac:picMkLst>
            <pc:docMk/>
            <pc:sldMk cId="2086342803" sldId="4248"/>
            <ac:picMk id="13" creationId="{269A344C-FE81-49E5-892C-45CD04332122}"/>
          </ac:picMkLst>
        </pc:picChg>
        <pc:picChg chg="add del mod modCrop">
          <ac:chgData name="Michelle Gallace" userId="6890fe1d-fae7-4c95-8977-faa318922140" providerId="ADAL" clId="{72326B9C-E136-4239-89C5-773EA35E3CD1}" dt="2023-11-29T03:44:06.272" v="7433" actId="478"/>
          <ac:picMkLst>
            <pc:docMk/>
            <pc:sldMk cId="2086342803" sldId="4248"/>
            <ac:picMk id="14" creationId="{CE6102D6-3A81-32AE-7A86-A01A5B81C529}"/>
          </ac:picMkLst>
        </pc:picChg>
        <pc:picChg chg="add mod modCrop">
          <ac:chgData name="Michelle Gallace" userId="6890fe1d-fae7-4c95-8977-faa318922140" providerId="ADAL" clId="{72326B9C-E136-4239-89C5-773EA35E3CD1}" dt="2023-11-22T06:56:15.073" v="2134" actId="1076"/>
          <ac:picMkLst>
            <pc:docMk/>
            <pc:sldMk cId="2086342803" sldId="4248"/>
            <ac:picMk id="16" creationId="{49F96B3C-E48F-A5C2-1F63-4D685A9CB852}"/>
          </ac:picMkLst>
        </pc:picChg>
      </pc:sldChg>
      <pc:sldChg chg="modSp mod ord">
        <pc:chgData name="Michelle Gallace" userId="6890fe1d-fae7-4c95-8977-faa318922140" providerId="ADAL" clId="{72326B9C-E136-4239-89C5-773EA35E3CD1}" dt="2023-11-22T05:58:17.133" v="961" actId="1076"/>
        <pc:sldMkLst>
          <pc:docMk/>
          <pc:sldMk cId="1973468056" sldId="4249"/>
        </pc:sldMkLst>
        <pc:spChg chg="mod">
          <ac:chgData name="Michelle Gallace" userId="6890fe1d-fae7-4c95-8977-faa318922140" providerId="ADAL" clId="{72326B9C-E136-4239-89C5-773EA35E3CD1}" dt="2023-11-22T05:58:17.133" v="961" actId="1076"/>
          <ac:spMkLst>
            <pc:docMk/>
            <pc:sldMk cId="1973468056" sldId="4249"/>
            <ac:spMk id="8" creationId="{A9B1AB3E-4391-FBF2-782E-954E6CCE7F57}"/>
          </ac:spMkLst>
        </pc:spChg>
        <pc:spChg chg="mod">
          <ac:chgData name="Michelle Gallace" userId="6890fe1d-fae7-4c95-8977-faa318922140" providerId="ADAL" clId="{72326B9C-E136-4239-89C5-773EA35E3CD1}" dt="2023-11-22T05:58:17.133" v="961" actId="1076"/>
          <ac:spMkLst>
            <pc:docMk/>
            <pc:sldMk cId="1973468056" sldId="4249"/>
            <ac:spMk id="11" creationId="{F948761F-1DFD-DCAA-1843-F9B30747D068}"/>
          </ac:spMkLst>
        </pc:spChg>
        <pc:spChg chg="mod">
          <ac:chgData name="Michelle Gallace" userId="6890fe1d-fae7-4c95-8977-faa318922140" providerId="ADAL" clId="{72326B9C-E136-4239-89C5-773EA35E3CD1}" dt="2023-11-22T05:58:17.133" v="961" actId="1076"/>
          <ac:spMkLst>
            <pc:docMk/>
            <pc:sldMk cId="1973468056" sldId="4249"/>
            <ac:spMk id="12" creationId="{54E71E38-D8F5-4D13-1E50-CAF367E8F273}"/>
          </ac:spMkLst>
        </pc:spChg>
        <pc:spChg chg="mod">
          <ac:chgData name="Michelle Gallace" userId="6890fe1d-fae7-4c95-8977-faa318922140" providerId="ADAL" clId="{72326B9C-E136-4239-89C5-773EA35E3CD1}" dt="2023-11-22T05:58:17.133" v="961" actId="1076"/>
          <ac:spMkLst>
            <pc:docMk/>
            <pc:sldMk cId="1973468056" sldId="4249"/>
            <ac:spMk id="14" creationId="{D8D1411F-236C-4029-CF8C-99592CD3EEAD}"/>
          </ac:spMkLst>
        </pc:spChg>
        <pc:spChg chg="mod">
          <ac:chgData name="Michelle Gallace" userId="6890fe1d-fae7-4c95-8977-faa318922140" providerId="ADAL" clId="{72326B9C-E136-4239-89C5-773EA35E3CD1}" dt="2023-11-22T05:58:17.133" v="961" actId="1076"/>
          <ac:spMkLst>
            <pc:docMk/>
            <pc:sldMk cId="1973468056" sldId="4249"/>
            <ac:spMk id="15" creationId="{2F3D00D5-03F9-8260-5C2F-1A8D54990CF2}"/>
          </ac:spMkLst>
        </pc:spChg>
        <pc:spChg chg="mod">
          <ac:chgData name="Michelle Gallace" userId="6890fe1d-fae7-4c95-8977-faa318922140" providerId="ADAL" clId="{72326B9C-E136-4239-89C5-773EA35E3CD1}" dt="2023-11-22T05:58:17.133" v="961" actId="1076"/>
          <ac:spMkLst>
            <pc:docMk/>
            <pc:sldMk cId="1973468056" sldId="4249"/>
            <ac:spMk id="16" creationId="{B92C5A23-C5B0-204B-BCD5-5B8ADF704CFE}"/>
          </ac:spMkLst>
        </pc:spChg>
        <pc:spChg chg="mod">
          <ac:chgData name="Michelle Gallace" userId="6890fe1d-fae7-4c95-8977-faa318922140" providerId="ADAL" clId="{72326B9C-E136-4239-89C5-773EA35E3CD1}" dt="2023-11-22T05:58:17.133" v="961" actId="1076"/>
          <ac:spMkLst>
            <pc:docMk/>
            <pc:sldMk cId="1973468056" sldId="4249"/>
            <ac:spMk id="17" creationId="{02A2DE2E-1063-0A41-DD13-3025A2145FCD}"/>
          </ac:spMkLst>
        </pc:spChg>
        <pc:spChg chg="mod">
          <ac:chgData name="Michelle Gallace" userId="6890fe1d-fae7-4c95-8977-faa318922140" providerId="ADAL" clId="{72326B9C-E136-4239-89C5-773EA35E3CD1}" dt="2023-11-22T05:58:17.133" v="961" actId="1076"/>
          <ac:spMkLst>
            <pc:docMk/>
            <pc:sldMk cId="1973468056" sldId="4249"/>
            <ac:spMk id="28" creationId="{AFDE2D6A-55DF-C423-DF09-D567FB4D1582}"/>
          </ac:spMkLst>
        </pc:spChg>
        <pc:spChg chg="mod">
          <ac:chgData name="Michelle Gallace" userId="6890fe1d-fae7-4c95-8977-faa318922140" providerId="ADAL" clId="{72326B9C-E136-4239-89C5-773EA35E3CD1}" dt="2023-11-22T05:58:17.133" v="961" actId="1076"/>
          <ac:spMkLst>
            <pc:docMk/>
            <pc:sldMk cId="1973468056" sldId="4249"/>
            <ac:spMk id="29" creationId="{F8E8F7E1-B6DA-4718-E16C-AE57EBD0BCA6}"/>
          </ac:spMkLst>
        </pc:spChg>
        <pc:spChg chg="mod">
          <ac:chgData name="Michelle Gallace" userId="6890fe1d-fae7-4c95-8977-faa318922140" providerId="ADAL" clId="{72326B9C-E136-4239-89C5-773EA35E3CD1}" dt="2023-11-22T05:58:17.133" v="961" actId="1076"/>
          <ac:spMkLst>
            <pc:docMk/>
            <pc:sldMk cId="1973468056" sldId="4249"/>
            <ac:spMk id="30" creationId="{EBAA14D9-A0D5-1A4C-A887-4CD1C17C9928}"/>
          </ac:spMkLst>
        </pc:spChg>
        <pc:spChg chg="mod">
          <ac:chgData name="Michelle Gallace" userId="6890fe1d-fae7-4c95-8977-faa318922140" providerId="ADAL" clId="{72326B9C-E136-4239-89C5-773EA35E3CD1}" dt="2023-11-22T05:58:17.133" v="961" actId="1076"/>
          <ac:spMkLst>
            <pc:docMk/>
            <pc:sldMk cId="1973468056" sldId="4249"/>
            <ac:spMk id="31" creationId="{37771FFB-4726-B4F9-2260-27D9E7C6A06A}"/>
          </ac:spMkLst>
        </pc:spChg>
        <pc:spChg chg="mod">
          <ac:chgData name="Michelle Gallace" userId="6890fe1d-fae7-4c95-8977-faa318922140" providerId="ADAL" clId="{72326B9C-E136-4239-89C5-773EA35E3CD1}" dt="2023-11-22T05:58:17.133" v="961" actId="1076"/>
          <ac:spMkLst>
            <pc:docMk/>
            <pc:sldMk cId="1973468056" sldId="4249"/>
            <ac:spMk id="32" creationId="{79E4B02D-3921-4891-06AA-495B05620309}"/>
          </ac:spMkLst>
        </pc:spChg>
        <pc:picChg chg="mod">
          <ac:chgData name="Michelle Gallace" userId="6890fe1d-fae7-4c95-8977-faa318922140" providerId="ADAL" clId="{72326B9C-E136-4239-89C5-773EA35E3CD1}" dt="2023-11-22T05:58:17.133" v="961" actId="1076"/>
          <ac:picMkLst>
            <pc:docMk/>
            <pc:sldMk cId="1973468056" sldId="4249"/>
            <ac:picMk id="7" creationId="{D9C10F5E-17DE-95DA-615D-B4EE109ABC20}"/>
          </ac:picMkLst>
        </pc:picChg>
      </pc:sldChg>
      <pc:sldChg chg="modSp mod">
        <pc:chgData name="Michelle Gallace" userId="6890fe1d-fae7-4c95-8977-faa318922140" providerId="ADAL" clId="{72326B9C-E136-4239-89C5-773EA35E3CD1}" dt="2023-11-22T05:38:19.611" v="832" actId="1076"/>
        <pc:sldMkLst>
          <pc:docMk/>
          <pc:sldMk cId="36611788" sldId="4250"/>
        </pc:sldMkLst>
        <pc:spChg chg="mod">
          <ac:chgData name="Michelle Gallace" userId="6890fe1d-fae7-4c95-8977-faa318922140" providerId="ADAL" clId="{72326B9C-E136-4239-89C5-773EA35E3CD1}" dt="2023-11-22T05:38:19.611" v="832" actId="1076"/>
          <ac:spMkLst>
            <pc:docMk/>
            <pc:sldMk cId="36611788" sldId="4250"/>
            <ac:spMk id="5" creationId="{CAFF1EDB-9403-7589-E102-A11705FC4D22}"/>
          </ac:spMkLst>
        </pc:spChg>
      </pc:sldChg>
      <pc:sldChg chg="modSp mod">
        <pc:chgData name="Michelle Gallace" userId="6890fe1d-fae7-4c95-8977-faa318922140" providerId="ADAL" clId="{72326B9C-E136-4239-89C5-773EA35E3CD1}" dt="2023-11-28T12:48:48.346" v="7251" actId="113"/>
        <pc:sldMkLst>
          <pc:docMk/>
          <pc:sldMk cId="3696577" sldId="4253"/>
        </pc:sldMkLst>
        <pc:spChg chg="mod">
          <ac:chgData name="Michelle Gallace" userId="6890fe1d-fae7-4c95-8977-faa318922140" providerId="ADAL" clId="{72326B9C-E136-4239-89C5-773EA35E3CD1}" dt="2023-11-28T12:48:48.346" v="7251" actId="113"/>
          <ac:spMkLst>
            <pc:docMk/>
            <pc:sldMk cId="3696577" sldId="4253"/>
            <ac:spMk id="3" creationId="{DB06CB7A-2DF3-F954-D774-5B8C302FAEB3}"/>
          </ac:spMkLst>
        </pc:spChg>
      </pc:sldChg>
      <pc:sldChg chg="modSp mod ord">
        <pc:chgData name="Michelle Gallace" userId="6890fe1d-fae7-4c95-8977-faa318922140" providerId="ADAL" clId="{72326B9C-E136-4239-89C5-773EA35E3CD1}" dt="2023-11-22T22:18:53.712" v="3987"/>
        <pc:sldMkLst>
          <pc:docMk/>
          <pc:sldMk cId="1200136567" sldId="4254"/>
        </pc:sldMkLst>
        <pc:spChg chg="mod">
          <ac:chgData name="Michelle Gallace" userId="6890fe1d-fae7-4c95-8977-faa318922140" providerId="ADAL" clId="{72326B9C-E136-4239-89C5-773EA35E3CD1}" dt="2023-11-22T05:35:39.638" v="816" actId="20577"/>
          <ac:spMkLst>
            <pc:docMk/>
            <pc:sldMk cId="1200136567" sldId="4254"/>
            <ac:spMk id="7" creationId="{4D0CD53D-E7B7-EB43-EDD3-97EF4A48CC80}"/>
          </ac:spMkLst>
        </pc:spChg>
      </pc:sldChg>
      <pc:sldChg chg="addSp delSp modSp add del mod ord">
        <pc:chgData name="Michelle Gallace" userId="6890fe1d-fae7-4c95-8977-faa318922140" providerId="ADAL" clId="{72326B9C-E136-4239-89C5-773EA35E3CD1}" dt="2023-11-22T08:08:24.137" v="3304" actId="2696"/>
        <pc:sldMkLst>
          <pc:docMk/>
          <pc:sldMk cId="595106710" sldId="4255"/>
        </pc:sldMkLst>
        <pc:spChg chg="del mod">
          <ac:chgData name="Michelle Gallace" userId="6890fe1d-fae7-4c95-8977-faa318922140" providerId="ADAL" clId="{72326B9C-E136-4239-89C5-773EA35E3CD1}" dt="2023-11-22T07:58:14.114" v="2766" actId="478"/>
          <ac:spMkLst>
            <pc:docMk/>
            <pc:sldMk cId="595106710" sldId="4255"/>
            <ac:spMk id="2" creationId="{3416BF34-EEDE-D4C9-4727-1C22484B5337}"/>
          </ac:spMkLst>
        </pc:spChg>
        <pc:spChg chg="mod">
          <ac:chgData name="Michelle Gallace" userId="6890fe1d-fae7-4c95-8977-faa318922140" providerId="ADAL" clId="{72326B9C-E136-4239-89C5-773EA35E3CD1}" dt="2023-11-22T07:53:17.418" v="2240" actId="20577"/>
          <ac:spMkLst>
            <pc:docMk/>
            <pc:sldMk cId="595106710" sldId="4255"/>
            <ac:spMk id="5" creationId="{CAFF1EDB-9403-7589-E102-A11705FC4D22}"/>
          </ac:spMkLst>
        </pc:spChg>
        <pc:spChg chg="mod">
          <ac:chgData name="Michelle Gallace" userId="6890fe1d-fae7-4c95-8977-faa318922140" providerId="ADAL" clId="{72326B9C-E136-4239-89C5-773EA35E3CD1}" dt="2023-11-22T08:01:50.792" v="2912" actId="1076"/>
          <ac:spMkLst>
            <pc:docMk/>
            <pc:sldMk cId="595106710" sldId="4255"/>
            <ac:spMk id="28" creationId="{B70318ED-5871-A787-8A2F-7EEE7C36E05D}"/>
          </ac:spMkLst>
        </pc:spChg>
        <pc:picChg chg="add del mod modCrop">
          <ac:chgData name="Michelle Gallace" userId="6890fe1d-fae7-4c95-8977-faa318922140" providerId="ADAL" clId="{72326B9C-E136-4239-89C5-773EA35E3CD1}" dt="2023-11-22T07:53:20.234" v="2241" actId="478"/>
          <ac:picMkLst>
            <pc:docMk/>
            <pc:sldMk cId="595106710" sldId="4255"/>
            <ac:picMk id="6" creationId="{BA160F0F-0A71-2B17-157A-5C229079C872}"/>
          </ac:picMkLst>
        </pc:picChg>
      </pc:sldChg>
      <pc:sldChg chg="new del">
        <pc:chgData name="Michelle Gallace" userId="6890fe1d-fae7-4c95-8977-faa318922140" providerId="ADAL" clId="{72326B9C-E136-4239-89C5-773EA35E3CD1}" dt="2023-11-22T06:59:23.940" v="2150" actId="680"/>
        <pc:sldMkLst>
          <pc:docMk/>
          <pc:sldMk cId="1364705760" sldId="4256"/>
        </pc:sldMkLst>
      </pc:sldChg>
      <pc:sldChg chg="new del">
        <pc:chgData name="Michelle Gallace" userId="6890fe1d-fae7-4c95-8977-faa318922140" providerId="ADAL" clId="{72326B9C-E136-4239-89C5-773EA35E3CD1}" dt="2023-11-22T06:59:28.993" v="2152" actId="680"/>
        <pc:sldMkLst>
          <pc:docMk/>
          <pc:sldMk cId="2491386694" sldId="4256"/>
        </pc:sldMkLst>
      </pc:sldChg>
      <pc:sldChg chg="modSp add mod">
        <pc:chgData name="Michelle Gallace" userId="6890fe1d-fae7-4c95-8977-faa318922140" providerId="ADAL" clId="{72326B9C-E136-4239-89C5-773EA35E3CD1}" dt="2023-11-22T08:11:11.584" v="3361" actId="1076"/>
        <pc:sldMkLst>
          <pc:docMk/>
          <pc:sldMk cId="2660487570" sldId="4256"/>
        </pc:sldMkLst>
        <pc:spChg chg="mod">
          <ac:chgData name="Michelle Gallace" userId="6890fe1d-fae7-4c95-8977-faa318922140" providerId="ADAL" clId="{72326B9C-E136-4239-89C5-773EA35E3CD1}" dt="2023-11-22T08:11:11.584" v="3361" actId="1076"/>
          <ac:spMkLst>
            <pc:docMk/>
            <pc:sldMk cId="2660487570" sldId="4256"/>
            <ac:spMk id="2" creationId="{3416BF34-EEDE-D4C9-4727-1C22484B5337}"/>
          </ac:spMkLst>
        </pc:spChg>
      </pc:sldChg>
      <pc:sldChg chg="addSp delSp modSp add mod ord">
        <pc:chgData name="Michelle Gallace" userId="6890fe1d-fae7-4c95-8977-faa318922140" providerId="ADAL" clId="{72326B9C-E136-4239-89C5-773EA35E3CD1}" dt="2023-12-01T23:50:36.952" v="7476" actId="478"/>
        <pc:sldMkLst>
          <pc:docMk/>
          <pc:sldMk cId="734778604" sldId="4257"/>
        </pc:sldMkLst>
        <pc:spChg chg="add mod">
          <ac:chgData name="Michelle Gallace" userId="6890fe1d-fae7-4c95-8977-faa318922140" providerId="ADAL" clId="{72326B9C-E136-4239-89C5-773EA35E3CD1}" dt="2023-11-27T04:44:25.697" v="7231" actId="20577"/>
          <ac:spMkLst>
            <pc:docMk/>
            <pc:sldMk cId="734778604" sldId="4257"/>
            <ac:spMk id="2" creationId="{ABA83E7E-40B3-76E8-24D6-D6905E31C8F7}"/>
          </ac:spMkLst>
        </pc:spChg>
        <pc:spChg chg="add del mod">
          <ac:chgData name="Michelle Gallace" userId="6890fe1d-fae7-4c95-8977-faa318922140" providerId="ADAL" clId="{72326B9C-E136-4239-89C5-773EA35E3CD1}" dt="2023-12-01T23:50:36.952" v="7476" actId="478"/>
          <ac:spMkLst>
            <pc:docMk/>
            <pc:sldMk cId="734778604" sldId="4257"/>
            <ac:spMk id="3" creationId="{CCAC85EE-5339-DEA4-3A0D-053FD64E23D7}"/>
          </ac:spMkLst>
        </pc:spChg>
        <pc:spChg chg="mod">
          <ac:chgData name="Michelle Gallace" userId="6890fe1d-fae7-4c95-8977-faa318922140" providerId="ADAL" clId="{72326B9C-E136-4239-89C5-773EA35E3CD1}" dt="2023-11-22T08:10:18.188" v="3359" actId="20577"/>
          <ac:spMkLst>
            <pc:docMk/>
            <pc:sldMk cId="734778604" sldId="4257"/>
            <ac:spMk id="5" creationId="{CAFF1EDB-9403-7589-E102-A11705FC4D22}"/>
          </ac:spMkLst>
        </pc:spChg>
        <pc:spChg chg="del">
          <ac:chgData name="Michelle Gallace" userId="6890fe1d-fae7-4c95-8977-faa318922140" providerId="ADAL" clId="{72326B9C-E136-4239-89C5-773EA35E3CD1}" dt="2023-11-22T08:10:02.180" v="3307" actId="478"/>
          <ac:spMkLst>
            <pc:docMk/>
            <pc:sldMk cId="734778604" sldId="4257"/>
            <ac:spMk id="6" creationId="{016B32AC-C7D6-9F9E-9EAF-54CC4313AFCE}"/>
          </ac:spMkLst>
        </pc:spChg>
        <pc:spChg chg="del">
          <ac:chgData name="Michelle Gallace" userId="6890fe1d-fae7-4c95-8977-faa318922140" providerId="ADAL" clId="{72326B9C-E136-4239-89C5-773EA35E3CD1}" dt="2023-11-22T08:09:59.844" v="3306" actId="478"/>
          <ac:spMkLst>
            <pc:docMk/>
            <pc:sldMk cId="734778604" sldId="4257"/>
            <ac:spMk id="10" creationId="{0413C9C8-D828-AAC1-35FB-8A1B0692F573}"/>
          </ac:spMkLst>
        </pc:spChg>
        <pc:spChg chg="del">
          <ac:chgData name="Michelle Gallace" userId="6890fe1d-fae7-4c95-8977-faa318922140" providerId="ADAL" clId="{72326B9C-E136-4239-89C5-773EA35E3CD1}" dt="2023-11-22T08:09:59.844" v="3306" actId="478"/>
          <ac:spMkLst>
            <pc:docMk/>
            <pc:sldMk cId="734778604" sldId="4257"/>
            <ac:spMk id="11" creationId="{6F8D7017-6E8A-1BB5-9FD1-4244A6B5D6BB}"/>
          </ac:spMkLst>
        </pc:spChg>
        <pc:spChg chg="del">
          <ac:chgData name="Michelle Gallace" userId="6890fe1d-fae7-4c95-8977-faa318922140" providerId="ADAL" clId="{72326B9C-E136-4239-89C5-773EA35E3CD1}" dt="2023-11-22T08:09:59.844" v="3306" actId="478"/>
          <ac:spMkLst>
            <pc:docMk/>
            <pc:sldMk cId="734778604" sldId="4257"/>
            <ac:spMk id="14" creationId="{6648FA21-0E3E-CE63-49A3-F721420AAA18}"/>
          </ac:spMkLst>
        </pc:spChg>
        <pc:spChg chg="del">
          <ac:chgData name="Michelle Gallace" userId="6890fe1d-fae7-4c95-8977-faa318922140" providerId="ADAL" clId="{72326B9C-E136-4239-89C5-773EA35E3CD1}" dt="2023-11-22T08:09:59.844" v="3306" actId="478"/>
          <ac:spMkLst>
            <pc:docMk/>
            <pc:sldMk cId="734778604" sldId="4257"/>
            <ac:spMk id="15" creationId="{D42B52E2-A1D9-B198-431E-8571F4322E7F}"/>
          </ac:spMkLst>
        </pc:spChg>
        <pc:spChg chg="del">
          <ac:chgData name="Michelle Gallace" userId="6890fe1d-fae7-4c95-8977-faa318922140" providerId="ADAL" clId="{72326B9C-E136-4239-89C5-773EA35E3CD1}" dt="2023-11-22T08:09:59.844" v="3306" actId="478"/>
          <ac:spMkLst>
            <pc:docMk/>
            <pc:sldMk cId="734778604" sldId="4257"/>
            <ac:spMk id="16" creationId="{7FE6F3E8-C286-880C-0D09-B882CD3C7C64}"/>
          </ac:spMkLst>
        </pc:spChg>
        <pc:spChg chg="del">
          <ac:chgData name="Michelle Gallace" userId="6890fe1d-fae7-4c95-8977-faa318922140" providerId="ADAL" clId="{72326B9C-E136-4239-89C5-773EA35E3CD1}" dt="2023-11-22T08:09:59.844" v="3306" actId="478"/>
          <ac:spMkLst>
            <pc:docMk/>
            <pc:sldMk cId="734778604" sldId="4257"/>
            <ac:spMk id="17" creationId="{8E27015F-D32F-C404-6BCB-3E2A90DE17A4}"/>
          </ac:spMkLst>
        </pc:spChg>
        <pc:spChg chg="del">
          <ac:chgData name="Michelle Gallace" userId="6890fe1d-fae7-4c95-8977-faa318922140" providerId="ADAL" clId="{72326B9C-E136-4239-89C5-773EA35E3CD1}" dt="2023-11-22T08:09:59.844" v="3306" actId="478"/>
          <ac:spMkLst>
            <pc:docMk/>
            <pc:sldMk cId="734778604" sldId="4257"/>
            <ac:spMk id="18" creationId="{D481398F-5B65-A80A-EA8F-B7D4E1DD5E3D}"/>
          </ac:spMkLst>
        </pc:spChg>
        <pc:picChg chg="add mod">
          <ac:chgData name="Michelle Gallace" userId="6890fe1d-fae7-4c95-8977-faa318922140" providerId="ADAL" clId="{72326B9C-E136-4239-89C5-773EA35E3CD1}" dt="2023-11-22T08:25:24.495" v="3653" actId="1076"/>
          <ac:picMkLst>
            <pc:docMk/>
            <pc:sldMk cId="734778604" sldId="4257"/>
            <ac:picMk id="7" creationId="{751549D4-7696-E731-C882-BAACD3297A96}"/>
          </ac:picMkLst>
        </pc:picChg>
        <pc:picChg chg="add del mod">
          <ac:chgData name="Michelle Gallace" userId="6890fe1d-fae7-4c95-8977-faa318922140" providerId="ADAL" clId="{72326B9C-E136-4239-89C5-773EA35E3CD1}" dt="2023-11-22T08:14:46.258" v="3516" actId="478"/>
          <ac:picMkLst>
            <pc:docMk/>
            <pc:sldMk cId="734778604" sldId="4257"/>
            <ac:picMk id="9" creationId="{16D165E1-CA1A-6089-BCB9-2450FF30139F}"/>
          </ac:picMkLst>
        </pc:picChg>
        <pc:picChg chg="add mod">
          <ac:chgData name="Michelle Gallace" userId="6890fe1d-fae7-4c95-8977-faa318922140" providerId="ADAL" clId="{72326B9C-E136-4239-89C5-773EA35E3CD1}" dt="2023-11-22T08:25:24.495" v="3653" actId="1076"/>
          <ac:picMkLst>
            <pc:docMk/>
            <pc:sldMk cId="734778604" sldId="4257"/>
            <ac:picMk id="13" creationId="{05806612-E6E8-4D9C-7E88-195D94A017C2}"/>
          </ac:picMkLst>
        </pc:picChg>
        <pc:picChg chg="add mod">
          <ac:chgData name="Michelle Gallace" userId="6890fe1d-fae7-4c95-8977-faa318922140" providerId="ADAL" clId="{72326B9C-E136-4239-89C5-773EA35E3CD1}" dt="2023-11-22T08:25:24.495" v="3653" actId="1076"/>
          <ac:picMkLst>
            <pc:docMk/>
            <pc:sldMk cId="734778604" sldId="4257"/>
            <ac:picMk id="20" creationId="{BCB81E48-90D0-491F-8F16-29B2A9B2790F}"/>
          </ac:picMkLst>
        </pc:picChg>
        <pc:picChg chg="add mod">
          <ac:chgData name="Michelle Gallace" userId="6890fe1d-fae7-4c95-8977-faa318922140" providerId="ADAL" clId="{72326B9C-E136-4239-89C5-773EA35E3CD1}" dt="2023-11-22T08:25:24.495" v="3653" actId="1076"/>
          <ac:picMkLst>
            <pc:docMk/>
            <pc:sldMk cId="734778604" sldId="4257"/>
            <ac:picMk id="22" creationId="{05322933-4BBC-70F8-426B-2279AC205D41}"/>
          </ac:picMkLst>
        </pc:picChg>
        <pc:picChg chg="add mod">
          <ac:chgData name="Michelle Gallace" userId="6890fe1d-fae7-4c95-8977-faa318922140" providerId="ADAL" clId="{72326B9C-E136-4239-89C5-773EA35E3CD1}" dt="2023-11-22T08:25:24.495" v="3653" actId="1076"/>
          <ac:picMkLst>
            <pc:docMk/>
            <pc:sldMk cId="734778604" sldId="4257"/>
            <ac:picMk id="24" creationId="{A0819EF0-4066-FDF3-E61B-C2F8084CB4CD}"/>
          </ac:picMkLst>
        </pc:picChg>
        <pc:picChg chg="add mod">
          <ac:chgData name="Michelle Gallace" userId="6890fe1d-fae7-4c95-8977-faa318922140" providerId="ADAL" clId="{72326B9C-E136-4239-89C5-773EA35E3CD1}" dt="2023-11-22T08:25:24.495" v="3653" actId="1076"/>
          <ac:picMkLst>
            <pc:docMk/>
            <pc:sldMk cId="734778604" sldId="4257"/>
            <ac:picMk id="26" creationId="{5ED90EA2-D0B6-5569-DCBD-F7621A0E7A2B}"/>
          </ac:picMkLst>
        </pc:picChg>
        <pc:picChg chg="add mod">
          <ac:chgData name="Michelle Gallace" userId="6890fe1d-fae7-4c95-8977-faa318922140" providerId="ADAL" clId="{72326B9C-E136-4239-89C5-773EA35E3CD1}" dt="2023-11-22T08:25:24.495" v="3653" actId="1076"/>
          <ac:picMkLst>
            <pc:docMk/>
            <pc:sldMk cId="734778604" sldId="4257"/>
            <ac:picMk id="28" creationId="{180BE8B4-5F9F-DCAD-106C-CBB96CBA40B5}"/>
          </ac:picMkLst>
        </pc:picChg>
        <pc:picChg chg="add mod">
          <ac:chgData name="Michelle Gallace" userId="6890fe1d-fae7-4c95-8977-faa318922140" providerId="ADAL" clId="{72326B9C-E136-4239-89C5-773EA35E3CD1}" dt="2023-12-01T23:47:57.145" v="7472" actId="1076"/>
          <ac:picMkLst>
            <pc:docMk/>
            <pc:sldMk cId="734778604" sldId="4257"/>
            <ac:picMk id="30" creationId="{D618082A-4A71-C81B-9D79-BE30630AFBFC}"/>
          </ac:picMkLst>
        </pc:picChg>
      </pc:sldChg>
      <pc:sldChg chg="new del">
        <pc:chgData name="Michelle Gallace" userId="6890fe1d-fae7-4c95-8977-faa318922140" providerId="ADAL" clId="{72326B9C-E136-4239-89C5-773EA35E3CD1}" dt="2023-11-22T08:13:53.976" v="3488" actId="680"/>
        <pc:sldMkLst>
          <pc:docMk/>
          <pc:sldMk cId="116766401" sldId="4258"/>
        </pc:sldMkLst>
      </pc:sldChg>
      <pc:sldChg chg="addSp delSp modSp add del mod">
        <pc:chgData name="Michelle Gallace" userId="6890fe1d-fae7-4c95-8977-faa318922140" providerId="ADAL" clId="{72326B9C-E136-4239-89C5-773EA35E3CD1}" dt="2023-11-28T22:47:35.973" v="7283" actId="2696"/>
        <pc:sldMkLst>
          <pc:docMk/>
          <pc:sldMk cId="2042782451" sldId="4258"/>
        </pc:sldMkLst>
        <pc:spChg chg="mod">
          <ac:chgData name="Michelle Gallace" userId="6890fe1d-fae7-4c95-8977-faa318922140" providerId="ADAL" clId="{72326B9C-E136-4239-89C5-773EA35E3CD1}" dt="2023-11-23T03:33:08.637" v="5243" actId="20577"/>
          <ac:spMkLst>
            <pc:docMk/>
            <pc:sldMk cId="2042782451" sldId="4258"/>
            <ac:spMk id="4" creationId="{76A6F957-91FC-4284-23D0-90FFB6989AB7}"/>
          </ac:spMkLst>
        </pc:spChg>
        <pc:spChg chg="mod">
          <ac:chgData name="Michelle Gallace" userId="6890fe1d-fae7-4c95-8977-faa318922140" providerId="ADAL" clId="{72326B9C-E136-4239-89C5-773EA35E3CD1}" dt="2023-11-23T03:33:14.247" v="5254" actId="20577"/>
          <ac:spMkLst>
            <pc:docMk/>
            <pc:sldMk cId="2042782451" sldId="4258"/>
            <ac:spMk id="5" creationId="{CAFF1EDB-9403-7589-E102-A11705FC4D22}"/>
          </ac:spMkLst>
        </pc:spChg>
        <pc:spChg chg="mod">
          <ac:chgData name="Michelle Gallace" userId="6890fe1d-fae7-4c95-8977-faa318922140" providerId="ADAL" clId="{72326B9C-E136-4239-89C5-773EA35E3CD1}" dt="2023-11-23T03:33:50.694" v="5261" actId="20577"/>
          <ac:spMkLst>
            <pc:docMk/>
            <pc:sldMk cId="2042782451" sldId="4258"/>
            <ac:spMk id="7" creationId="{E0FB44D3-ABFF-990F-F23A-4BA91A640A3C}"/>
          </ac:spMkLst>
        </pc:spChg>
        <pc:spChg chg="mod">
          <ac:chgData name="Michelle Gallace" userId="6890fe1d-fae7-4c95-8977-faa318922140" providerId="ADAL" clId="{72326B9C-E136-4239-89C5-773EA35E3CD1}" dt="2023-11-23T00:28:12.744" v="5238" actId="20577"/>
          <ac:spMkLst>
            <pc:docMk/>
            <pc:sldMk cId="2042782451" sldId="4258"/>
            <ac:spMk id="8" creationId="{2E560650-3DD4-B640-21B6-C374127DAB2E}"/>
          </ac:spMkLst>
        </pc:spChg>
        <pc:spChg chg="add del mod">
          <ac:chgData name="Michelle Gallace" userId="6890fe1d-fae7-4c95-8977-faa318922140" providerId="ADAL" clId="{72326B9C-E136-4239-89C5-773EA35E3CD1}" dt="2023-11-23T00:27:19.512" v="5142" actId="14100"/>
          <ac:spMkLst>
            <pc:docMk/>
            <pc:sldMk cId="2042782451" sldId="4258"/>
            <ac:spMk id="9" creationId="{C43DC711-C24E-37F1-4308-68F4242A3603}"/>
          </ac:spMkLst>
        </pc:spChg>
        <pc:spChg chg="del">
          <ac:chgData name="Michelle Gallace" userId="6890fe1d-fae7-4c95-8977-faa318922140" providerId="ADAL" clId="{72326B9C-E136-4239-89C5-773EA35E3CD1}" dt="2023-11-23T00:10:55.974" v="4208" actId="478"/>
          <ac:spMkLst>
            <pc:docMk/>
            <pc:sldMk cId="2042782451" sldId="4258"/>
            <ac:spMk id="10" creationId="{9C5BA49C-A9F2-2159-EF35-1ECCD76F78AF}"/>
          </ac:spMkLst>
        </pc:spChg>
        <pc:picChg chg="add del">
          <ac:chgData name="Michelle Gallace" userId="6890fe1d-fae7-4c95-8977-faa318922140" providerId="ADAL" clId="{72326B9C-E136-4239-89C5-773EA35E3CD1}" dt="2023-11-23T00:14:23.344" v="4623" actId="478"/>
          <ac:picMkLst>
            <pc:docMk/>
            <pc:sldMk cId="2042782451" sldId="4258"/>
            <ac:picMk id="12" creationId="{C9481690-DCCD-AB5B-F131-85C4AA1E7706}"/>
          </ac:picMkLst>
        </pc:picChg>
        <pc:picChg chg="del">
          <ac:chgData name="Michelle Gallace" userId="6890fe1d-fae7-4c95-8977-faa318922140" providerId="ADAL" clId="{72326B9C-E136-4239-89C5-773EA35E3CD1}" dt="2023-11-23T00:14:20.288" v="4621" actId="478"/>
          <ac:picMkLst>
            <pc:docMk/>
            <pc:sldMk cId="2042782451" sldId="4258"/>
            <ac:picMk id="14" creationId="{CE6102D6-3A81-32AE-7A86-A01A5B81C529}"/>
          </ac:picMkLst>
        </pc:picChg>
        <pc:picChg chg="del">
          <ac:chgData name="Michelle Gallace" userId="6890fe1d-fae7-4c95-8977-faa318922140" providerId="ADAL" clId="{72326B9C-E136-4239-89C5-773EA35E3CD1}" dt="2023-11-23T00:14:21.914" v="4622" actId="478"/>
          <ac:picMkLst>
            <pc:docMk/>
            <pc:sldMk cId="2042782451" sldId="4258"/>
            <ac:picMk id="16" creationId="{49F96B3C-E48F-A5C2-1F63-4D685A9CB852}"/>
          </ac:picMkLst>
        </pc:picChg>
      </pc:sldChg>
      <pc:sldChg chg="new del">
        <pc:chgData name="Michelle Gallace" userId="6890fe1d-fae7-4c95-8977-faa318922140" providerId="ADAL" clId="{72326B9C-E136-4239-89C5-773EA35E3CD1}" dt="2023-11-23T00:10:42.533" v="4199" actId="2696"/>
        <pc:sldMkLst>
          <pc:docMk/>
          <pc:sldMk cId="3029481495" sldId="4258"/>
        </pc:sldMkLst>
      </pc:sldChg>
      <pc:sldChg chg="new del">
        <pc:chgData name="Michelle Gallace" userId="6890fe1d-fae7-4c95-8977-faa318922140" providerId="ADAL" clId="{72326B9C-E136-4239-89C5-773EA35E3CD1}" dt="2023-11-22T08:12:46.069" v="3425" actId="680"/>
        <pc:sldMkLst>
          <pc:docMk/>
          <pc:sldMk cId="4187304567" sldId="4258"/>
        </pc:sldMkLst>
      </pc:sldChg>
      <pc:sldChg chg="addSp delSp modSp add mod ord">
        <pc:chgData name="Michelle Gallace" userId="6890fe1d-fae7-4c95-8977-faa318922140" providerId="ADAL" clId="{72326B9C-E136-4239-89C5-773EA35E3CD1}" dt="2023-11-29T07:38:41.731" v="7451" actId="20577"/>
        <pc:sldMkLst>
          <pc:docMk/>
          <pc:sldMk cId="2547007568" sldId="4259"/>
        </pc:sldMkLst>
        <pc:spChg chg="add mod">
          <ac:chgData name="Michelle Gallace" userId="6890fe1d-fae7-4c95-8977-faa318922140" providerId="ADAL" clId="{72326B9C-E136-4239-89C5-773EA35E3CD1}" dt="2023-11-26T23:12:05.753" v="7216" actId="1035"/>
          <ac:spMkLst>
            <pc:docMk/>
            <pc:sldMk cId="2547007568" sldId="4259"/>
            <ac:spMk id="2" creationId="{D4111595-96E9-01C1-DCF9-04A0AE976CD8}"/>
          </ac:spMkLst>
        </pc:spChg>
        <pc:spChg chg="add del mod">
          <ac:chgData name="Michelle Gallace" userId="6890fe1d-fae7-4c95-8977-faa318922140" providerId="ADAL" clId="{72326B9C-E136-4239-89C5-773EA35E3CD1}" dt="2023-11-29T07:38:41.731" v="7451" actId="20577"/>
          <ac:spMkLst>
            <pc:docMk/>
            <pc:sldMk cId="2547007568" sldId="4259"/>
            <ac:spMk id="3" creationId="{8BCF7585-B1B4-0B69-1F63-F4D1423418C6}"/>
          </ac:spMkLst>
        </pc:spChg>
        <pc:spChg chg="mod">
          <ac:chgData name="Michelle Gallace" userId="6890fe1d-fae7-4c95-8977-faa318922140" providerId="ADAL" clId="{72326B9C-E136-4239-89C5-773EA35E3CD1}" dt="2023-11-24T01:35:50.491" v="6082" actId="20577"/>
          <ac:spMkLst>
            <pc:docMk/>
            <pc:sldMk cId="2547007568" sldId="4259"/>
            <ac:spMk id="5" creationId="{CAFF1EDB-9403-7589-E102-A11705FC4D22}"/>
          </ac:spMkLst>
        </pc:spChg>
        <pc:spChg chg="add del mod">
          <ac:chgData name="Michelle Gallace" userId="6890fe1d-fae7-4c95-8977-faa318922140" providerId="ADAL" clId="{72326B9C-E136-4239-89C5-773EA35E3CD1}" dt="2023-11-26T23:12:05.753" v="7216" actId="1035"/>
          <ac:spMkLst>
            <pc:docMk/>
            <pc:sldMk cId="2547007568" sldId="4259"/>
            <ac:spMk id="6" creationId="{016B32AC-C7D6-9F9E-9EAF-54CC4313AFCE}"/>
          </ac:spMkLst>
        </pc:spChg>
        <pc:spChg chg="add del mod">
          <ac:chgData name="Michelle Gallace" userId="6890fe1d-fae7-4c95-8977-faa318922140" providerId="ADAL" clId="{72326B9C-E136-4239-89C5-773EA35E3CD1}" dt="2023-11-26T23:12:05.753" v="7216" actId="1035"/>
          <ac:spMkLst>
            <pc:docMk/>
            <pc:sldMk cId="2547007568" sldId="4259"/>
            <ac:spMk id="7" creationId="{F0197667-5F47-31F9-4C3A-C7939A01393C}"/>
          </ac:spMkLst>
        </pc:spChg>
        <pc:spChg chg="add mod">
          <ac:chgData name="Michelle Gallace" userId="6890fe1d-fae7-4c95-8977-faa318922140" providerId="ADAL" clId="{72326B9C-E136-4239-89C5-773EA35E3CD1}" dt="2023-11-26T23:12:05.753" v="7216" actId="1035"/>
          <ac:spMkLst>
            <pc:docMk/>
            <pc:sldMk cId="2547007568" sldId="4259"/>
            <ac:spMk id="8" creationId="{6B639BFD-44AB-7104-CC53-787E35AE24F9}"/>
          </ac:spMkLst>
        </pc:spChg>
        <pc:spChg chg="add del mod">
          <ac:chgData name="Michelle Gallace" userId="6890fe1d-fae7-4c95-8977-faa318922140" providerId="ADAL" clId="{72326B9C-E136-4239-89C5-773EA35E3CD1}" dt="2023-11-28T22:27:44.783" v="7270" actId="20577"/>
          <ac:spMkLst>
            <pc:docMk/>
            <pc:sldMk cId="2547007568" sldId="4259"/>
            <ac:spMk id="9" creationId="{D7683A64-3275-3CD8-2500-F6517428FBA9}"/>
          </ac:spMkLst>
        </pc:spChg>
        <pc:spChg chg="del mod">
          <ac:chgData name="Michelle Gallace" userId="6890fe1d-fae7-4c95-8977-faa318922140" providerId="ADAL" clId="{72326B9C-E136-4239-89C5-773EA35E3CD1}" dt="2023-11-24T01:40:35.341" v="6153" actId="478"/>
          <ac:spMkLst>
            <pc:docMk/>
            <pc:sldMk cId="2547007568" sldId="4259"/>
            <ac:spMk id="10" creationId="{0413C9C8-D828-AAC1-35FB-8A1B0692F573}"/>
          </ac:spMkLst>
        </pc:spChg>
        <pc:spChg chg="mod">
          <ac:chgData name="Michelle Gallace" userId="6890fe1d-fae7-4c95-8977-faa318922140" providerId="ADAL" clId="{72326B9C-E136-4239-89C5-773EA35E3CD1}" dt="2023-11-26T23:12:05.753" v="7216" actId="1035"/>
          <ac:spMkLst>
            <pc:docMk/>
            <pc:sldMk cId="2547007568" sldId="4259"/>
            <ac:spMk id="11" creationId="{6F8D7017-6E8A-1BB5-9FD1-4244A6B5D6BB}"/>
          </ac:spMkLst>
        </pc:spChg>
        <pc:spChg chg="add mod">
          <ac:chgData name="Michelle Gallace" userId="6890fe1d-fae7-4c95-8977-faa318922140" providerId="ADAL" clId="{72326B9C-E136-4239-89C5-773EA35E3CD1}" dt="2023-11-26T23:12:05.753" v="7216" actId="1035"/>
          <ac:spMkLst>
            <pc:docMk/>
            <pc:sldMk cId="2547007568" sldId="4259"/>
            <ac:spMk id="12" creationId="{64F25BB5-2701-1F88-B7CE-6C22A4EAE3E4}"/>
          </ac:spMkLst>
        </pc:spChg>
        <pc:spChg chg="add mod">
          <ac:chgData name="Michelle Gallace" userId="6890fe1d-fae7-4c95-8977-faa318922140" providerId="ADAL" clId="{72326B9C-E136-4239-89C5-773EA35E3CD1}" dt="2023-11-28T22:27:54.211" v="7282" actId="5793"/>
          <ac:spMkLst>
            <pc:docMk/>
            <pc:sldMk cId="2547007568" sldId="4259"/>
            <ac:spMk id="13" creationId="{D5716C3F-424E-D7E3-4CA7-D3B3BEFD32BF}"/>
          </ac:spMkLst>
        </pc:spChg>
        <pc:spChg chg="add del mod">
          <ac:chgData name="Michelle Gallace" userId="6890fe1d-fae7-4c95-8977-faa318922140" providerId="ADAL" clId="{72326B9C-E136-4239-89C5-773EA35E3CD1}" dt="2023-11-29T07:38:38.505" v="7449" actId="20577"/>
          <ac:spMkLst>
            <pc:docMk/>
            <pc:sldMk cId="2547007568" sldId="4259"/>
            <ac:spMk id="14" creationId="{6648FA21-0E3E-CE63-49A3-F721420AAA18}"/>
          </ac:spMkLst>
        </pc:spChg>
        <pc:spChg chg="del">
          <ac:chgData name="Michelle Gallace" userId="6890fe1d-fae7-4c95-8977-faa318922140" providerId="ADAL" clId="{72326B9C-E136-4239-89C5-773EA35E3CD1}" dt="2023-11-24T01:40:49.196" v="6157" actId="478"/>
          <ac:spMkLst>
            <pc:docMk/>
            <pc:sldMk cId="2547007568" sldId="4259"/>
            <ac:spMk id="15" creationId="{D42B52E2-A1D9-B198-431E-8571F4322E7F}"/>
          </ac:spMkLst>
        </pc:spChg>
        <pc:spChg chg="del mod">
          <ac:chgData name="Michelle Gallace" userId="6890fe1d-fae7-4c95-8977-faa318922140" providerId="ADAL" clId="{72326B9C-E136-4239-89C5-773EA35E3CD1}" dt="2023-11-24T01:40:48.347" v="6156" actId="478"/>
          <ac:spMkLst>
            <pc:docMk/>
            <pc:sldMk cId="2547007568" sldId="4259"/>
            <ac:spMk id="16" creationId="{7FE6F3E8-C286-880C-0D09-B882CD3C7C64}"/>
          </ac:spMkLst>
        </pc:spChg>
        <pc:spChg chg="del mod">
          <ac:chgData name="Michelle Gallace" userId="6890fe1d-fae7-4c95-8977-faa318922140" providerId="ADAL" clId="{72326B9C-E136-4239-89C5-773EA35E3CD1}" dt="2023-11-24T01:40:51.503" v="6160" actId="478"/>
          <ac:spMkLst>
            <pc:docMk/>
            <pc:sldMk cId="2547007568" sldId="4259"/>
            <ac:spMk id="17" creationId="{8E27015F-D32F-C404-6BCB-3E2A90DE17A4}"/>
          </ac:spMkLst>
        </pc:spChg>
        <pc:spChg chg="del mod">
          <ac:chgData name="Michelle Gallace" userId="6890fe1d-fae7-4c95-8977-faa318922140" providerId="ADAL" clId="{72326B9C-E136-4239-89C5-773EA35E3CD1}" dt="2023-11-24T01:40:49.858" v="6158" actId="478"/>
          <ac:spMkLst>
            <pc:docMk/>
            <pc:sldMk cId="2547007568" sldId="4259"/>
            <ac:spMk id="18" creationId="{D481398F-5B65-A80A-EA8F-B7D4E1DD5E3D}"/>
          </ac:spMkLst>
        </pc:spChg>
        <pc:spChg chg="add mod">
          <ac:chgData name="Michelle Gallace" userId="6890fe1d-fae7-4c95-8977-faa318922140" providerId="ADAL" clId="{72326B9C-E136-4239-89C5-773EA35E3CD1}" dt="2023-11-26T23:12:05.753" v="7216" actId="1035"/>
          <ac:spMkLst>
            <pc:docMk/>
            <pc:sldMk cId="2547007568" sldId="4259"/>
            <ac:spMk id="19" creationId="{4ECBBC99-BB9D-7130-17E9-6BCF75AE4549}"/>
          </ac:spMkLst>
        </pc:spChg>
        <pc:spChg chg="add mod">
          <ac:chgData name="Michelle Gallace" userId="6890fe1d-fae7-4c95-8977-faa318922140" providerId="ADAL" clId="{72326B9C-E136-4239-89C5-773EA35E3CD1}" dt="2023-11-26T23:12:05.753" v="7216" actId="1035"/>
          <ac:spMkLst>
            <pc:docMk/>
            <pc:sldMk cId="2547007568" sldId="4259"/>
            <ac:spMk id="20" creationId="{3DF35584-171C-4059-20EC-10F4381439B5}"/>
          </ac:spMkLst>
        </pc:spChg>
        <pc:spChg chg="add del mod">
          <ac:chgData name="Michelle Gallace" userId="6890fe1d-fae7-4c95-8977-faa318922140" providerId="ADAL" clId="{72326B9C-E136-4239-89C5-773EA35E3CD1}" dt="2023-11-26T23:09:13.048" v="7129" actId="478"/>
          <ac:spMkLst>
            <pc:docMk/>
            <pc:sldMk cId="2547007568" sldId="4259"/>
            <ac:spMk id="21" creationId="{4CBBEAD5-FF0F-094C-96BD-D25A5FD2E62A}"/>
          </ac:spMkLst>
        </pc:spChg>
        <pc:spChg chg="add del mod">
          <ac:chgData name="Michelle Gallace" userId="6890fe1d-fae7-4c95-8977-faa318922140" providerId="ADAL" clId="{72326B9C-E136-4239-89C5-773EA35E3CD1}" dt="2023-11-26T23:08:59.441" v="7098" actId="478"/>
          <ac:spMkLst>
            <pc:docMk/>
            <pc:sldMk cId="2547007568" sldId="4259"/>
            <ac:spMk id="22" creationId="{20CA9694-695D-BF2A-76D5-262F6D5A8178}"/>
          </ac:spMkLst>
        </pc:spChg>
        <pc:spChg chg="add del mod">
          <ac:chgData name="Michelle Gallace" userId="6890fe1d-fae7-4c95-8977-faa318922140" providerId="ADAL" clId="{72326B9C-E136-4239-89C5-773EA35E3CD1}" dt="2023-11-26T23:08:58.825" v="7097" actId="478"/>
          <ac:spMkLst>
            <pc:docMk/>
            <pc:sldMk cId="2547007568" sldId="4259"/>
            <ac:spMk id="23" creationId="{D99D81AE-2806-322D-6AED-6D598AAA5DA1}"/>
          </ac:spMkLst>
        </pc:spChg>
        <pc:spChg chg="add del mod">
          <ac:chgData name="Michelle Gallace" userId="6890fe1d-fae7-4c95-8977-faa318922140" providerId="ADAL" clId="{72326B9C-E136-4239-89C5-773EA35E3CD1}" dt="2023-11-26T23:08:55.936" v="7096" actId="478"/>
          <ac:spMkLst>
            <pc:docMk/>
            <pc:sldMk cId="2547007568" sldId="4259"/>
            <ac:spMk id="24" creationId="{BB73D56F-AC1A-1C86-AF1D-1D041B05F4C9}"/>
          </ac:spMkLst>
        </pc:spChg>
      </pc:sldChg>
      <pc:sldChg chg="modSp add mod ord">
        <pc:chgData name="Michelle Gallace" userId="6890fe1d-fae7-4c95-8977-faa318922140" providerId="ADAL" clId="{72326B9C-E136-4239-89C5-773EA35E3CD1}" dt="2023-11-29T02:16:33.114" v="7305" actId="20577"/>
        <pc:sldMkLst>
          <pc:docMk/>
          <pc:sldMk cId="1828429648" sldId="4260"/>
        </pc:sldMkLst>
        <pc:spChg chg="mod">
          <ac:chgData name="Michelle Gallace" userId="6890fe1d-fae7-4c95-8977-faa318922140" providerId="ADAL" clId="{72326B9C-E136-4239-89C5-773EA35E3CD1}" dt="2023-11-24T01:29:48.684" v="5762" actId="20577"/>
          <ac:spMkLst>
            <pc:docMk/>
            <pc:sldMk cId="1828429648" sldId="4260"/>
            <ac:spMk id="5" creationId="{CAFF1EDB-9403-7589-E102-A11705FC4D22}"/>
          </ac:spMkLst>
        </pc:spChg>
        <pc:spChg chg="mod">
          <ac:chgData name="Michelle Gallace" userId="6890fe1d-fae7-4c95-8977-faa318922140" providerId="ADAL" clId="{72326B9C-E136-4239-89C5-773EA35E3CD1}" dt="2023-11-24T01:33:20.511" v="5991" actId="207"/>
          <ac:spMkLst>
            <pc:docMk/>
            <pc:sldMk cId="1828429648" sldId="4260"/>
            <ac:spMk id="6" creationId="{016B32AC-C7D6-9F9E-9EAF-54CC4313AFCE}"/>
          </ac:spMkLst>
        </pc:spChg>
        <pc:spChg chg="mod">
          <ac:chgData name="Michelle Gallace" userId="6890fe1d-fae7-4c95-8977-faa318922140" providerId="ADAL" clId="{72326B9C-E136-4239-89C5-773EA35E3CD1}" dt="2023-11-24T01:33:12.552" v="5990" actId="692"/>
          <ac:spMkLst>
            <pc:docMk/>
            <pc:sldMk cId="1828429648" sldId="4260"/>
            <ac:spMk id="10" creationId="{0413C9C8-D828-AAC1-35FB-8A1B0692F573}"/>
          </ac:spMkLst>
        </pc:spChg>
        <pc:spChg chg="mod">
          <ac:chgData name="Michelle Gallace" userId="6890fe1d-fae7-4c95-8977-faa318922140" providerId="ADAL" clId="{72326B9C-E136-4239-89C5-773EA35E3CD1}" dt="2023-11-29T02:16:33.114" v="7305" actId="20577"/>
          <ac:spMkLst>
            <pc:docMk/>
            <pc:sldMk cId="1828429648" sldId="4260"/>
            <ac:spMk id="14" creationId="{6648FA21-0E3E-CE63-49A3-F721420AAA18}"/>
          </ac:spMkLst>
        </pc:spChg>
        <pc:spChg chg="mod">
          <ac:chgData name="Michelle Gallace" userId="6890fe1d-fae7-4c95-8977-faa318922140" providerId="ADAL" clId="{72326B9C-E136-4239-89C5-773EA35E3CD1}" dt="2023-11-24T01:33:36.514" v="5992" actId="207"/>
          <ac:spMkLst>
            <pc:docMk/>
            <pc:sldMk cId="1828429648" sldId="4260"/>
            <ac:spMk id="15" creationId="{D42B52E2-A1D9-B198-431E-8571F4322E7F}"/>
          </ac:spMkLst>
        </pc:spChg>
        <pc:spChg chg="mod">
          <ac:chgData name="Michelle Gallace" userId="6890fe1d-fae7-4c95-8977-faa318922140" providerId="ADAL" clId="{72326B9C-E136-4239-89C5-773EA35E3CD1}" dt="2023-11-24T01:33:42.441" v="5993" actId="1582"/>
          <ac:spMkLst>
            <pc:docMk/>
            <pc:sldMk cId="1828429648" sldId="4260"/>
            <ac:spMk id="16" creationId="{7FE6F3E8-C286-880C-0D09-B882CD3C7C64}"/>
          </ac:spMkLst>
        </pc:spChg>
        <pc:spChg chg="mod">
          <ac:chgData name="Michelle Gallace" userId="6890fe1d-fae7-4c95-8977-faa318922140" providerId="ADAL" clId="{72326B9C-E136-4239-89C5-773EA35E3CD1}" dt="2023-11-24T01:32:32.272" v="5987" actId="20577"/>
          <ac:spMkLst>
            <pc:docMk/>
            <pc:sldMk cId="1828429648" sldId="4260"/>
            <ac:spMk id="18" creationId="{D481398F-5B65-A80A-EA8F-B7D4E1DD5E3D}"/>
          </ac:spMkLst>
        </pc:spChg>
      </pc:sldChg>
      <pc:sldChg chg="modSp add mod ord">
        <pc:chgData name="Michelle Gallace" userId="6890fe1d-fae7-4c95-8977-faa318922140" providerId="ADAL" clId="{72326B9C-E136-4239-89C5-773EA35E3CD1}" dt="2023-11-28T13:56:55.707" v="7260"/>
        <pc:sldMkLst>
          <pc:docMk/>
          <pc:sldMk cId="4024446681" sldId="4261"/>
        </pc:sldMkLst>
        <pc:spChg chg="mod">
          <ac:chgData name="Michelle Gallace" userId="6890fe1d-fae7-4c95-8977-faa318922140" providerId="ADAL" clId="{72326B9C-E136-4239-89C5-773EA35E3CD1}" dt="2023-11-27T00:07:21.523" v="7230" actId="20577"/>
          <ac:spMkLst>
            <pc:docMk/>
            <pc:sldMk cId="4024446681" sldId="4261"/>
            <ac:spMk id="32" creationId="{9D662693-836E-ADE7-8D41-3E87E186B73B}"/>
          </ac:spMkLst>
        </pc:spChg>
      </pc:sldChg>
      <pc:sldMasterChg chg="delSldLayout">
        <pc:chgData name="Michelle Gallace" userId="6890fe1d-fae7-4c95-8977-faa318922140" providerId="ADAL" clId="{72326B9C-E136-4239-89C5-773EA35E3CD1}" dt="2023-11-22T05:18:51.408" v="8" actId="2696"/>
        <pc:sldMasterMkLst>
          <pc:docMk/>
          <pc:sldMasterMk cId="0" sldId="2147483648"/>
        </pc:sldMasterMkLst>
        <pc:sldLayoutChg chg="del">
          <pc:chgData name="Michelle Gallace" userId="6890fe1d-fae7-4c95-8977-faa318922140" providerId="ADAL" clId="{72326B9C-E136-4239-89C5-773EA35E3CD1}" dt="2023-11-22T05:18:51.408" v="8" actId="2696"/>
          <pc:sldLayoutMkLst>
            <pc:docMk/>
            <pc:sldMasterMk cId="0" sldId="2147483648"/>
            <pc:sldLayoutMk cId="3462180937" sldId="2147483694"/>
          </pc:sldLayoutMkLst>
        </pc:sldLayoutChg>
      </pc:sldMasterChg>
      <pc:sldMasterChg chg="delSldLayout">
        <pc:chgData name="Michelle Gallace" userId="6890fe1d-fae7-4c95-8977-faa318922140" providerId="ADAL" clId="{72326B9C-E136-4239-89C5-773EA35E3CD1}" dt="2023-11-22T22:32:35.530" v="4099" actId="2696"/>
        <pc:sldMasterMkLst>
          <pc:docMk/>
          <pc:sldMasterMk cId="3455580927" sldId="2147483695"/>
        </pc:sldMasterMkLst>
        <pc:sldLayoutChg chg="del">
          <pc:chgData name="Michelle Gallace" userId="6890fe1d-fae7-4c95-8977-faa318922140" providerId="ADAL" clId="{72326B9C-E136-4239-89C5-773EA35E3CD1}" dt="2023-11-22T22:32:35.530" v="4099" actId="2696"/>
          <pc:sldLayoutMkLst>
            <pc:docMk/>
            <pc:sldMasterMk cId="3455580927" sldId="2147483695"/>
            <pc:sldLayoutMk cId="3979470045" sldId="2147483752"/>
          </pc:sldLayoutMkLst>
        </pc:sldLayoutChg>
      </pc:sldMasterChg>
    </pc:docChg>
  </pc:docChgLst>
  <pc:docChgLst>
    <pc:chgData name="Michelle Gallace" userId="6890fe1d-fae7-4c95-8977-faa318922140" providerId="ADAL" clId="{38FA724D-713D-40FA-BE1E-9E7EF861F03A}"/>
    <pc:docChg chg="undo custSel addSld delSld modSld">
      <pc:chgData name="Michelle Gallace" userId="6890fe1d-fae7-4c95-8977-faa318922140" providerId="ADAL" clId="{38FA724D-713D-40FA-BE1E-9E7EF861F03A}" dt="2023-09-04T03:42:00.141" v="15" actId="47"/>
      <pc:docMkLst>
        <pc:docMk/>
      </pc:docMkLst>
      <pc:sldChg chg="modSp mod modTransition">
        <pc:chgData name="Michelle Gallace" userId="6890fe1d-fae7-4c95-8977-faa318922140" providerId="ADAL" clId="{38FA724D-713D-40FA-BE1E-9E7EF861F03A}" dt="2023-08-30T05:48:23.851" v="3"/>
        <pc:sldMkLst>
          <pc:docMk/>
          <pc:sldMk cId="1579110752" sldId="256"/>
        </pc:sldMkLst>
        <pc:spChg chg="mod">
          <ac:chgData name="Michelle Gallace" userId="6890fe1d-fae7-4c95-8977-faa318922140" providerId="ADAL" clId="{38FA724D-713D-40FA-BE1E-9E7EF861F03A}" dt="2023-08-30T05:38:23.049" v="0" actId="1076"/>
          <ac:spMkLst>
            <pc:docMk/>
            <pc:sldMk cId="1579110752" sldId="256"/>
            <ac:spMk id="123" creationId="{00000000-0000-0000-0000-000000000000}"/>
          </ac:spMkLst>
        </pc:spChg>
      </pc:sldChg>
      <pc:sldChg chg="modTransition">
        <pc:chgData name="Michelle Gallace" userId="6890fe1d-fae7-4c95-8977-faa318922140" providerId="ADAL" clId="{38FA724D-713D-40FA-BE1E-9E7EF861F03A}" dt="2023-08-30T05:47:33.930" v="2"/>
        <pc:sldMkLst>
          <pc:docMk/>
          <pc:sldMk cId="0" sldId="257"/>
        </pc:sldMkLst>
      </pc:sldChg>
      <pc:sldChg chg="modTransition">
        <pc:chgData name="Michelle Gallace" userId="6890fe1d-fae7-4c95-8977-faa318922140" providerId="ADAL" clId="{38FA724D-713D-40FA-BE1E-9E7EF861F03A}" dt="2023-08-30T05:48:41.400" v="10"/>
        <pc:sldMkLst>
          <pc:docMk/>
          <pc:sldMk cId="2674787537" sldId="1899"/>
        </pc:sldMkLst>
      </pc:sldChg>
      <pc:sldChg chg="modTransition">
        <pc:chgData name="Michelle Gallace" userId="6890fe1d-fae7-4c95-8977-faa318922140" providerId="ADAL" clId="{38FA724D-713D-40FA-BE1E-9E7EF861F03A}" dt="2023-08-30T05:48:43.201" v="11"/>
        <pc:sldMkLst>
          <pc:docMk/>
          <pc:sldMk cId="1518297355" sldId="4192"/>
        </pc:sldMkLst>
      </pc:sldChg>
      <pc:sldChg chg="modTransition">
        <pc:chgData name="Michelle Gallace" userId="6890fe1d-fae7-4c95-8977-faa318922140" providerId="ADAL" clId="{38FA724D-713D-40FA-BE1E-9E7EF861F03A}" dt="2023-08-30T05:48:26.146" v="4"/>
        <pc:sldMkLst>
          <pc:docMk/>
          <pc:sldMk cId="1633230077" sldId="4194"/>
        </pc:sldMkLst>
      </pc:sldChg>
      <pc:sldChg chg="modTransition">
        <pc:chgData name="Michelle Gallace" userId="6890fe1d-fae7-4c95-8977-faa318922140" providerId="ADAL" clId="{38FA724D-713D-40FA-BE1E-9E7EF861F03A}" dt="2023-08-30T05:48:33.923" v="7"/>
        <pc:sldMkLst>
          <pc:docMk/>
          <pc:sldMk cId="2743094635" sldId="4210"/>
        </pc:sldMkLst>
      </pc:sldChg>
      <pc:sldChg chg="add del modTransition">
        <pc:chgData name="Michelle Gallace" userId="6890fe1d-fae7-4c95-8977-faa318922140" providerId="ADAL" clId="{38FA724D-713D-40FA-BE1E-9E7EF861F03A}" dt="2023-09-04T03:42:00.141" v="15" actId="47"/>
        <pc:sldMkLst>
          <pc:docMk/>
          <pc:sldMk cId="2114223670" sldId="4211"/>
        </pc:sldMkLst>
      </pc:sldChg>
      <pc:sldChg chg="add del modTransition">
        <pc:chgData name="Michelle Gallace" userId="6890fe1d-fae7-4c95-8977-faa318922140" providerId="ADAL" clId="{38FA724D-713D-40FA-BE1E-9E7EF861F03A}" dt="2023-09-04T03:41:59.241" v="14" actId="47"/>
        <pc:sldMkLst>
          <pc:docMk/>
          <pc:sldMk cId="2800849677" sldId="4213"/>
        </pc:sldMkLst>
      </pc:sldChg>
      <pc:sldChg chg="modTransition">
        <pc:chgData name="Michelle Gallace" userId="6890fe1d-fae7-4c95-8977-faa318922140" providerId="ADAL" clId="{38FA724D-713D-40FA-BE1E-9E7EF861F03A}" dt="2023-08-30T05:48:31.083" v="6"/>
        <pc:sldMkLst>
          <pc:docMk/>
          <pc:sldMk cId="265994524" sldId="4214"/>
        </pc:sldMkLst>
      </pc:sldChg>
      <pc:sldChg chg="modTransition">
        <pc:chgData name="Michelle Gallace" userId="6890fe1d-fae7-4c95-8977-faa318922140" providerId="ADAL" clId="{38FA724D-713D-40FA-BE1E-9E7EF861F03A}" dt="2023-08-30T05:48:28.255" v="5"/>
        <pc:sldMkLst>
          <pc:docMk/>
          <pc:sldMk cId="673452195" sldId="4215"/>
        </pc:sldMkLst>
      </pc:sldChg>
    </pc:docChg>
  </pc:docChgLst>
  <pc:docChgLst>
    <pc:chgData name="Trudy Grice" userId="1c10c654-63da-42f8-acad-a17d2d0a075f" providerId="ADAL" clId="{D4243884-4940-4513-B3E2-B4D0BDB8AC5E}"/>
    <pc:docChg chg="delSld modSld">
      <pc:chgData name="Trudy Grice" userId="1c10c654-63da-42f8-acad-a17d2d0a075f" providerId="ADAL" clId="{D4243884-4940-4513-B3E2-B4D0BDB8AC5E}" dt="2023-08-25T00:53:27.115" v="46" actId="255"/>
      <pc:docMkLst>
        <pc:docMk/>
      </pc:docMkLst>
      <pc:sldChg chg="modNotes modNotesTx">
        <pc:chgData name="Trudy Grice" userId="1c10c654-63da-42f8-acad-a17d2d0a075f" providerId="ADAL" clId="{D4243884-4940-4513-B3E2-B4D0BDB8AC5E}" dt="2023-08-25T00:46:11.753" v="8"/>
        <pc:sldMkLst>
          <pc:docMk/>
          <pc:sldMk cId="1579110752" sldId="256"/>
        </pc:sldMkLst>
      </pc:sldChg>
      <pc:sldChg chg="modNotes">
        <pc:chgData name="Trudy Grice" userId="1c10c654-63da-42f8-acad-a17d2d0a075f" providerId="ADAL" clId="{D4243884-4940-4513-B3E2-B4D0BDB8AC5E}" dt="2023-08-25T00:53:27.115" v="46" actId="255"/>
        <pc:sldMkLst>
          <pc:docMk/>
          <pc:sldMk cId="0" sldId="257"/>
        </pc:sldMkLst>
      </pc:sldChg>
      <pc:sldChg chg="modNotes">
        <pc:chgData name="Trudy Grice" userId="1c10c654-63da-42f8-acad-a17d2d0a075f" providerId="ADAL" clId="{D4243884-4940-4513-B3E2-B4D0BDB8AC5E}" dt="2023-08-25T00:52:21.890" v="44"/>
        <pc:sldMkLst>
          <pc:docMk/>
          <pc:sldMk cId="2674787537" sldId="1899"/>
        </pc:sldMkLst>
      </pc:sldChg>
      <pc:sldChg chg="modNotes">
        <pc:chgData name="Trudy Grice" userId="1c10c654-63da-42f8-acad-a17d2d0a075f" providerId="ADAL" clId="{D4243884-4940-4513-B3E2-B4D0BDB8AC5E}" dt="2023-08-25T00:47:51.688" v="10" actId="6549"/>
        <pc:sldMkLst>
          <pc:docMk/>
          <pc:sldMk cId="1633230077" sldId="4194"/>
        </pc:sldMkLst>
      </pc:sldChg>
      <pc:sldChg chg="modNotes">
        <pc:chgData name="Trudy Grice" userId="1c10c654-63da-42f8-acad-a17d2d0a075f" providerId="ADAL" clId="{D4243884-4940-4513-B3E2-B4D0BDB8AC5E}" dt="2023-08-25T00:51:51.945" v="43"/>
        <pc:sldMkLst>
          <pc:docMk/>
          <pc:sldMk cId="2114223670" sldId="4211"/>
        </pc:sldMkLst>
      </pc:sldChg>
      <pc:sldChg chg="modNotes">
        <pc:chgData name="Trudy Grice" userId="1c10c654-63da-42f8-acad-a17d2d0a075f" providerId="ADAL" clId="{D4243884-4940-4513-B3E2-B4D0BDB8AC5E}" dt="2023-08-25T00:50:52.662" v="39" actId="20577"/>
        <pc:sldMkLst>
          <pc:docMk/>
          <pc:sldMk cId="673452195" sldId="4215"/>
        </pc:sldMkLst>
      </pc:sldChg>
      <pc:sldChg chg="del">
        <pc:chgData name="Trudy Grice" userId="1c10c654-63da-42f8-acad-a17d2d0a075f" providerId="ADAL" clId="{D4243884-4940-4513-B3E2-B4D0BDB8AC5E}" dt="2023-08-24T04:50:54.916" v="1" actId="2696"/>
        <pc:sldMkLst>
          <pc:docMk/>
          <pc:sldMk cId="2711707496" sldId="4216"/>
        </pc:sldMkLst>
      </pc:sldChg>
    </pc:docChg>
  </pc:docChgLst>
  <pc:docChgLst>
    <pc:chgData name="Michelle Gallace" userId="6890fe1d-fae7-4c95-8977-faa318922140" providerId="ADAL" clId="{CEE3E803-EA11-44E8-980A-18D9AAF00DBA}"/>
    <pc:docChg chg="undo redo custSel addSld delSld modSld sldOrd modShowInfo">
      <pc:chgData name="Michelle Gallace" userId="6890fe1d-fae7-4c95-8977-faa318922140" providerId="ADAL" clId="{CEE3E803-EA11-44E8-980A-18D9AAF00DBA}" dt="2023-10-22T10:40:18.330" v="7831" actId="2744"/>
      <pc:docMkLst>
        <pc:docMk/>
      </pc:docMkLst>
      <pc:sldChg chg="modSp mod">
        <pc:chgData name="Michelle Gallace" userId="6890fe1d-fae7-4c95-8977-faa318922140" providerId="ADAL" clId="{CEE3E803-EA11-44E8-980A-18D9AAF00DBA}" dt="2023-10-17T23:20:23.367" v="286" actId="1076"/>
        <pc:sldMkLst>
          <pc:docMk/>
          <pc:sldMk cId="0" sldId="257"/>
        </pc:sldMkLst>
        <pc:spChg chg="mod">
          <ac:chgData name="Michelle Gallace" userId="6890fe1d-fae7-4c95-8977-faa318922140" providerId="ADAL" clId="{CEE3E803-EA11-44E8-980A-18D9AAF00DBA}" dt="2023-10-17T11:48:46.821" v="3" actId="20577"/>
          <ac:spMkLst>
            <pc:docMk/>
            <pc:sldMk cId="0" sldId="257"/>
            <ac:spMk id="3" creationId="{0D5035CB-5CB6-4E0E-5290-716C49015623}"/>
          </ac:spMkLst>
        </pc:spChg>
        <pc:picChg chg="mod">
          <ac:chgData name="Michelle Gallace" userId="6890fe1d-fae7-4c95-8977-faa318922140" providerId="ADAL" clId="{CEE3E803-EA11-44E8-980A-18D9AAF00DBA}" dt="2023-10-17T23:20:23.367" v="286" actId="1076"/>
          <ac:picMkLst>
            <pc:docMk/>
            <pc:sldMk cId="0" sldId="257"/>
            <ac:picMk id="126" creationId="{00000000-0000-0000-0000-000000000000}"/>
          </ac:picMkLst>
        </pc:picChg>
      </pc:sldChg>
      <pc:sldChg chg="addSp delSp modSp add mod modShow">
        <pc:chgData name="Michelle Gallace" userId="6890fe1d-fae7-4c95-8977-faa318922140" providerId="ADAL" clId="{CEE3E803-EA11-44E8-980A-18D9AAF00DBA}" dt="2023-10-22T08:43:04.652" v="6503" actId="1076"/>
        <pc:sldMkLst>
          <pc:docMk/>
          <pc:sldMk cId="2674787537" sldId="1899"/>
        </pc:sldMkLst>
        <pc:spChg chg="del mod">
          <ac:chgData name="Michelle Gallace" userId="6890fe1d-fae7-4c95-8977-faa318922140" providerId="ADAL" clId="{CEE3E803-EA11-44E8-980A-18D9AAF00DBA}" dt="2023-10-20T03:39:07.996" v="3690" actId="478"/>
          <ac:spMkLst>
            <pc:docMk/>
            <pc:sldMk cId="2674787537" sldId="1899"/>
            <ac:spMk id="2" creationId="{B6F90B7E-957F-BD6E-96DC-1A41EC183D0E}"/>
          </ac:spMkLst>
        </pc:spChg>
        <pc:spChg chg="mod">
          <ac:chgData name="Michelle Gallace" userId="6890fe1d-fae7-4c95-8977-faa318922140" providerId="ADAL" clId="{CEE3E803-EA11-44E8-980A-18D9AAF00DBA}" dt="2023-10-18T04:56:26.668" v="1079" actId="1076"/>
          <ac:spMkLst>
            <pc:docMk/>
            <pc:sldMk cId="2674787537" sldId="1899"/>
            <ac:spMk id="3" creationId="{34035A2F-4EA9-A9A0-4DEB-7611CBB587A7}"/>
          </ac:spMkLst>
        </pc:spChg>
        <pc:spChg chg="mod">
          <ac:chgData name="Michelle Gallace" userId="6890fe1d-fae7-4c95-8977-faa318922140" providerId="ADAL" clId="{CEE3E803-EA11-44E8-980A-18D9AAF00DBA}" dt="2023-10-20T04:03:01.429" v="3963" actId="1037"/>
          <ac:spMkLst>
            <pc:docMk/>
            <pc:sldMk cId="2674787537" sldId="1899"/>
            <ac:spMk id="4" creationId="{DBE67BBA-95CF-6F17-5B8A-09DB5A27801E}"/>
          </ac:spMkLst>
        </pc:spChg>
        <pc:spChg chg="del mod">
          <ac:chgData name="Michelle Gallace" userId="6890fe1d-fae7-4c95-8977-faa318922140" providerId="ADAL" clId="{CEE3E803-EA11-44E8-980A-18D9AAF00DBA}" dt="2023-10-20T03:39:07.996" v="3690" actId="478"/>
          <ac:spMkLst>
            <pc:docMk/>
            <pc:sldMk cId="2674787537" sldId="1899"/>
            <ac:spMk id="6" creationId="{9C303734-1303-CFC0-82F1-36F21758C814}"/>
          </ac:spMkLst>
        </pc:spChg>
        <pc:spChg chg="del">
          <ac:chgData name="Michelle Gallace" userId="6890fe1d-fae7-4c95-8977-faa318922140" providerId="ADAL" clId="{CEE3E803-EA11-44E8-980A-18D9AAF00DBA}" dt="2023-10-18T05:04:43.139" v="1420" actId="478"/>
          <ac:spMkLst>
            <pc:docMk/>
            <pc:sldMk cId="2674787537" sldId="1899"/>
            <ac:spMk id="7" creationId="{4D06EDC6-0F76-1419-D11A-6164601D60E6}"/>
          </ac:spMkLst>
        </pc:spChg>
        <pc:spChg chg="add del mod">
          <ac:chgData name="Michelle Gallace" userId="6890fe1d-fae7-4c95-8977-faa318922140" providerId="ADAL" clId="{CEE3E803-EA11-44E8-980A-18D9AAF00DBA}" dt="2023-10-20T04:15:51.186" v="3969" actId="478"/>
          <ac:spMkLst>
            <pc:docMk/>
            <pc:sldMk cId="2674787537" sldId="1899"/>
            <ac:spMk id="8" creationId="{DC938391-C225-2D73-B626-013A0E93F0B7}"/>
          </ac:spMkLst>
        </pc:spChg>
        <pc:spChg chg="del">
          <ac:chgData name="Michelle Gallace" userId="6890fe1d-fae7-4c95-8977-faa318922140" providerId="ADAL" clId="{CEE3E803-EA11-44E8-980A-18D9AAF00DBA}" dt="2023-10-18T05:04:50.669" v="1423" actId="478"/>
          <ac:spMkLst>
            <pc:docMk/>
            <pc:sldMk cId="2674787537" sldId="1899"/>
            <ac:spMk id="9" creationId="{230CF3A2-7208-D409-79A1-B86D65E5256C}"/>
          </ac:spMkLst>
        </pc:spChg>
        <pc:spChg chg="del">
          <ac:chgData name="Michelle Gallace" userId="6890fe1d-fae7-4c95-8977-faa318922140" providerId="ADAL" clId="{CEE3E803-EA11-44E8-980A-18D9AAF00DBA}" dt="2023-10-18T05:04:51.646" v="1424" actId="478"/>
          <ac:spMkLst>
            <pc:docMk/>
            <pc:sldMk cId="2674787537" sldId="1899"/>
            <ac:spMk id="11" creationId="{7626DBF9-1B13-9931-89C6-F370A5502555}"/>
          </ac:spMkLst>
        </pc:spChg>
        <pc:spChg chg="del mod">
          <ac:chgData name="Michelle Gallace" userId="6890fe1d-fae7-4c95-8977-faa318922140" providerId="ADAL" clId="{CEE3E803-EA11-44E8-980A-18D9AAF00DBA}" dt="2023-10-20T04:15:51.186" v="3969" actId="478"/>
          <ac:spMkLst>
            <pc:docMk/>
            <pc:sldMk cId="2674787537" sldId="1899"/>
            <ac:spMk id="16" creationId="{79BD88DD-456C-57B1-2AC8-D1D2BA9765E6}"/>
          </ac:spMkLst>
        </pc:spChg>
        <pc:spChg chg="del mod">
          <ac:chgData name="Michelle Gallace" userId="6890fe1d-fae7-4c95-8977-faa318922140" providerId="ADAL" clId="{CEE3E803-EA11-44E8-980A-18D9AAF00DBA}" dt="2023-10-20T04:15:51.186" v="3969" actId="478"/>
          <ac:spMkLst>
            <pc:docMk/>
            <pc:sldMk cId="2674787537" sldId="1899"/>
            <ac:spMk id="20" creationId="{C4143443-F136-C3CD-DBCE-4D365F08621E}"/>
          </ac:spMkLst>
        </pc:spChg>
        <pc:spChg chg="del mod">
          <ac:chgData name="Michelle Gallace" userId="6890fe1d-fae7-4c95-8977-faa318922140" providerId="ADAL" clId="{CEE3E803-EA11-44E8-980A-18D9AAF00DBA}" dt="2023-10-20T04:15:51.186" v="3969" actId="478"/>
          <ac:spMkLst>
            <pc:docMk/>
            <pc:sldMk cId="2674787537" sldId="1899"/>
            <ac:spMk id="21" creationId="{8574ADCB-586D-D752-924D-A730613736C7}"/>
          </ac:spMkLst>
        </pc:spChg>
        <pc:spChg chg="add del mod">
          <ac:chgData name="Michelle Gallace" userId="6890fe1d-fae7-4c95-8977-faa318922140" providerId="ADAL" clId="{CEE3E803-EA11-44E8-980A-18D9AAF00DBA}" dt="2023-10-18T05:44:34.830" v="1901" actId="478"/>
          <ac:spMkLst>
            <pc:docMk/>
            <pc:sldMk cId="2674787537" sldId="1899"/>
            <ac:spMk id="24" creationId="{7935B9D2-9DF1-6DA4-FA45-A0E4AC9F1848}"/>
          </ac:spMkLst>
        </pc:spChg>
        <pc:spChg chg="del mod">
          <ac:chgData name="Michelle Gallace" userId="6890fe1d-fae7-4c95-8977-faa318922140" providerId="ADAL" clId="{CEE3E803-EA11-44E8-980A-18D9AAF00DBA}" dt="2023-10-20T04:15:51.186" v="3969" actId="478"/>
          <ac:spMkLst>
            <pc:docMk/>
            <pc:sldMk cId="2674787537" sldId="1899"/>
            <ac:spMk id="25" creationId="{7664D769-E694-481B-E217-AA3267FA1924}"/>
          </ac:spMkLst>
        </pc:spChg>
        <pc:spChg chg="del mod">
          <ac:chgData name="Michelle Gallace" userId="6890fe1d-fae7-4c95-8977-faa318922140" providerId="ADAL" clId="{CEE3E803-EA11-44E8-980A-18D9AAF00DBA}" dt="2023-10-20T04:15:51.186" v="3969" actId="478"/>
          <ac:spMkLst>
            <pc:docMk/>
            <pc:sldMk cId="2674787537" sldId="1899"/>
            <ac:spMk id="29" creationId="{201CD281-2401-AD14-D7D9-D83F09A9AE48}"/>
          </ac:spMkLst>
        </pc:spChg>
        <pc:spChg chg="del mod">
          <ac:chgData name="Michelle Gallace" userId="6890fe1d-fae7-4c95-8977-faa318922140" providerId="ADAL" clId="{CEE3E803-EA11-44E8-980A-18D9AAF00DBA}" dt="2023-10-20T04:15:51.186" v="3969" actId="478"/>
          <ac:spMkLst>
            <pc:docMk/>
            <pc:sldMk cId="2674787537" sldId="1899"/>
            <ac:spMk id="32" creationId="{04ADF5CF-6A4C-7BF2-3D60-F67AAEFC75C5}"/>
          </ac:spMkLst>
        </pc:spChg>
        <pc:spChg chg="add del mod">
          <ac:chgData name="Michelle Gallace" userId="6890fe1d-fae7-4c95-8977-faa318922140" providerId="ADAL" clId="{CEE3E803-EA11-44E8-980A-18D9AAF00DBA}" dt="2023-10-20T03:39:13.133" v="3692" actId="478"/>
          <ac:spMkLst>
            <pc:docMk/>
            <pc:sldMk cId="2674787537" sldId="1899"/>
            <ac:spMk id="36" creationId="{16596045-E6E5-1997-D140-548F97DE4820}"/>
          </ac:spMkLst>
        </pc:spChg>
        <pc:spChg chg="del mod">
          <ac:chgData name="Michelle Gallace" userId="6890fe1d-fae7-4c95-8977-faa318922140" providerId="ADAL" clId="{CEE3E803-EA11-44E8-980A-18D9AAF00DBA}" dt="2023-10-20T03:39:15.561" v="3694" actId="478"/>
          <ac:spMkLst>
            <pc:docMk/>
            <pc:sldMk cId="2674787537" sldId="1899"/>
            <ac:spMk id="37" creationId="{8167F4A4-EC0B-65EF-024C-DE9016A2ABE7}"/>
          </ac:spMkLst>
        </pc:spChg>
        <pc:spChg chg="del mod">
          <ac:chgData name="Michelle Gallace" userId="6890fe1d-fae7-4c95-8977-faa318922140" providerId="ADAL" clId="{CEE3E803-EA11-44E8-980A-18D9AAF00DBA}" dt="2023-10-20T03:39:07.996" v="3690" actId="478"/>
          <ac:spMkLst>
            <pc:docMk/>
            <pc:sldMk cId="2674787537" sldId="1899"/>
            <ac:spMk id="45" creationId="{26074F59-6978-E2F4-5C78-BC7EC963FE36}"/>
          </ac:spMkLst>
        </pc:spChg>
        <pc:spChg chg="del mod">
          <ac:chgData name="Michelle Gallace" userId="6890fe1d-fae7-4c95-8977-faa318922140" providerId="ADAL" clId="{CEE3E803-EA11-44E8-980A-18D9AAF00DBA}" dt="2023-10-20T03:39:07.996" v="3690" actId="478"/>
          <ac:spMkLst>
            <pc:docMk/>
            <pc:sldMk cId="2674787537" sldId="1899"/>
            <ac:spMk id="46" creationId="{F0F6C614-D598-612F-E3DD-284053DC961D}"/>
          </ac:spMkLst>
        </pc:spChg>
        <pc:picChg chg="add del mod modCrop">
          <ac:chgData name="Michelle Gallace" userId="6890fe1d-fae7-4c95-8977-faa318922140" providerId="ADAL" clId="{CEE3E803-EA11-44E8-980A-18D9AAF00DBA}" dt="2023-10-22T08:37:48.527" v="6468" actId="478"/>
          <ac:picMkLst>
            <pc:docMk/>
            <pc:sldMk cId="2674787537" sldId="1899"/>
            <ac:picMk id="5" creationId="{FFA9F86D-A33E-9C03-8A2B-0EDC60846F57}"/>
          </ac:picMkLst>
        </pc:picChg>
        <pc:picChg chg="add del mod modCrop">
          <ac:chgData name="Michelle Gallace" userId="6890fe1d-fae7-4c95-8977-faa318922140" providerId="ADAL" clId="{CEE3E803-EA11-44E8-980A-18D9AAF00DBA}" dt="2023-10-22T08:37:49.961" v="6469" actId="478"/>
          <ac:picMkLst>
            <pc:docMk/>
            <pc:sldMk cId="2674787537" sldId="1899"/>
            <ac:picMk id="6" creationId="{09D9F321-2D0B-3DBF-D139-BB316CC639F7}"/>
          </ac:picMkLst>
        </pc:picChg>
        <pc:picChg chg="add del mod">
          <ac:chgData name="Michelle Gallace" userId="6890fe1d-fae7-4c95-8977-faa318922140" providerId="ADAL" clId="{CEE3E803-EA11-44E8-980A-18D9AAF00DBA}" dt="2023-10-22T08:40:12.045" v="6476" actId="478"/>
          <ac:picMkLst>
            <pc:docMk/>
            <pc:sldMk cId="2674787537" sldId="1899"/>
            <ac:picMk id="7" creationId="{B08F15C7-EA25-8FE4-7894-2D01FC452919}"/>
          </ac:picMkLst>
        </pc:picChg>
        <pc:picChg chg="add del mod">
          <ac:chgData name="Michelle Gallace" userId="6890fe1d-fae7-4c95-8977-faa318922140" providerId="ADAL" clId="{CEE3E803-EA11-44E8-980A-18D9AAF00DBA}" dt="2023-10-22T08:40:12.045" v="6476" actId="478"/>
          <ac:picMkLst>
            <pc:docMk/>
            <pc:sldMk cId="2674787537" sldId="1899"/>
            <ac:picMk id="9" creationId="{AC641166-2A13-D62D-2FCD-39CDAE80A0EF}"/>
          </ac:picMkLst>
        </pc:picChg>
        <pc:picChg chg="add mod modCrop">
          <ac:chgData name="Michelle Gallace" userId="6890fe1d-fae7-4c95-8977-faa318922140" providerId="ADAL" clId="{CEE3E803-EA11-44E8-980A-18D9AAF00DBA}" dt="2023-10-22T08:42:29.740" v="6497" actId="1076"/>
          <ac:picMkLst>
            <pc:docMk/>
            <pc:sldMk cId="2674787537" sldId="1899"/>
            <ac:picMk id="11" creationId="{BA5F288B-108A-271F-EB62-F42F3CD7789A}"/>
          </ac:picMkLst>
        </pc:picChg>
        <pc:picChg chg="add mod modCrop">
          <ac:chgData name="Michelle Gallace" userId="6890fe1d-fae7-4c95-8977-faa318922140" providerId="ADAL" clId="{CEE3E803-EA11-44E8-980A-18D9AAF00DBA}" dt="2023-10-22T08:41:48.088" v="6493" actId="1076"/>
          <ac:picMkLst>
            <pc:docMk/>
            <pc:sldMk cId="2674787537" sldId="1899"/>
            <ac:picMk id="16" creationId="{6CE7DC69-7C5F-CB4B-2400-859E7C4D57C0}"/>
          </ac:picMkLst>
        </pc:picChg>
        <pc:picChg chg="add mod modCrop">
          <ac:chgData name="Michelle Gallace" userId="6890fe1d-fae7-4c95-8977-faa318922140" providerId="ADAL" clId="{CEE3E803-EA11-44E8-980A-18D9AAF00DBA}" dt="2023-10-22T08:43:04.652" v="6503" actId="1076"/>
          <ac:picMkLst>
            <pc:docMk/>
            <pc:sldMk cId="2674787537" sldId="1899"/>
            <ac:picMk id="17" creationId="{9BAFC2FE-00BF-A43E-7629-8F71F176C065}"/>
          </ac:picMkLst>
        </pc:picChg>
        <pc:cxnChg chg="del">
          <ac:chgData name="Michelle Gallace" userId="6890fe1d-fae7-4c95-8977-faa318922140" providerId="ADAL" clId="{CEE3E803-EA11-44E8-980A-18D9AAF00DBA}" dt="2023-10-18T05:04:45.883" v="1421" actId="478"/>
          <ac:cxnSpMkLst>
            <pc:docMk/>
            <pc:sldMk cId="2674787537" sldId="1899"/>
            <ac:cxnSpMk id="5" creationId="{50BA90ED-9FE3-C37A-DB37-3F5227B2AA34}"/>
          </ac:cxnSpMkLst>
        </pc:cxnChg>
        <pc:cxnChg chg="del">
          <ac:chgData name="Michelle Gallace" userId="6890fe1d-fae7-4c95-8977-faa318922140" providerId="ADAL" clId="{CEE3E803-EA11-44E8-980A-18D9AAF00DBA}" dt="2023-10-18T05:04:48.740" v="1422" actId="478"/>
          <ac:cxnSpMkLst>
            <pc:docMk/>
            <pc:sldMk cId="2674787537" sldId="1899"/>
            <ac:cxnSpMk id="10" creationId="{950004EF-03F9-6FC6-9710-98B98213A919}"/>
          </ac:cxnSpMkLst>
        </pc:cxnChg>
        <pc:cxnChg chg="del">
          <ac:chgData name="Michelle Gallace" userId="6890fe1d-fae7-4c95-8977-faa318922140" providerId="ADAL" clId="{CEE3E803-EA11-44E8-980A-18D9AAF00DBA}" dt="2023-10-18T05:04:52.489" v="1425" actId="478"/>
          <ac:cxnSpMkLst>
            <pc:docMk/>
            <pc:sldMk cId="2674787537" sldId="1899"/>
            <ac:cxnSpMk id="12" creationId="{A789E50D-F285-9BBD-A265-A5A0A94817B6}"/>
          </ac:cxnSpMkLst>
        </pc:cxnChg>
        <pc:cxnChg chg="add del mod">
          <ac:chgData name="Michelle Gallace" userId="6890fe1d-fae7-4c95-8977-faa318922140" providerId="ADAL" clId="{CEE3E803-EA11-44E8-980A-18D9AAF00DBA}" dt="2023-10-20T04:15:51.186" v="3969" actId="478"/>
          <ac:cxnSpMkLst>
            <pc:docMk/>
            <pc:sldMk cId="2674787537" sldId="1899"/>
            <ac:cxnSpMk id="17" creationId="{052FE6E7-377D-E4DA-D6F2-84B07CD38D43}"/>
          </ac:cxnSpMkLst>
        </pc:cxnChg>
        <pc:cxnChg chg="add del mod">
          <ac:chgData name="Michelle Gallace" userId="6890fe1d-fae7-4c95-8977-faa318922140" providerId="ADAL" clId="{CEE3E803-EA11-44E8-980A-18D9AAF00DBA}" dt="2023-10-18T05:44:35.404" v="1902" actId="478"/>
          <ac:cxnSpMkLst>
            <pc:docMk/>
            <pc:sldMk cId="2674787537" sldId="1899"/>
            <ac:cxnSpMk id="28" creationId="{3B068618-2B31-45C9-C16F-B53FF0477A05}"/>
          </ac:cxnSpMkLst>
        </pc:cxnChg>
        <pc:cxnChg chg="del mod">
          <ac:chgData name="Michelle Gallace" userId="6890fe1d-fae7-4c95-8977-faa318922140" providerId="ADAL" clId="{CEE3E803-EA11-44E8-980A-18D9AAF00DBA}" dt="2023-10-20T04:15:51.186" v="3969" actId="478"/>
          <ac:cxnSpMkLst>
            <pc:docMk/>
            <pc:sldMk cId="2674787537" sldId="1899"/>
            <ac:cxnSpMk id="50" creationId="{2F08D873-3CFA-17BA-59A8-1253C27FDBC5}"/>
          </ac:cxnSpMkLst>
        </pc:cxnChg>
        <pc:cxnChg chg="del mod">
          <ac:chgData name="Michelle Gallace" userId="6890fe1d-fae7-4c95-8977-faa318922140" providerId="ADAL" clId="{CEE3E803-EA11-44E8-980A-18D9AAF00DBA}" dt="2023-10-20T04:15:51.186" v="3969" actId="478"/>
          <ac:cxnSpMkLst>
            <pc:docMk/>
            <pc:sldMk cId="2674787537" sldId="1899"/>
            <ac:cxnSpMk id="52" creationId="{0CE26193-77C6-D563-84C2-75285A95AD53}"/>
          </ac:cxnSpMkLst>
        </pc:cxnChg>
        <pc:cxnChg chg="del mod">
          <ac:chgData name="Michelle Gallace" userId="6890fe1d-fae7-4c95-8977-faa318922140" providerId="ADAL" clId="{CEE3E803-EA11-44E8-980A-18D9AAF00DBA}" dt="2023-10-20T04:15:51.186" v="3969" actId="478"/>
          <ac:cxnSpMkLst>
            <pc:docMk/>
            <pc:sldMk cId="2674787537" sldId="1899"/>
            <ac:cxnSpMk id="61" creationId="{598431DB-740F-3BC7-9246-DEB208BD9DE2}"/>
          </ac:cxnSpMkLst>
        </pc:cxnChg>
        <pc:cxnChg chg="del mod">
          <ac:chgData name="Michelle Gallace" userId="6890fe1d-fae7-4c95-8977-faa318922140" providerId="ADAL" clId="{CEE3E803-EA11-44E8-980A-18D9AAF00DBA}" dt="2023-10-20T04:15:51.186" v="3969" actId="478"/>
          <ac:cxnSpMkLst>
            <pc:docMk/>
            <pc:sldMk cId="2674787537" sldId="1899"/>
            <ac:cxnSpMk id="63" creationId="{49D6B5E3-C2DF-6707-5D7E-323A74E36A9A}"/>
          </ac:cxnSpMkLst>
        </pc:cxnChg>
        <pc:cxnChg chg="del mod">
          <ac:chgData name="Michelle Gallace" userId="6890fe1d-fae7-4c95-8977-faa318922140" providerId="ADAL" clId="{CEE3E803-EA11-44E8-980A-18D9AAF00DBA}" dt="2023-10-20T03:39:17.063" v="3695" actId="478"/>
          <ac:cxnSpMkLst>
            <pc:docMk/>
            <pc:sldMk cId="2674787537" sldId="1899"/>
            <ac:cxnSpMk id="64" creationId="{57001375-99A1-955A-26A7-F0B59A689F6C}"/>
          </ac:cxnSpMkLst>
        </pc:cxnChg>
        <pc:cxnChg chg="del mod">
          <ac:chgData name="Michelle Gallace" userId="6890fe1d-fae7-4c95-8977-faa318922140" providerId="ADAL" clId="{CEE3E803-EA11-44E8-980A-18D9AAF00DBA}" dt="2023-10-20T03:39:07.996" v="3690" actId="478"/>
          <ac:cxnSpMkLst>
            <pc:docMk/>
            <pc:sldMk cId="2674787537" sldId="1899"/>
            <ac:cxnSpMk id="71" creationId="{599FD30A-9DD4-6A55-A7F2-69D54E27D3C2}"/>
          </ac:cxnSpMkLst>
        </pc:cxnChg>
        <pc:cxnChg chg="del mod">
          <ac:chgData name="Michelle Gallace" userId="6890fe1d-fae7-4c95-8977-faa318922140" providerId="ADAL" clId="{CEE3E803-EA11-44E8-980A-18D9AAF00DBA}" dt="2023-10-20T03:39:07.996" v="3690" actId="478"/>
          <ac:cxnSpMkLst>
            <pc:docMk/>
            <pc:sldMk cId="2674787537" sldId="1899"/>
            <ac:cxnSpMk id="72" creationId="{7034A21C-76F3-8C23-696C-4F24EBE2300D}"/>
          </ac:cxnSpMkLst>
        </pc:cxnChg>
      </pc:sldChg>
      <pc:sldChg chg="modSp mod">
        <pc:chgData name="Michelle Gallace" userId="6890fe1d-fae7-4c95-8977-faa318922140" providerId="ADAL" clId="{CEE3E803-EA11-44E8-980A-18D9AAF00DBA}" dt="2023-10-20T08:37:13.299" v="6320" actId="1076"/>
        <pc:sldMkLst>
          <pc:docMk/>
          <pc:sldMk cId="1518297355" sldId="4192"/>
        </pc:sldMkLst>
        <pc:spChg chg="mod">
          <ac:chgData name="Michelle Gallace" userId="6890fe1d-fae7-4c95-8977-faa318922140" providerId="ADAL" clId="{CEE3E803-EA11-44E8-980A-18D9AAF00DBA}" dt="2023-10-20T08:37:13.299" v="6320" actId="1076"/>
          <ac:spMkLst>
            <pc:docMk/>
            <pc:sldMk cId="1518297355" sldId="4192"/>
            <ac:spMk id="4" creationId="{A63AF814-7EB3-A553-EC5F-BFFC79442691}"/>
          </ac:spMkLst>
        </pc:spChg>
      </pc:sldChg>
      <pc:sldChg chg="addSp delSp modSp mod ord">
        <pc:chgData name="Michelle Gallace" userId="6890fe1d-fae7-4c95-8977-faa318922140" providerId="ADAL" clId="{CEE3E803-EA11-44E8-980A-18D9AAF00DBA}" dt="2023-10-20T06:07:24.257" v="5076" actId="1076"/>
        <pc:sldMkLst>
          <pc:docMk/>
          <pc:sldMk cId="1633230077" sldId="4194"/>
        </pc:sldMkLst>
        <pc:spChg chg="add mod">
          <ac:chgData name="Michelle Gallace" userId="6890fe1d-fae7-4c95-8977-faa318922140" providerId="ADAL" clId="{CEE3E803-EA11-44E8-980A-18D9AAF00DBA}" dt="2023-10-19T11:08:09.485" v="2936" actId="14100"/>
          <ac:spMkLst>
            <pc:docMk/>
            <pc:sldMk cId="1633230077" sldId="4194"/>
            <ac:spMk id="7" creationId="{4D0CD53D-E7B7-EB43-EDD3-97EF4A48CC80}"/>
          </ac:spMkLst>
        </pc:spChg>
        <pc:spChg chg="add mod ord">
          <ac:chgData name="Michelle Gallace" userId="6890fe1d-fae7-4c95-8977-faa318922140" providerId="ADAL" clId="{CEE3E803-EA11-44E8-980A-18D9AAF00DBA}" dt="2023-10-19T11:08:04.176" v="2935" actId="14100"/>
          <ac:spMkLst>
            <pc:docMk/>
            <pc:sldMk cId="1633230077" sldId="4194"/>
            <ac:spMk id="8" creationId="{212C7872-3ECB-04F8-9369-696745DDF716}"/>
          </ac:spMkLst>
        </pc:spChg>
        <pc:spChg chg="del">
          <ac:chgData name="Michelle Gallace" userId="6890fe1d-fae7-4c95-8977-faa318922140" providerId="ADAL" clId="{CEE3E803-EA11-44E8-980A-18D9AAF00DBA}" dt="2023-10-19T10:07:26.332" v="2783" actId="478"/>
          <ac:spMkLst>
            <pc:docMk/>
            <pc:sldMk cId="1633230077" sldId="4194"/>
            <ac:spMk id="282" creationId="{00000000-0000-0000-0000-000000000000}"/>
          </ac:spMkLst>
        </pc:spChg>
        <pc:spChg chg="del mod">
          <ac:chgData name="Michelle Gallace" userId="6890fe1d-fae7-4c95-8977-faa318922140" providerId="ADAL" clId="{CEE3E803-EA11-44E8-980A-18D9AAF00DBA}" dt="2023-10-19T10:07:28.800" v="2785" actId="478"/>
          <ac:spMkLst>
            <pc:docMk/>
            <pc:sldMk cId="1633230077" sldId="4194"/>
            <ac:spMk id="283" creationId="{00000000-0000-0000-0000-000000000000}"/>
          </ac:spMkLst>
        </pc:spChg>
        <pc:picChg chg="del">
          <ac:chgData name="Michelle Gallace" userId="6890fe1d-fae7-4c95-8977-faa318922140" providerId="ADAL" clId="{CEE3E803-EA11-44E8-980A-18D9AAF00DBA}" dt="2023-10-19T10:07:11.468" v="2781" actId="478"/>
          <ac:picMkLst>
            <pc:docMk/>
            <pc:sldMk cId="1633230077" sldId="4194"/>
            <ac:picMk id="3" creationId="{549A99ED-216A-FBB0-2154-D11BC75454B0}"/>
          </ac:picMkLst>
        </pc:picChg>
        <pc:picChg chg="add mod modCrop">
          <ac:chgData name="Michelle Gallace" userId="6890fe1d-fae7-4c95-8977-faa318922140" providerId="ADAL" clId="{CEE3E803-EA11-44E8-980A-18D9AAF00DBA}" dt="2023-10-20T06:07:24.257" v="5076" actId="1076"/>
          <ac:picMkLst>
            <pc:docMk/>
            <pc:sldMk cId="1633230077" sldId="4194"/>
            <ac:picMk id="3" creationId="{79ADAE57-5C89-4C8C-2B6B-D6ED34083F15}"/>
          </ac:picMkLst>
        </pc:picChg>
        <pc:picChg chg="add del mod modCrop">
          <ac:chgData name="Michelle Gallace" userId="6890fe1d-fae7-4c95-8977-faa318922140" providerId="ADAL" clId="{CEE3E803-EA11-44E8-980A-18D9AAF00DBA}" dt="2023-10-19T10:46:46.511" v="2833" actId="478"/>
          <ac:picMkLst>
            <pc:docMk/>
            <pc:sldMk cId="1633230077" sldId="4194"/>
            <ac:picMk id="4" creationId="{DA984821-E33B-541D-C332-90F878F536C9}"/>
          </ac:picMkLst>
        </pc:picChg>
        <pc:picChg chg="add del mod modCrop">
          <ac:chgData name="Michelle Gallace" userId="6890fe1d-fae7-4c95-8977-faa318922140" providerId="ADAL" clId="{CEE3E803-EA11-44E8-980A-18D9AAF00DBA}" dt="2023-10-20T04:03:55.031" v="3964" actId="478"/>
          <ac:picMkLst>
            <pc:docMk/>
            <pc:sldMk cId="1633230077" sldId="4194"/>
            <ac:picMk id="6" creationId="{0C788936-BC0F-16C5-7C6F-95C1644B6853}"/>
          </ac:picMkLst>
        </pc:picChg>
      </pc:sldChg>
      <pc:sldChg chg="addSp delSp modSp mod ord">
        <pc:chgData name="Michelle Gallace" userId="6890fe1d-fae7-4c95-8977-faa318922140" providerId="ADAL" clId="{CEE3E803-EA11-44E8-980A-18D9AAF00DBA}" dt="2023-10-22T10:16:58.197" v="7816" actId="1035"/>
        <pc:sldMkLst>
          <pc:docMk/>
          <pc:sldMk cId="2743094635" sldId="4210"/>
        </pc:sldMkLst>
        <pc:spChg chg="add mod">
          <ac:chgData name="Michelle Gallace" userId="6890fe1d-fae7-4c95-8977-faa318922140" providerId="ADAL" clId="{CEE3E803-EA11-44E8-980A-18D9AAF00DBA}" dt="2023-10-22T10:16:58.197" v="7816" actId="1035"/>
          <ac:spMkLst>
            <pc:docMk/>
            <pc:sldMk cId="2743094635" sldId="4210"/>
            <ac:spMk id="2" creationId="{C7F82A40-AC66-46E2-F38C-463C02003CDB}"/>
          </ac:spMkLst>
        </pc:spChg>
        <pc:spChg chg="del mod">
          <ac:chgData name="Michelle Gallace" userId="6890fe1d-fae7-4c95-8977-faa318922140" providerId="ADAL" clId="{CEE3E803-EA11-44E8-980A-18D9AAF00DBA}" dt="2023-10-20T07:45:38.774" v="5758" actId="478"/>
          <ac:spMkLst>
            <pc:docMk/>
            <pc:sldMk cId="2743094635" sldId="4210"/>
            <ac:spMk id="3" creationId="{9AA1302B-F849-1B61-1FE1-C9F2AEC4EFA2}"/>
          </ac:spMkLst>
        </pc:spChg>
        <pc:spChg chg="add del mod">
          <ac:chgData name="Michelle Gallace" userId="6890fe1d-fae7-4c95-8977-faa318922140" providerId="ADAL" clId="{CEE3E803-EA11-44E8-980A-18D9AAF00DBA}" dt="2023-10-22T09:33:11.817" v="7489" actId="478"/>
          <ac:spMkLst>
            <pc:docMk/>
            <pc:sldMk cId="2743094635" sldId="4210"/>
            <ac:spMk id="3" creationId="{9FAE6258-8748-11F6-6FFB-BD82901CFC2A}"/>
          </ac:spMkLst>
        </pc:spChg>
        <pc:spChg chg="add del mod">
          <ac:chgData name="Michelle Gallace" userId="6890fe1d-fae7-4c95-8977-faa318922140" providerId="ADAL" clId="{CEE3E803-EA11-44E8-980A-18D9AAF00DBA}" dt="2023-10-22T09:33:18.432" v="7491"/>
          <ac:spMkLst>
            <pc:docMk/>
            <pc:sldMk cId="2743094635" sldId="4210"/>
            <ac:spMk id="4" creationId="{4A6DAB60-90AC-519F-5E15-1C6039F26B89}"/>
          </ac:spMkLst>
        </pc:spChg>
        <pc:spChg chg="add mod">
          <ac:chgData name="Michelle Gallace" userId="6890fe1d-fae7-4c95-8977-faa318922140" providerId="ADAL" clId="{CEE3E803-EA11-44E8-980A-18D9AAF00DBA}" dt="2023-10-22T10:16:58.197" v="7816" actId="1035"/>
          <ac:spMkLst>
            <pc:docMk/>
            <pc:sldMk cId="2743094635" sldId="4210"/>
            <ac:spMk id="5" creationId="{E696D243-E01A-AC13-D6A5-DA6F7068080A}"/>
          </ac:spMkLst>
        </pc:spChg>
        <pc:spChg chg="add mod">
          <ac:chgData name="Michelle Gallace" userId="6890fe1d-fae7-4c95-8977-faa318922140" providerId="ADAL" clId="{CEE3E803-EA11-44E8-980A-18D9AAF00DBA}" dt="2023-10-22T10:16:58.197" v="7816" actId="1035"/>
          <ac:spMkLst>
            <pc:docMk/>
            <pc:sldMk cId="2743094635" sldId="4210"/>
            <ac:spMk id="8" creationId="{847F992E-CDCB-BADC-E8AB-BBF6A848096F}"/>
          </ac:spMkLst>
        </pc:spChg>
        <pc:spChg chg="mod">
          <ac:chgData name="Michelle Gallace" userId="6890fe1d-fae7-4c95-8977-faa318922140" providerId="ADAL" clId="{CEE3E803-EA11-44E8-980A-18D9AAF00DBA}" dt="2023-10-22T10:16:35.092" v="7790" actId="1076"/>
          <ac:spMkLst>
            <pc:docMk/>
            <pc:sldMk cId="2743094635" sldId="4210"/>
            <ac:spMk id="282" creationId="{00000000-0000-0000-0000-000000000000}"/>
          </ac:spMkLst>
        </pc:spChg>
        <pc:spChg chg="mod">
          <ac:chgData name="Michelle Gallace" userId="6890fe1d-fae7-4c95-8977-faa318922140" providerId="ADAL" clId="{CEE3E803-EA11-44E8-980A-18D9AAF00DBA}" dt="2023-10-22T10:16:44.023" v="7791" actId="1076"/>
          <ac:spMkLst>
            <pc:docMk/>
            <pc:sldMk cId="2743094635" sldId="4210"/>
            <ac:spMk id="283" creationId="{00000000-0000-0000-0000-000000000000}"/>
          </ac:spMkLst>
        </pc:spChg>
        <pc:picChg chg="add del mod modCrop">
          <ac:chgData name="Michelle Gallace" userId="6890fe1d-fae7-4c95-8977-faa318922140" providerId="ADAL" clId="{CEE3E803-EA11-44E8-980A-18D9AAF00DBA}" dt="2023-10-20T08:23:06.657" v="6250" actId="478"/>
          <ac:picMkLst>
            <pc:docMk/>
            <pc:sldMk cId="2743094635" sldId="4210"/>
            <ac:picMk id="4" creationId="{019D96B7-25DA-0F6D-118F-47BD4239B3C6}"/>
          </ac:picMkLst>
        </pc:picChg>
        <pc:picChg chg="add del mod modCrop">
          <ac:chgData name="Michelle Gallace" userId="6890fe1d-fae7-4c95-8977-faa318922140" providerId="ADAL" clId="{CEE3E803-EA11-44E8-980A-18D9AAF00DBA}" dt="2023-10-22T10:09:39.792" v="7751" actId="478"/>
          <ac:picMkLst>
            <pc:docMk/>
            <pc:sldMk cId="2743094635" sldId="4210"/>
            <ac:picMk id="6" creationId="{61189AB4-16EE-DE87-28F4-83931E57F1E0}"/>
          </ac:picMkLst>
        </pc:picChg>
        <pc:picChg chg="add del mod modCrop">
          <ac:chgData name="Michelle Gallace" userId="6890fe1d-fae7-4c95-8977-faa318922140" providerId="ADAL" clId="{CEE3E803-EA11-44E8-980A-18D9AAF00DBA}" dt="2023-10-22T10:09:41.501" v="7752" actId="478"/>
          <ac:picMkLst>
            <pc:docMk/>
            <pc:sldMk cId="2743094635" sldId="4210"/>
            <ac:picMk id="7" creationId="{97AAF951-0BCE-85CC-1A9E-4A3CEAFA71EB}"/>
          </ac:picMkLst>
        </pc:picChg>
        <pc:picChg chg="add del mod modCrop">
          <ac:chgData name="Michelle Gallace" userId="6890fe1d-fae7-4c95-8977-faa318922140" providerId="ADAL" clId="{CEE3E803-EA11-44E8-980A-18D9AAF00DBA}" dt="2023-10-22T09:35:02.901" v="7745" actId="478"/>
          <ac:picMkLst>
            <pc:docMk/>
            <pc:sldMk cId="2743094635" sldId="4210"/>
            <ac:picMk id="9" creationId="{8B0448DD-5D66-8374-4B0C-65D3BE4A7658}"/>
          </ac:picMkLst>
        </pc:picChg>
        <pc:picChg chg="add del mod modCrop">
          <ac:chgData name="Michelle Gallace" userId="6890fe1d-fae7-4c95-8977-faa318922140" providerId="ADAL" clId="{CEE3E803-EA11-44E8-980A-18D9AAF00DBA}" dt="2023-10-22T09:31:45.638" v="7450" actId="478"/>
          <ac:picMkLst>
            <pc:docMk/>
            <pc:sldMk cId="2743094635" sldId="4210"/>
            <ac:picMk id="10" creationId="{5BEFE26D-6946-D6AA-5B7E-96BC5276F260}"/>
          </ac:picMkLst>
        </pc:picChg>
        <pc:picChg chg="add del mod modCrop">
          <ac:chgData name="Michelle Gallace" userId="6890fe1d-fae7-4c95-8977-faa318922140" providerId="ADAL" clId="{CEE3E803-EA11-44E8-980A-18D9AAF00DBA}" dt="2023-10-22T10:10:16.183" v="7760" actId="478"/>
          <ac:picMkLst>
            <pc:docMk/>
            <pc:sldMk cId="2743094635" sldId="4210"/>
            <ac:picMk id="12" creationId="{D41E1A3E-5659-E85D-6712-B867176A0B66}"/>
          </ac:picMkLst>
        </pc:picChg>
        <pc:picChg chg="add mod modCrop">
          <ac:chgData name="Michelle Gallace" userId="6890fe1d-fae7-4c95-8977-faa318922140" providerId="ADAL" clId="{CEE3E803-EA11-44E8-980A-18D9AAF00DBA}" dt="2023-10-22T10:16:53.215" v="7810" actId="1035"/>
          <ac:picMkLst>
            <pc:docMk/>
            <pc:sldMk cId="2743094635" sldId="4210"/>
            <ac:picMk id="14" creationId="{DD986F22-0598-1458-7D3C-E28EF26FBA9B}"/>
          </ac:picMkLst>
        </pc:picChg>
        <pc:picChg chg="add mod modCrop">
          <ac:chgData name="Michelle Gallace" userId="6890fe1d-fae7-4c95-8977-faa318922140" providerId="ADAL" clId="{CEE3E803-EA11-44E8-980A-18D9AAF00DBA}" dt="2023-10-22T10:16:53.215" v="7810" actId="1035"/>
          <ac:picMkLst>
            <pc:docMk/>
            <pc:sldMk cId="2743094635" sldId="4210"/>
            <ac:picMk id="15" creationId="{FA887668-357C-9173-ED40-BAA910A5412C}"/>
          </ac:picMkLst>
        </pc:picChg>
      </pc:sldChg>
      <pc:sldChg chg="addSp delSp modSp mod">
        <pc:chgData name="Michelle Gallace" userId="6890fe1d-fae7-4c95-8977-faa318922140" providerId="ADAL" clId="{CEE3E803-EA11-44E8-980A-18D9AAF00DBA}" dt="2023-10-20T09:27:00.313" v="6325" actId="113"/>
        <pc:sldMkLst>
          <pc:docMk/>
          <pc:sldMk cId="673452195" sldId="4215"/>
        </pc:sldMkLst>
        <pc:spChg chg="mod">
          <ac:chgData name="Michelle Gallace" userId="6890fe1d-fae7-4c95-8977-faa318922140" providerId="ADAL" clId="{CEE3E803-EA11-44E8-980A-18D9AAF00DBA}" dt="2023-10-19T13:29:12.641" v="3431" actId="1035"/>
          <ac:spMkLst>
            <pc:docMk/>
            <pc:sldMk cId="673452195" sldId="4215"/>
            <ac:spMk id="4" creationId="{E863804F-D5A0-77AB-5A4D-82AA7CA6EE45}"/>
          </ac:spMkLst>
        </pc:spChg>
        <pc:spChg chg="mod">
          <ac:chgData name="Michelle Gallace" userId="6890fe1d-fae7-4c95-8977-faa318922140" providerId="ADAL" clId="{CEE3E803-EA11-44E8-980A-18D9AAF00DBA}" dt="2023-10-19T13:29:12.641" v="3431" actId="1035"/>
          <ac:spMkLst>
            <pc:docMk/>
            <pc:sldMk cId="673452195" sldId="4215"/>
            <ac:spMk id="5" creationId="{6AE674E0-27B8-6185-4EDF-5356047EFCF2}"/>
          </ac:spMkLst>
        </pc:spChg>
        <pc:spChg chg="mod">
          <ac:chgData name="Michelle Gallace" userId="6890fe1d-fae7-4c95-8977-faa318922140" providerId="ADAL" clId="{CEE3E803-EA11-44E8-980A-18D9AAF00DBA}" dt="2023-10-19T13:29:12.641" v="3431" actId="1035"/>
          <ac:spMkLst>
            <pc:docMk/>
            <pc:sldMk cId="673452195" sldId="4215"/>
            <ac:spMk id="7" creationId="{65C265B0-6092-6498-D689-8006C8B6C306}"/>
          </ac:spMkLst>
        </pc:spChg>
        <pc:spChg chg="mod">
          <ac:chgData name="Michelle Gallace" userId="6890fe1d-fae7-4c95-8977-faa318922140" providerId="ADAL" clId="{CEE3E803-EA11-44E8-980A-18D9AAF00DBA}" dt="2023-10-19T11:21:30.267" v="3002" actId="1076"/>
          <ac:spMkLst>
            <pc:docMk/>
            <pc:sldMk cId="673452195" sldId="4215"/>
            <ac:spMk id="17" creationId="{5E38D53C-75AC-B1C8-4CD0-CA254DDF54F3}"/>
          </ac:spMkLst>
        </pc:spChg>
        <pc:spChg chg="mod">
          <ac:chgData name="Michelle Gallace" userId="6890fe1d-fae7-4c95-8977-faa318922140" providerId="ADAL" clId="{CEE3E803-EA11-44E8-980A-18D9AAF00DBA}" dt="2023-10-20T07:15:35.404" v="5741" actId="20577"/>
          <ac:spMkLst>
            <pc:docMk/>
            <pc:sldMk cId="673452195" sldId="4215"/>
            <ac:spMk id="18" creationId="{468FF6F5-8A75-41AE-0BDF-B970FEB1D694}"/>
          </ac:spMkLst>
        </pc:spChg>
        <pc:spChg chg="mod">
          <ac:chgData name="Michelle Gallace" userId="6890fe1d-fae7-4c95-8977-faa318922140" providerId="ADAL" clId="{CEE3E803-EA11-44E8-980A-18D9AAF00DBA}" dt="2023-10-19T13:29:12.641" v="3431" actId="1035"/>
          <ac:spMkLst>
            <pc:docMk/>
            <pc:sldMk cId="673452195" sldId="4215"/>
            <ac:spMk id="40" creationId="{726C73DA-29AC-DAE5-4E2D-B42DF5C19B47}"/>
          </ac:spMkLst>
        </pc:spChg>
        <pc:spChg chg="mod">
          <ac:chgData name="Michelle Gallace" userId="6890fe1d-fae7-4c95-8977-faa318922140" providerId="ADAL" clId="{CEE3E803-EA11-44E8-980A-18D9AAF00DBA}" dt="2023-10-19T13:29:12.641" v="3431" actId="1035"/>
          <ac:spMkLst>
            <pc:docMk/>
            <pc:sldMk cId="673452195" sldId="4215"/>
            <ac:spMk id="41" creationId="{30FA30D8-4010-0E30-AA5D-4F496E38ADB2}"/>
          </ac:spMkLst>
        </pc:spChg>
        <pc:spChg chg="add del mod">
          <ac:chgData name="Michelle Gallace" userId="6890fe1d-fae7-4c95-8977-faa318922140" providerId="ADAL" clId="{CEE3E803-EA11-44E8-980A-18D9AAF00DBA}" dt="2023-10-20T06:02:51.480" v="5066" actId="478"/>
          <ac:spMkLst>
            <pc:docMk/>
            <pc:sldMk cId="673452195" sldId="4215"/>
            <ac:spMk id="42" creationId="{CC292871-222E-B35A-D28C-10A1A4873B92}"/>
          </ac:spMkLst>
        </pc:spChg>
        <pc:spChg chg="mod">
          <ac:chgData name="Michelle Gallace" userId="6890fe1d-fae7-4c95-8977-faa318922140" providerId="ADAL" clId="{CEE3E803-EA11-44E8-980A-18D9AAF00DBA}" dt="2023-10-19T13:29:12.641" v="3431" actId="1035"/>
          <ac:spMkLst>
            <pc:docMk/>
            <pc:sldMk cId="673452195" sldId="4215"/>
            <ac:spMk id="44" creationId="{8B01B22F-BD23-4603-F661-644DC7EFCAE2}"/>
          </ac:spMkLst>
        </pc:spChg>
        <pc:spChg chg="mod">
          <ac:chgData name="Michelle Gallace" userId="6890fe1d-fae7-4c95-8977-faa318922140" providerId="ADAL" clId="{CEE3E803-EA11-44E8-980A-18D9AAF00DBA}" dt="2023-10-19T13:29:12.641" v="3431" actId="1035"/>
          <ac:spMkLst>
            <pc:docMk/>
            <pc:sldMk cId="673452195" sldId="4215"/>
            <ac:spMk id="45" creationId="{CF7A1657-0E1E-49E7-6010-4B2E692543C7}"/>
          </ac:spMkLst>
        </pc:spChg>
        <pc:spChg chg="mod">
          <ac:chgData name="Michelle Gallace" userId="6890fe1d-fae7-4c95-8977-faa318922140" providerId="ADAL" clId="{CEE3E803-EA11-44E8-980A-18D9AAF00DBA}" dt="2023-10-19T13:29:12.641" v="3431" actId="1035"/>
          <ac:spMkLst>
            <pc:docMk/>
            <pc:sldMk cId="673452195" sldId="4215"/>
            <ac:spMk id="47" creationId="{AD5A42A2-881B-3A89-D12D-5A6B8A079D82}"/>
          </ac:spMkLst>
        </pc:spChg>
        <pc:spChg chg="mod">
          <ac:chgData name="Michelle Gallace" userId="6890fe1d-fae7-4c95-8977-faa318922140" providerId="ADAL" clId="{CEE3E803-EA11-44E8-980A-18D9AAF00DBA}" dt="2023-10-19T13:29:12.641" v="3431" actId="1035"/>
          <ac:spMkLst>
            <pc:docMk/>
            <pc:sldMk cId="673452195" sldId="4215"/>
            <ac:spMk id="49" creationId="{E3A8AA63-93EC-C177-BE7C-E3015A5E8D61}"/>
          </ac:spMkLst>
        </pc:spChg>
        <pc:spChg chg="mod">
          <ac:chgData name="Michelle Gallace" userId="6890fe1d-fae7-4c95-8977-faa318922140" providerId="ADAL" clId="{CEE3E803-EA11-44E8-980A-18D9AAF00DBA}" dt="2023-10-19T13:29:12.641" v="3431" actId="1035"/>
          <ac:spMkLst>
            <pc:docMk/>
            <pc:sldMk cId="673452195" sldId="4215"/>
            <ac:spMk id="69" creationId="{B13F0366-F9F3-4A11-B1D4-4E10D1387CA4}"/>
          </ac:spMkLst>
        </pc:spChg>
        <pc:graphicFrameChg chg="mod">
          <ac:chgData name="Michelle Gallace" userId="6890fe1d-fae7-4c95-8977-faa318922140" providerId="ADAL" clId="{CEE3E803-EA11-44E8-980A-18D9AAF00DBA}" dt="2023-10-20T09:27:00.313" v="6325" actId="113"/>
          <ac:graphicFrameMkLst>
            <pc:docMk/>
            <pc:sldMk cId="673452195" sldId="4215"/>
            <ac:graphicFrameMk id="3" creationId="{76F914DF-35BA-75F0-982F-A2A6DDDF02D6}"/>
          </ac:graphicFrameMkLst>
        </pc:graphicFrame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8" creationId="{2E3F725D-4ABC-1223-5891-CC4CFA4D36FA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9" creationId="{3847A342-6124-FE41-432C-003DCF10D248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10" creationId="{8770E4F2-41D4-0ECB-42F8-FB829F973B5B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11" creationId="{73B44BDE-5654-D844-4981-491125A7FA38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12" creationId="{3E62AEF9-69D1-681A-781E-09758385C0E4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20" creationId="{5990D528-F292-8644-35DA-47D1B5C833F5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24" creationId="{1889A0EF-4BCA-DD7E-62D0-BFCE874237E3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50" creationId="{4B8F13AB-1CB1-98F9-CE22-B7B28D5BABFA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51" creationId="{03C0107A-B491-7411-6FCE-8B4EE7253EF5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58" creationId="{2A319BD9-DECD-4B78-2E8A-237E1590F3C1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60" creationId="{D7600593-D328-EBD8-F464-51B2DA53B8AC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61" creationId="{C4286E81-26D0-4872-DE9F-A42C72647BEB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71" creationId="{E1E712DF-EF66-74B4-C57F-B4C6671EDF76}"/>
          </ac:cxnSpMkLst>
        </pc:cxnChg>
        <pc:cxnChg chg="mod">
          <ac:chgData name="Michelle Gallace" userId="6890fe1d-fae7-4c95-8977-faa318922140" providerId="ADAL" clId="{CEE3E803-EA11-44E8-980A-18D9AAF00DBA}" dt="2023-10-19T13:29:12.641" v="3431" actId="1035"/>
          <ac:cxnSpMkLst>
            <pc:docMk/>
            <pc:sldMk cId="673452195" sldId="4215"/>
            <ac:cxnSpMk id="78" creationId="{7EE5EB78-E16A-B34D-5384-A92FBF37B3C7}"/>
          </ac:cxnSpMkLst>
        </pc:cxnChg>
      </pc:sldChg>
      <pc:sldChg chg="del">
        <pc:chgData name="Michelle Gallace" userId="6890fe1d-fae7-4c95-8977-faa318922140" providerId="ADAL" clId="{CEE3E803-EA11-44E8-980A-18D9AAF00DBA}" dt="2023-10-17T11:58:02.945" v="141" actId="2696"/>
        <pc:sldMkLst>
          <pc:docMk/>
          <pc:sldMk cId="3237961604" sldId="4216"/>
        </pc:sldMkLst>
      </pc:sldChg>
      <pc:sldChg chg="addSp delSp modSp del mod">
        <pc:chgData name="Michelle Gallace" userId="6890fe1d-fae7-4c95-8977-faa318922140" providerId="ADAL" clId="{CEE3E803-EA11-44E8-980A-18D9AAF00DBA}" dt="2023-10-20T04:47:52.474" v="4352" actId="2696"/>
        <pc:sldMkLst>
          <pc:docMk/>
          <pc:sldMk cId="734770279" sldId="4217"/>
        </pc:sldMkLst>
        <pc:spChg chg="del">
          <ac:chgData name="Michelle Gallace" userId="6890fe1d-fae7-4c95-8977-faa318922140" providerId="ADAL" clId="{CEE3E803-EA11-44E8-980A-18D9AAF00DBA}" dt="2023-10-19T11:54:55.007" v="3321" actId="478"/>
          <ac:spMkLst>
            <pc:docMk/>
            <pc:sldMk cId="734770279" sldId="4217"/>
            <ac:spMk id="3" creationId="{9AA1302B-F849-1B61-1FE1-C9F2AEC4EFA2}"/>
          </ac:spMkLst>
        </pc:spChg>
        <pc:spChg chg="mod">
          <ac:chgData name="Michelle Gallace" userId="6890fe1d-fae7-4c95-8977-faa318922140" providerId="ADAL" clId="{CEE3E803-EA11-44E8-980A-18D9AAF00DBA}" dt="2023-10-19T12:06:53.637" v="3415" actId="1035"/>
          <ac:spMkLst>
            <pc:docMk/>
            <pc:sldMk cId="734770279" sldId="4217"/>
            <ac:spMk id="4" creationId="{99EB0E17-BB44-B056-0265-BB93B2FE65C1}"/>
          </ac:spMkLst>
        </pc:spChg>
        <pc:spChg chg="mod">
          <ac:chgData name="Michelle Gallace" userId="6890fe1d-fae7-4c95-8977-faa318922140" providerId="ADAL" clId="{CEE3E803-EA11-44E8-980A-18D9AAF00DBA}" dt="2023-10-19T12:06:38.899" v="3395" actId="1076"/>
          <ac:spMkLst>
            <pc:docMk/>
            <pc:sldMk cId="734770279" sldId="4217"/>
            <ac:spMk id="282" creationId="{00000000-0000-0000-0000-000000000000}"/>
          </ac:spMkLst>
        </pc:spChg>
        <pc:picChg chg="add del mod modCrop">
          <ac:chgData name="Michelle Gallace" userId="6890fe1d-fae7-4c95-8977-faa318922140" providerId="ADAL" clId="{CEE3E803-EA11-44E8-980A-18D9AAF00DBA}" dt="2023-10-19T11:56:39.855" v="3361" actId="478"/>
          <ac:picMkLst>
            <pc:docMk/>
            <pc:sldMk cId="734770279" sldId="4217"/>
            <ac:picMk id="5" creationId="{CE7FCDCC-AA24-5432-44B2-F35DFE3D46C0}"/>
          </ac:picMkLst>
        </pc:picChg>
        <pc:picChg chg="add del mod modCrop">
          <ac:chgData name="Michelle Gallace" userId="6890fe1d-fae7-4c95-8977-faa318922140" providerId="ADAL" clId="{CEE3E803-EA11-44E8-980A-18D9AAF00DBA}" dt="2023-10-19T11:56:33.509" v="3359"/>
          <ac:picMkLst>
            <pc:docMk/>
            <pc:sldMk cId="734770279" sldId="4217"/>
            <ac:picMk id="6" creationId="{4E4B9EC1-B0B1-59E7-22BF-A1E733EE061C}"/>
          </ac:picMkLst>
        </pc:picChg>
        <pc:picChg chg="add mod modCrop">
          <ac:chgData name="Michelle Gallace" userId="6890fe1d-fae7-4c95-8977-faa318922140" providerId="ADAL" clId="{CEE3E803-EA11-44E8-980A-18D9AAF00DBA}" dt="2023-10-19T12:06:49.564" v="3413" actId="1076"/>
          <ac:picMkLst>
            <pc:docMk/>
            <pc:sldMk cId="734770279" sldId="4217"/>
            <ac:picMk id="8" creationId="{CA6BEB99-5DE1-5630-3C65-0C2CD697E49C}"/>
          </ac:picMkLst>
        </pc:picChg>
        <pc:picChg chg="add del mod">
          <ac:chgData name="Michelle Gallace" userId="6890fe1d-fae7-4c95-8977-faa318922140" providerId="ADAL" clId="{CEE3E803-EA11-44E8-980A-18D9AAF00DBA}" dt="2023-10-19T12:04:52.593" v="3375" actId="478"/>
          <ac:picMkLst>
            <pc:docMk/>
            <pc:sldMk cId="734770279" sldId="4217"/>
            <ac:picMk id="9" creationId="{6A9E432D-6792-FA22-4BC7-465459B36EC7}"/>
          </ac:picMkLst>
        </pc:picChg>
        <pc:picChg chg="add mod modCrop">
          <ac:chgData name="Michelle Gallace" userId="6890fe1d-fae7-4c95-8977-faa318922140" providerId="ADAL" clId="{CEE3E803-EA11-44E8-980A-18D9AAF00DBA}" dt="2023-10-19T12:06:10.026" v="3390" actId="1076"/>
          <ac:picMkLst>
            <pc:docMk/>
            <pc:sldMk cId="734770279" sldId="4217"/>
            <ac:picMk id="10" creationId="{B4A05ECC-A4E9-04E2-231E-61F2119AF578}"/>
          </ac:picMkLst>
        </pc:picChg>
      </pc:sldChg>
      <pc:sldChg chg="addSp delSp modSp mod">
        <pc:chgData name="Michelle Gallace" userId="6890fe1d-fae7-4c95-8977-faa318922140" providerId="ADAL" clId="{CEE3E803-EA11-44E8-980A-18D9AAF00DBA}" dt="2023-10-22T09:30:41.905" v="7449" actId="1076"/>
        <pc:sldMkLst>
          <pc:docMk/>
          <pc:sldMk cId="3654132931" sldId="4223"/>
        </pc:sldMkLst>
        <pc:spChg chg="add mod">
          <ac:chgData name="Michelle Gallace" userId="6890fe1d-fae7-4c95-8977-faa318922140" providerId="ADAL" clId="{CEE3E803-EA11-44E8-980A-18D9AAF00DBA}" dt="2023-10-22T09:29:07.271" v="7419" actId="113"/>
          <ac:spMkLst>
            <pc:docMk/>
            <pc:sldMk cId="3654132931" sldId="4223"/>
            <ac:spMk id="2" creationId="{87ACEA8B-C5FE-64FB-3A31-287C7C096702}"/>
          </ac:spMkLst>
        </pc:spChg>
        <pc:spChg chg="mod">
          <ac:chgData name="Michelle Gallace" userId="6890fe1d-fae7-4c95-8977-faa318922140" providerId="ADAL" clId="{CEE3E803-EA11-44E8-980A-18D9AAF00DBA}" dt="2023-10-22T09:26:44.013" v="7358" actId="1076"/>
          <ac:spMkLst>
            <pc:docMk/>
            <pc:sldMk cId="3654132931" sldId="4223"/>
            <ac:spMk id="3" creationId="{9AA1302B-F849-1B61-1FE1-C9F2AEC4EFA2}"/>
          </ac:spMkLst>
        </pc:spChg>
        <pc:spChg chg="add del mod">
          <ac:chgData name="Michelle Gallace" userId="6890fe1d-fae7-4c95-8977-faa318922140" providerId="ADAL" clId="{CEE3E803-EA11-44E8-980A-18D9AAF00DBA}" dt="2023-10-22T09:30:11.163" v="7448" actId="1076"/>
          <ac:spMkLst>
            <pc:docMk/>
            <pc:sldMk cId="3654132931" sldId="4223"/>
            <ac:spMk id="6" creationId="{25E62B75-FBAB-E3D1-0240-AFA29E469A38}"/>
          </ac:spMkLst>
        </pc:spChg>
        <pc:spChg chg="add mod">
          <ac:chgData name="Michelle Gallace" userId="6890fe1d-fae7-4c95-8977-faa318922140" providerId="ADAL" clId="{CEE3E803-EA11-44E8-980A-18D9AAF00DBA}" dt="2023-10-22T09:26:44.496" v="7359" actId="1076"/>
          <ac:spMkLst>
            <pc:docMk/>
            <pc:sldMk cId="3654132931" sldId="4223"/>
            <ac:spMk id="7" creationId="{641AD918-F391-52BF-243E-862E12C413F0}"/>
          </ac:spMkLst>
        </pc:spChg>
        <pc:spChg chg="add mod">
          <ac:chgData name="Michelle Gallace" userId="6890fe1d-fae7-4c95-8977-faa318922140" providerId="ADAL" clId="{CEE3E803-EA11-44E8-980A-18D9AAF00DBA}" dt="2023-10-22T09:30:41.905" v="7449" actId="1076"/>
          <ac:spMkLst>
            <pc:docMk/>
            <pc:sldMk cId="3654132931" sldId="4223"/>
            <ac:spMk id="9" creationId="{B567D270-0A3F-8852-A058-BF971562722D}"/>
          </ac:spMkLst>
        </pc:spChg>
        <pc:spChg chg="mod">
          <ac:chgData name="Michelle Gallace" userId="6890fe1d-fae7-4c95-8977-faa318922140" providerId="ADAL" clId="{CEE3E803-EA11-44E8-980A-18D9AAF00DBA}" dt="2023-10-19T13:27:07.233" v="3417" actId="1076"/>
          <ac:spMkLst>
            <pc:docMk/>
            <pc:sldMk cId="3654132931" sldId="4223"/>
            <ac:spMk id="282" creationId="{00000000-0000-0000-0000-000000000000}"/>
          </ac:spMkLst>
        </pc:spChg>
        <pc:spChg chg="mod">
          <ac:chgData name="Michelle Gallace" userId="6890fe1d-fae7-4c95-8977-faa318922140" providerId="ADAL" clId="{CEE3E803-EA11-44E8-980A-18D9AAF00DBA}" dt="2023-10-19T13:27:24.925" v="3422" actId="1035"/>
          <ac:spMkLst>
            <pc:docMk/>
            <pc:sldMk cId="3654132931" sldId="4223"/>
            <ac:spMk id="283" creationId="{00000000-0000-0000-0000-000000000000}"/>
          </ac:spMkLst>
        </pc:spChg>
        <pc:grpChg chg="del">
          <ac:chgData name="Michelle Gallace" userId="6890fe1d-fae7-4c95-8977-faa318922140" providerId="ADAL" clId="{CEE3E803-EA11-44E8-980A-18D9AAF00DBA}" dt="2023-10-20T06:18:37.891" v="5077" actId="478"/>
          <ac:grpSpMkLst>
            <pc:docMk/>
            <pc:sldMk cId="3654132931" sldId="4223"/>
            <ac:grpSpMk id="45" creationId="{40635C26-A901-F3FA-BDB2-59129170F319}"/>
          </ac:grpSpMkLst>
        </pc:grpChg>
        <pc:picChg chg="add mod modCrop">
          <ac:chgData name="Michelle Gallace" userId="6890fe1d-fae7-4c95-8977-faa318922140" providerId="ADAL" clId="{CEE3E803-EA11-44E8-980A-18D9AAF00DBA}" dt="2023-10-22T09:28:09.397" v="7385" actId="1076"/>
          <ac:picMkLst>
            <pc:docMk/>
            <pc:sldMk cId="3654132931" sldId="4223"/>
            <ac:picMk id="4" creationId="{3F8B419D-B201-6AE8-AA7B-7AFF049FFD98}"/>
          </ac:picMkLst>
        </pc:picChg>
        <pc:picChg chg="add mod modCrop">
          <ac:chgData name="Michelle Gallace" userId="6890fe1d-fae7-4c95-8977-faa318922140" providerId="ADAL" clId="{CEE3E803-EA11-44E8-980A-18D9AAF00DBA}" dt="2023-10-22T09:28:32.685" v="7391" actId="1076"/>
          <ac:picMkLst>
            <pc:docMk/>
            <pc:sldMk cId="3654132931" sldId="4223"/>
            <ac:picMk id="5" creationId="{7D6CBB0A-AB4E-DF13-1F43-B31FE1882AB6}"/>
          </ac:picMkLst>
        </pc:picChg>
        <pc:picChg chg="add mod modCrop">
          <ac:chgData name="Michelle Gallace" userId="6890fe1d-fae7-4c95-8977-faa318922140" providerId="ADAL" clId="{CEE3E803-EA11-44E8-980A-18D9AAF00DBA}" dt="2023-10-22T09:29:37.827" v="7427" actId="1076"/>
          <ac:picMkLst>
            <pc:docMk/>
            <pc:sldMk cId="3654132931" sldId="4223"/>
            <ac:picMk id="8" creationId="{DEDBB626-5AAC-4F3B-6E22-2D6E0DC3457D}"/>
          </ac:picMkLst>
        </pc:picChg>
      </pc:sldChg>
      <pc:sldChg chg="addSp delSp modSp mod">
        <pc:chgData name="Michelle Gallace" userId="6890fe1d-fae7-4c95-8977-faa318922140" providerId="ADAL" clId="{CEE3E803-EA11-44E8-980A-18D9AAF00DBA}" dt="2023-10-22T08:50:55.088" v="6522" actId="1076"/>
        <pc:sldMkLst>
          <pc:docMk/>
          <pc:sldMk cId="4095333502" sldId="4224"/>
        </pc:sldMkLst>
        <pc:spChg chg="add del mod">
          <ac:chgData name="Michelle Gallace" userId="6890fe1d-fae7-4c95-8977-faa318922140" providerId="ADAL" clId="{CEE3E803-EA11-44E8-980A-18D9AAF00DBA}" dt="2023-10-18T01:27:34.850" v="944" actId="478"/>
          <ac:spMkLst>
            <pc:docMk/>
            <pc:sldMk cId="4095333502" sldId="4224"/>
            <ac:spMk id="2" creationId="{09E4196E-8882-6AC0-8CEA-0979D00EC53E}"/>
          </ac:spMkLst>
        </pc:spChg>
        <pc:spChg chg="mod">
          <ac:chgData name="Michelle Gallace" userId="6890fe1d-fae7-4c95-8977-faa318922140" providerId="ADAL" clId="{CEE3E803-EA11-44E8-980A-18D9AAF00DBA}" dt="2023-10-20T04:26:51.550" v="4052" actId="1076"/>
          <ac:spMkLst>
            <pc:docMk/>
            <pc:sldMk cId="4095333502" sldId="4224"/>
            <ac:spMk id="3" creationId="{34035A2F-4EA9-A9A0-4DEB-7611CBB587A7}"/>
          </ac:spMkLst>
        </pc:spChg>
        <pc:spChg chg="mod">
          <ac:chgData name="Michelle Gallace" userId="6890fe1d-fae7-4c95-8977-faa318922140" providerId="ADAL" clId="{CEE3E803-EA11-44E8-980A-18D9AAF00DBA}" dt="2023-10-20T04:26:43.827" v="4050" actId="20577"/>
          <ac:spMkLst>
            <pc:docMk/>
            <pc:sldMk cId="4095333502" sldId="4224"/>
            <ac:spMk id="4" creationId="{DBE67BBA-95CF-6F17-5B8A-09DB5A27801E}"/>
          </ac:spMkLst>
        </pc:spChg>
        <pc:spChg chg="mod">
          <ac:chgData name="Michelle Gallace" userId="6890fe1d-fae7-4c95-8977-faa318922140" providerId="ADAL" clId="{CEE3E803-EA11-44E8-980A-18D9AAF00DBA}" dt="2023-10-17T11:49:08.383" v="4" actId="20577"/>
          <ac:spMkLst>
            <pc:docMk/>
            <pc:sldMk cId="4095333502" sldId="4224"/>
            <ac:spMk id="5" creationId="{D012E43A-2D10-6C36-BF21-6DC53339D57A}"/>
          </ac:spMkLst>
        </pc:spChg>
        <pc:spChg chg="mod">
          <ac:chgData name="Michelle Gallace" userId="6890fe1d-fae7-4c95-8977-faa318922140" providerId="ADAL" clId="{CEE3E803-EA11-44E8-980A-18D9AAF00DBA}" dt="2023-10-17T11:55:07.378" v="129" actId="1076"/>
          <ac:spMkLst>
            <pc:docMk/>
            <pc:sldMk cId="4095333502" sldId="4224"/>
            <ac:spMk id="12" creationId="{DAC2FB48-0C68-52F8-4ABE-FCA76FC91E02}"/>
          </ac:spMkLst>
        </pc:spChg>
        <pc:spChg chg="del mod">
          <ac:chgData name="Michelle Gallace" userId="6890fe1d-fae7-4c95-8977-faa318922140" providerId="ADAL" clId="{CEE3E803-EA11-44E8-980A-18D9AAF00DBA}" dt="2023-10-18T03:24:28.148" v="1001" actId="478"/>
          <ac:spMkLst>
            <pc:docMk/>
            <pc:sldMk cId="4095333502" sldId="4224"/>
            <ac:spMk id="24" creationId="{09519725-05FD-7C84-BD72-20CB779D4ABA}"/>
          </ac:spMkLst>
        </pc:spChg>
        <pc:grpChg chg="del">
          <ac:chgData name="Michelle Gallace" userId="6890fe1d-fae7-4c95-8977-faa318922140" providerId="ADAL" clId="{CEE3E803-EA11-44E8-980A-18D9AAF00DBA}" dt="2023-10-17T11:49:11.813" v="5" actId="478"/>
          <ac:grpSpMkLst>
            <pc:docMk/>
            <pc:sldMk cId="4095333502" sldId="4224"/>
            <ac:grpSpMk id="10" creationId="{DBF75FBC-1A98-5939-4E93-A2BC6DA6AA8C}"/>
          </ac:grpSpMkLst>
        </pc:grpChg>
        <pc:grpChg chg="del mod">
          <ac:chgData name="Michelle Gallace" userId="6890fe1d-fae7-4c95-8977-faa318922140" providerId="ADAL" clId="{CEE3E803-EA11-44E8-980A-18D9AAF00DBA}" dt="2023-10-20T04:30:37.231" v="4053" actId="478"/>
          <ac:grpSpMkLst>
            <pc:docMk/>
            <pc:sldMk cId="4095333502" sldId="4224"/>
            <ac:grpSpMk id="11" creationId="{D684A7ED-7F1F-F455-11A8-B6720ACABFD5}"/>
          </ac:grpSpMkLst>
        </pc:grpChg>
        <pc:grpChg chg="del mod">
          <ac:chgData name="Michelle Gallace" userId="6890fe1d-fae7-4c95-8977-faa318922140" providerId="ADAL" clId="{CEE3E803-EA11-44E8-980A-18D9AAF00DBA}" dt="2023-10-20T04:30:37.231" v="4053" actId="478"/>
          <ac:grpSpMkLst>
            <pc:docMk/>
            <pc:sldMk cId="4095333502" sldId="4224"/>
            <ac:grpSpMk id="16" creationId="{0149E055-DD30-1AA1-82DB-B13978DF5EB3}"/>
          </ac:grpSpMkLst>
        </pc:grpChg>
        <pc:grpChg chg="del mod">
          <ac:chgData name="Michelle Gallace" userId="6890fe1d-fae7-4c95-8977-faa318922140" providerId="ADAL" clId="{CEE3E803-EA11-44E8-980A-18D9AAF00DBA}" dt="2023-10-20T04:30:37.231" v="4053" actId="478"/>
          <ac:grpSpMkLst>
            <pc:docMk/>
            <pc:sldMk cId="4095333502" sldId="4224"/>
            <ac:grpSpMk id="17" creationId="{30E7181D-9F4F-4930-8389-4A8967C1E861}"/>
          </ac:grpSpMkLst>
        </pc:grpChg>
        <pc:grpChg chg="del mod">
          <ac:chgData name="Michelle Gallace" userId="6890fe1d-fae7-4c95-8977-faa318922140" providerId="ADAL" clId="{CEE3E803-EA11-44E8-980A-18D9AAF00DBA}" dt="2023-10-20T04:30:37.231" v="4053" actId="478"/>
          <ac:grpSpMkLst>
            <pc:docMk/>
            <pc:sldMk cId="4095333502" sldId="4224"/>
            <ac:grpSpMk id="21" creationId="{2192B279-BF7D-F72C-7213-1151C39614A5}"/>
          </ac:grpSpMkLst>
        </pc:grpChg>
        <pc:picChg chg="add del mod modCrop">
          <ac:chgData name="Michelle Gallace" userId="6890fe1d-fae7-4c95-8977-faa318922140" providerId="ADAL" clId="{CEE3E803-EA11-44E8-980A-18D9AAF00DBA}" dt="2023-10-22T08:49:39.083" v="6504" actId="478"/>
          <ac:picMkLst>
            <pc:docMk/>
            <pc:sldMk cId="4095333502" sldId="4224"/>
            <ac:picMk id="5" creationId="{D71045FF-7494-6290-61AC-F98D820C2C6E}"/>
          </ac:picMkLst>
        </pc:picChg>
        <pc:picChg chg="add del mod modCrop">
          <ac:chgData name="Michelle Gallace" userId="6890fe1d-fae7-4c95-8977-faa318922140" providerId="ADAL" clId="{CEE3E803-EA11-44E8-980A-18D9AAF00DBA}" dt="2023-10-22T08:49:40.149" v="6505" actId="478"/>
          <ac:picMkLst>
            <pc:docMk/>
            <pc:sldMk cId="4095333502" sldId="4224"/>
            <ac:picMk id="6" creationId="{42EB2DDA-6291-12EF-C208-6F3D4002DCCE}"/>
          </ac:picMkLst>
        </pc:picChg>
        <pc:picChg chg="add mod modCrop">
          <ac:chgData name="Michelle Gallace" userId="6890fe1d-fae7-4c95-8977-faa318922140" providerId="ADAL" clId="{CEE3E803-EA11-44E8-980A-18D9AAF00DBA}" dt="2023-10-22T08:50:55.088" v="6522" actId="1076"/>
          <ac:picMkLst>
            <pc:docMk/>
            <pc:sldMk cId="4095333502" sldId="4224"/>
            <ac:picMk id="7" creationId="{E0144581-8EA1-7AB3-D9FF-DC1B2AA2FCFE}"/>
          </ac:picMkLst>
        </pc:picChg>
        <pc:picChg chg="add del mod modCrop">
          <ac:chgData name="Michelle Gallace" userId="6890fe1d-fae7-4c95-8977-faa318922140" providerId="ADAL" clId="{CEE3E803-EA11-44E8-980A-18D9AAF00DBA}" dt="2023-10-22T08:50:50.406" v="6521" actId="1076"/>
          <ac:picMkLst>
            <pc:docMk/>
            <pc:sldMk cId="4095333502" sldId="4224"/>
            <ac:picMk id="8" creationId="{1270A416-72F1-D648-41E9-06D377D28D42}"/>
          </ac:picMkLst>
        </pc:picChg>
      </pc:sldChg>
      <pc:sldChg chg="del">
        <pc:chgData name="Michelle Gallace" userId="6890fe1d-fae7-4c95-8977-faa318922140" providerId="ADAL" clId="{CEE3E803-EA11-44E8-980A-18D9AAF00DBA}" dt="2023-10-18T05:49:25.726" v="2105" actId="2696"/>
        <pc:sldMkLst>
          <pc:docMk/>
          <pc:sldMk cId="3038520300" sldId="4225"/>
        </pc:sldMkLst>
      </pc:sldChg>
      <pc:sldChg chg="modSp mod ord">
        <pc:chgData name="Michelle Gallace" userId="6890fe1d-fae7-4c95-8977-faa318922140" providerId="ADAL" clId="{CEE3E803-EA11-44E8-980A-18D9AAF00DBA}" dt="2023-10-19T11:41:58.909" v="3320" actId="14100"/>
        <pc:sldMkLst>
          <pc:docMk/>
          <pc:sldMk cId="50558018" sldId="4226"/>
        </pc:sldMkLst>
        <pc:spChg chg="mod">
          <ac:chgData name="Michelle Gallace" userId="6890fe1d-fae7-4c95-8977-faa318922140" providerId="ADAL" clId="{CEE3E803-EA11-44E8-980A-18D9AAF00DBA}" dt="2023-10-19T11:37:33.396" v="3106" actId="1076"/>
          <ac:spMkLst>
            <pc:docMk/>
            <pc:sldMk cId="50558018" sldId="4226"/>
            <ac:spMk id="17" creationId="{5E38D53C-75AC-B1C8-4CD0-CA254DDF54F3}"/>
          </ac:spMkLst>
        </pc:spChg>
        <pc:spChg chg="mod">
          <ac:chgData name="Michelle Gallace" userId="6890fe1d-fae7-4c95-8977-faa318922140" providerId="ADAL" clId="{CEE3E803-EA11-44E8-980A-18D9AAF00DBA}" dt="2023-10-19T11:37:43.367" v="3112" actId="1037"/>
          <ac:spMkLst>
            <pc:docMk/>
            <pc:sldMk cId="50558018" sldId="4226"/>
            <ac:spMk id="18" creationId="{468FF6F5-8A75-41AE-0BDF-B970FEB1D694}"/>
          </ac:spMkLst>
        </pc:spChg>
        <pc:spChg chg="mod">
          <ac:chgData name="Michelle Gallace" userId="6890fe1d-fae7-4c95-8977-faa318922140" providerId="ADAL" clId="{CEE3E803-EA11-44E8-980A-18D9AAF00DBA}" dt="2023-10-19T11:40:12.654" v="3218" actId="1035"/>
          <ac:spMkLst>
            <pc:docMk/>
            <pc:sldMk cId="50558018" sldId="4226"/>
            <ac:spMk id="23" creationId="{2741B097-F37F-FC97-EDAA-7A7B9BB0E45A}"/>
          </ac:spMkLst>
        </pc:spChg>
        <pc:spChg chg="mod">
          <ac:chgData name="Michelle Gallace" userId="6890fe1d-fae7-4c95-8977-faa318922140" providerId="ADAL" clId="{CEE3E803-EA11-44E8-980A-18D9AAF00DBA}" dt="2023-10-19T11:41:58.909" v="3320" actId="14100"/>
          <ac:spMkLst>
            <pc:docMk/>
            <pc:sldMk cId="50558018" sldId="4226"/>
            <ac:spMk id="24" creationId="{A6981909-F728-F01D-F8A3-13463761F965}"/>
          </ac:spMkLst>
        </pc:spChg>
        <pc:spChg chg="mod">
          <ac:chgData name="Michelle Gallace" userId="6890fe1d-fae7-4c95-8977-faa318922140" providerId="ADAL" clId="{CEE3E803-EA11-44E8-980A-18D9AAF00DBA}" dt="2023-10-19T11:41:24.116" v="3309" actId="1037"/>
          <ac:spMkLst>
            <pc:docMk/>
            <pc:sldMk cId="50558018" sldId="4226"/>
            <ac:spMk id="29" creationId="{EF68EFF0-5A0D-562F-8FA1-1DE38097B211}"/>
          </ac:spMkLst>
        </pc:spChg>
        <pc:spChg chg="mod">
          <ac:chgData name="Michelle Gallace" userId="6890fe1d-fae7-4c95-8977-faa318922140" providerId="ADAL" clId="{CEE3E803-EA11-44E8-980A-18D9AAF00DBA}" dt="2023-10-19T11:39:50.982" v="3209" actId="1037"/>
          <ac:spMkLst>
            <pc:docMk/>
            <pc:sldMk cId="50558018" sldId="4226"/>
            <ac:spMk id="56" creationId="{F188D333-4802-8086-1AB8-2552963FDC9B}"/>
          </ac:spMkLst>
        </pc:spChg>
        <pc:spChg chg="mod">
          <ac:chgData name="Michelle Gallace" userId="6890fe1d-fae7-4c95-8977-faa318922140" providerId="ADAL" clId="{CEE3E803-EA11-44E8-980A-18D9AAF00DBA}" dt="2023-10-19T11:39:35.167" v="3193" actId="14100"/>
          <ac:spMkLst>
            <pc:docMk/>
            <pc:sldMk cId="50558018" sldId="4226"/>
            <ac:spMk id="58" creationId="{CC4B1A2A-E3ED-9CEB-A53A-38997C82667A}"/>
          </ac:spMkLst>
        </pc:spChg>
        <pc:spChg chg="mod">
          <ac:chgData name="Michelle Gallace" userId="6890fe1d-fae7-4c95-8977-faa318922140" providerId="ADAL" clId="{CEE3E803-EA11-44E8-980A-18D9AAF00DBA}" dt="2023-10-19T11:41:38.592" v="3319" actId="1038"/>
          <ac:spMkLst>
            <pc:docMk/>
            <pc:sldMk cId="50558018" sldId="4226"/>
            <ac:spMk id="59" creationId="{5277C5A0-F5E3-6171-1A4F-F68A2E88CC69}"/>
          </ac:spMkLst>
        </pc:spChg>
        <pc:picChg chg="mod">
          <ac:chgData name="Michelle Gallace" userId="6890fe1d-fae7-4c95-8977-faa318922140" providerId="ADAL" clId="{CEE3E803-EA11-44E8-980A-18D9AAF00DBA}" dt="2023-10-19T11:41:26.393" v="3311" actId="1037"/>
          <ac:picMkLst>
            <pc:docMk/>
            <pc:sldMk cId="50558018" sldId="4226"/>
            <ac:picMk id="4" creationId="{C5F2651C-2113-4F94-C8D5-0E626C53960E}"/>
          </ac:picMkLst>
        </pc:picChg>
        <pc:picChg chg="mod">
          <ac:chgData name="Michelle Gallace" userId="6890fe1d-fae7-4c95-8977-faa318922140" providerId="ADAL" clId="{CEE3E803-EA11-44E8-980A-18D9AAF00DBA}" dt="2023-10-19T11:41:35.877" v="3316" actId="1038"/>
          <ac:picMkLst>
            <pc:docMk/>
            <pc:sldMk cId="50558018" sldId="4226"/>
            <ac:picMk id="11" creationId="{9A6F7495-D18F-B1D8-3EB6-3F52BC66F7EC}"/>
          </ac:picMkLst>
        </pc:picChg>
        <pc:picChg chg="mod">
          <ac:chgData name="Michelle Gallace" userId="6890fe1d-fae7-4c95-8977-faa318922140" providerId="ADAL" clId="{CEE3E803-EA11-44E8-980A-18D9AAF00DBA}" dt="2023-10-19T11:39:07.868" v="3161" actId="1035"/>
          <ac:picMkLst>
            <pc:docMk/>
            <pc:sldMk cId="50558018" sldId="4226"/>
            <ac:picMk id="13" creationId="{38B521EE-C0E3-615D-0B68-E55BA68F32E6}"/>
          </ac:picMkLst>
        </pc:picChg>
        <pc:picChg chg="mod">
          <ac:chgData name="Michelle Gallace" userId="6890fe1d-fae7-4c95-8977-faa318922140" providerId="ADAL" clId="{CEE3E803-EA11-44E8-980A-18D9AAF00DBA}" dt="2023-10-19T11:39:50.982" v="3209" actId="1037"/>
          <ac:picMkLst>
            <pc:docMk/>
            <pc:sldMk cId="50558018" sldId="4226"/>
            <ac:picMk id="14" creationId="{DFB2FC6E-BEF0-5C0F-8C61-67CCFACA853A}"/>
          </ac:picMkLst>
        </pc:picChg>
        <pc:picChg chg="mod">
          <ac:chgData name="Michelle Gallace" userId="6890fe1d-fae7-4c95-8977-faa318922140" providerId="ADAL" clId="{CEE3E803-EA11-44E8-980A-18D9AAF00DBA}" dt="2023-10-19T11:40:12.654" v="3218" actId="1035"/>
          <ac:picMkLst>
            <pc:docMk/>
            <pc:sldMk cId="50558018" sldId="4226"/>
            <ac:picMk id="19" creationId="{32D554C5-9D1F-3B60-7CC2-FC1F7272192D}"/>
          </ac:picMkLst>
        </pc:picChg>
      </pc:sldChg>
      <pc:sldChg chg="addSp delSp modSp mod ord modTransition">
        <pc:chgData name="Michelle Gallace" userId="6890fe1d-fae7-4c95-8977-faa318922140" providerId="ADAL" clId="{CEE3E803-EA11-44E8-980A-18D9AAF00DBA}" dt="2023-10-22T10:19:07.521" v="7817" actId="113"/>
        <pc:sldMkLst>
          <pc:docMk/>
          <pc:sldMk cId="1995678729" sldId="4227"/>
        </pc:sldMkLst>
        <pc:spChg chg="add del mod">
          <ac:chgData name="Michelle Gallace" userId="6890fe1d-fae7-4c95-8977-faa318922140" providerId="ADAL" clId="{CEE3E803-EA11-44E8-980A-18D9AAF00DBA}" dt="2023-10-22T09:23:55.257" v="7332" actId="478"/>
          <ac:spMkLst>
            <pc:docMk/>
            <pc:sldMk cId="1995678729" sldId="4227"/>
            <ac:spMk id="2" creationId="{361D3DCD-0E40-188D-ADBF-508ED1A633AE}"/>
          </ac:spMkLst>
        </pc:spChg>
        <pc:spChg chg="del mod">
          <ac:chgData name="Michelle Gallace" userId="6890fe1d-fae7-4c95-8977-faa318922140" providerId="ADAL" clId="{CEE3E803-EA11-44E8-980A-18D9AAF00DBA}" dt="2023-10-20T08:03:01.018" v="6013" actId="478"/>
          <ac:spMkLst>
            <pc:docMk/>
            <pc:sldMk cId="1995678729" sldId="4227"/>
            <ac:spMk id="3" creationId="{9AA1302B-F849-1B61-1FE1-C9F2AEC4EFA2}"/>
          </ac:spMkLst>
        </pc:spChg>
        <pc:spChg chg="mod">
          <ac:chgData name="Michelle Gallace" userId="6890fe1d-fae7-4c95-8977-faa318922140" providerId="ADAL" clId="{CEE3E803-EA11-44E8-980A-18D9AAF00DBA}" dt="2023-10-22T09:22:05.664" v="7301" actId="1076"/>
          <ac:spMkLst>
            <pc:docMk/>
            <pc:sldMk cId="1995678729" sldId="4227"/>
            <ac:spMk id="4" creationId="{99EB0E17-BB44-B056-0265-BB93B2FE65C1}"/>
          </ac:spMkLst>
        </pc:spChg>
        <pc:spChg chg="add mod">
          <ac:chgData name="Michelle Gallace" userId="6890fe1d-fae7-4c95-8977-faa318922140" providerId="ADAL" clId="{CEE3E803-EA11-44E8-980A-18D9AAF00DBA}" dt="2023-10-22T10:19:07.521" v="7817" actId="113"/>
          <ac:spMkLst>
            <pc:docMk/>
            <pc:sldMk cId="1995678729" sldId="4227"/>
            <ac:spMk id="19" creationId="{E2537412-B75C-6694-2340-B2D47A7FFCE2}"/>
          </ac:spMkLst>
        </pc:spChg>
        <pc:spChg chg="add mod">
          <ac:chgData name="Michelle Gallace" userId="6890fe1d-fae7-4c95-8977-faa318922140" providerId="ADAL" clId="{CEE3E803-EA11-44E8-980A-18D9AAF00DBA}" dt="2023-10-22T09:24:36.015" v="7351" actId="1076"/>
          <ac:spMkLst>
            <pc:docMk/>
            <pc:sldMk cId="1995678729" sldId="4227"/>
            <ac:spMk id="20" creationId="{E821D611-C46D-2E55-2F96-E800A9D06769}"/>
          </ac:spMkLst>
        </pc:spChg>
        <pc:spChg chg="add mod">
          <ac:chgData name="Michelle Gallace" userId="6890fe1d-fae7-4c95-8977-faa318922140" providerId="ADAL" clId="{CEE3E803-EA11-44E8-980A-18D9AAF00DBA}" dt="2023-10-22T09:24:29.232" v="7350" actId="1076"/>
          <ac:spMkLst>
            <pc:docMk/>
            <pc:sldMk cId="1995678729" sldId="4227"/>
            <ac:spMk id="21" creationId="{D91D0A03-7E26-7C39-64C6-771D662079BB}"/>
          </ac:spMkLst>
        </pc:spChg>
        <pc:spChg chg="add mod">
          <ac:chgData name="Michelle Gallace" userId="6890fe1d-fae7-4c95-8977-faa318922140" providerId="ADAL" clId="{CEE3E803-EA11-44E8-980A-18D9AAF00DBA}" dt="2023-10-22T09:24:41.474" v="7352" actId="1076"/>
          <ac:spMkLst>
            <pc:docMk/>
            <pc:sldMk cId="1995678729" sldId="4227"/>
            <ac:spMk id="22" creationId="{A5DD1570-4B18-AB8E-4CB4-21B6A358A74A}"/>
          </ac:spMkLst>
        </pc:spChg>
        <pc:spChg chg="mod">
          <ac:chgData name="Michelle Gallace" userId="6890fe1d-fae7-4c95-8977-faa318922140" providerId="ADAL" clId="{CEE3E803-EA11-44E8-980A-18D9AAF00DBA}" dt="2023-10-22T09:04:57.587" v="6579" actId="1076"/>
          <ac:spMkLst>
            <pc:docMk/>
            <pc:sldMk cId="1995678729" sldId="4227"/>
            <ac:spMk id="282" creationId="{00000000-0000-0000-0000-000000000000}"/>
          </ac:spMkLst>
        </pc:spChg>
        <pc:picChg chg="add del mod modCrop">
          <ac:chgData name="Michelle Gallace" userId="6890fe1d-fae7-4c95-8977-faa318922140" providerId="ADAL" clId="{CEE3E803-EA11-44E8-980A-18D9AAF00DBA}" dt="2023-10-22T08:58:51.392" v="6537" actId="478"/>
          <ac:picMkLst>
            <pc:docMk/>
            <pc:sldMk cId="1995678729" sldId="4227"/>
            <ac:picMk id="5" creationId="{13A1130C-2792-759D-7554-499F9D959620}"/>
          </ac:picMkLst>
        </pc:picChg>
        <pc:picChg chg="add del mod modCrop">
          <ac:chgData name="Michelle Gallace" userId="6890fe1d-fae7-4c95-8977-faa318922140" providerId="ADAL" clId="{CEE3E803-EA11-44E8-980A-18D9AAF00DBA}" dt="2023-10-22T09:01:40.971" v="6567" actId="478"/>
          <ac:picMkLst>
            <pc:docMk/>
            <pc:sldMk cId="1995678729" sldId="4227"/>
            <ac:picMk id="6" creationId="{744E12BB-8E1C-ED8B-FDBB-B7F134C62912}"/>
          </ac:picMkLst>
        </pc:picChg>
        <pc:picChg chg="add del mod modCrop">
          <ac:chgData name="Michelle Gallace" userId="6890fe1d-fae7-4c95-8977-faa318922140" providerId="ADAL" clId="{CEE3E803-EA11-44E8-980A-18D9AAF00DBA}" dt="2023-10-22T09:01:41.946" v="6568" actId="478"/>
          <ac:picMkLst>
            <pc:docMk/>
            <pc:sldMk cId="1995678729" sldId="4227"/>
            <ac:picMk id="8" creationId="{B28EC4FF-DAF0-332C-21A2-E59DE44E118A}"/>
          </ac:picMkLst>
        </pc:picChg>
        <pc:picChg chg="add del mod">
          <ac:chgData name="Michelle Gallace" userId="6890fe1d-fae7-4c95-8977-faa318922140" providerId="ADAL" clId="{CEE3E803-EA11-44E8-980A-18D9AAF00DBA}" dt="2023-10-22T09:01:39.070" v="6566" actId="478"/>
          <ac:picMkLst>
            <pc:docMk/>
            <pc:sldMk cId="1995678729" sldId="4227"/>
            <ac:picMk id="10" creationId="{F38EE168-5B18-BE4D-C76A-A8D22CBF97A8}"/>
          </ac:picMkLst>
        </pc:picChg>
        <pc:picChg chg="add del mod modCrop">
          <ac:chgData name="Michelle Gallace" userId="6890fe1d-fae7-4c95-8977-faa318922140" providerId="ADAL" clId="{CEE3E803-EA11-44E8-980A-18D9AAF00DBA}" dt="2023-10-22T09:11:02.747" v="6636" actId="478"/>
          <ac:picMkLst>
            <pc:docMk/>
            <pc:sldMk cId="1995678729" sldId="4227"/>
            <ac:picMk id="12" creationId="{DF13570D-899F-BD68-91D1-71BBF48ABE01}"/>
          </ac:picMkLst>
        </pc:picChg>
        <pc:picChg chg="add del mod modCrop">
          <ac:chgData name="Michelle Gallace" userId="6890fe1d-fae7-4c95-8977-faa318922140" providerId="ADAL" clId="{CEE3E803-EA11-44E8-980A-18D9AAF00DBA}" dt="2023-10-22T09:11:04.904" v="6638" actId="478"/>
          <ac:picMkLst>
            <pc:docMk/>
            <pc:sldMk cId="1995678729" sldId="4227"/>
            <ac:picMk id="14" creationId="{4768A94D-8554-6E7C-A450-DB95558BB4B3}"/>
          </ac:picMkLst>
        </pc:picChg>
        <pc:picChg chg="add del mod modCrop">
          <ac:chgData name="Michelle Gallace" userId="6890fe1d-fae7-4c95-8977-faa318922140" providerId="ADAL" clId="{CEE3E803-EA11-44E8-980A-18D9AAF00DBA}" dt="2023-10-22T09:08:17.659" v="6616" actId="478"/>
          <ac:picMkLst>
            <pc:docMk/>
            <pc:sldMk cId="1995678729" sldId="4227"/>
            <ac:picMk id="16" creationId="{2B9E9176-D4B3-3D39-4037-D13212292A10}"/>
          </ac:picMkLst>
        </pc:picChg>
        <pc:picChg chg="add del mod modCrop">
          <ac:chgData name="Michelle Gallace" userId="6890fe1d-fae7-4c95-8977-faa318922140" providerId="ADAL" clId="{CEE3E803-EA11-44E8-980A-18D9AAF00DBA}" dt="2023-10-22T09:11:03.895" v="6637" actId="478"/>
          <ac:picMkLst>
            <pc:docMk/>
            <pc:sldMk cId="1995678729" sldId="4227"/>
            <ac:picMk id="18" creationId="{A0B49DDD-B540-6FD1-2113-2B336C07EA43}"/>
          </ac:picMkLst>
        </pc:picChg>
      </pc:sldChg>
      <pc:sldChg chg="addSp delSp modSp mod ord">
        <pc:chgData name="Michelle Gallace" userId="6890fe1d-fae7-4c95-8977-faa318922140" providerId="ADAL" clId="{CEE3E803-EA11-44E8-980A-18D9AAF00DBA}" dt="2023-10-20T06:00:06.587" v="5059" actId="20577"/>
        <pc:sldMkLst>
          <pc:docMk/>
          <pc:sldMk cId="837455241" sldId="4228"/>
        </pc:sldMkLst>
        <pc:spChg chg="add del mod">
          <ac:chgData name="Michelle Gallace" userId="6890fe1d-fae7-4c95-8977-faa318922140" providerId="ADAL" clId="{CEE3E803-EA11-44E8-980A-18D9AAF00DBA}" dt="2023-10-20T06:00:06.587" v="5059" actId="20577"/>
          <ac:spMkLst>
            <pc:docMk/>
            <pc:sldMk cId="837455241" sldId="4228"/>
            <ac:spMk id="3" creationId="{90A4EE1A-4FCA-9FAF-A388-19D8EAA9C04D}"/>
          </ac:spMkLst>
        </pc:spChg>
        <pc:spChg chg="mod">
          <ac:chgData name="Michelle Gallace" userId="6890fe1d-fae7-4c95-8977-faa318922140" providerId="ADAL" clId="{CEE3E803-EA11-44E8-980A-18D9AAF00DBA}" dt="2023-10-20T04:39:20.647" v="4098" actId="20577"/>
          <ac:spMkLst>
            <pc:docMk/>
            <pc:sldMk cId="837455241" sldId="4228"/>
            <ac:spMk id="5" creationId="{CAFF1EDB-9403-7589-E102-A11705FC4D22}"/>
          </ac:spMkLst>
        </pc:spChg>
        <pc:graphicFrameChg chg="add del modGraphic">
          <ac:chgData name="Michelle Gallace" userId="6890fe1d-fae7-4c95-8977-faa318922140" providerId="ADAL" clId="{CEE3E803-EA11-44E8-980A-18D9AAF00DBA}" dt="2023-10-19T13:59:04.320" v="3480" actId="478"/>
          <ac:graphicFrameMkLst>
            <pc:docMk/>
            <pc:sldMk cId="837455241" sldId="4228"/>
            <ac:graphicFrameMk id="7" creationId="{09ABF79B-95C9-6A59-0F51-AC23D60B8AB6}"/>
          </ac:graphicFrameMkLst>
        </pc:graphicFrameChg>
        <pc:picChg chg="add del mod">
          <ac:chgData name="Michelle Gallace" userId="6890fe1d-fae7-4c95-8977-faa318922140" providerId="ADAL" clId="{CEE3E803-EA11-44E8-980A-18D9AAF00DBA}" dt="2023-10-20T04:40:05.571" v="4100" actId="478"/>
          <ac:picMkLst>
            <pc:docMk/>
            <pc:sldMk cId="837455241" sldId="4228"/>
            <ac:picMk id="2" creationId="{EC1340D3-F3BE-9845-B401-04AB7189C266}"/>
          </ac:picMkLst>
        </pc:picChg>
        <pc:picChg chg="add del mod modCrop">
          <ac:chgData name="Michelle Gallace" userId="6890fe1d-fae7-4c95-8977-faa318922140" providerId="ADAL" clId="{CEE3E803-EA11-44E8-980A-18D9AAF00DBA}" dt="2023-10-19T13:59:18.512" v="3481" actId="478"/>
          <ac:picMkLst>
            <pc:docMk/>
            <pc:sldMk cId="837455241" sldId="4228"/>
            <ac:picMk id="3" creationId="{B9E194C9-AEF0-C14B-F7C2-4891D0ED5B7E}"/>
          </ac:picMkLst>
        </pc:picChg>
        <pc:picChg chg="del">
          <ac:chgData name="Michelle Gallace" userId="6890fe1d-fae7-4c95-8977-faa318922140" providerId="ADAL" clId="{CEE3E803-EA11-44E8-980A-18D9AAF00DBA}" dt="2023-10-18T00:24:02.498" v="290" actId="478"/>
          <ac:picMkLst>
            <pc:docMk/>
            <pc:sldMk cId="837455241" sldId="4228"/>
            <ac:picMk id="6" creationId="{7CC26F44-7E4E-C5D1-6545-8FBAFD375932}"/>
          </ac:picMkLst>
        </pc:picChg>
        <pc:picChg chg="add mod modCrop">
          <ac:chgData name="Michelle Gallace" userId="6890fe1d-fae7-4c95-8977-faa318922140" providerId="ADAL" clId="{CEE3E803-EA11-44E8-980A-18D9AAF00DBA}" dt="2023-10-20T05:44:08.964" v="4919" actId="1038"/>
          <ac:picMkLst>
            <pc:docMk/>
            <pc:sldMk cId="837455241" sldId="4228"/>
            <ac:picMk id="7" creationId="{E236CF47-657C-A701-6D8D-CA5E29279A5F}"/>
          </ac:picMkLst>
        </pc:picChg>
        <pc:picChg chg="add del mod modCrop">
          <ac:chgData name="Michelle Gallace" userId="6890fe1d-fae7-4c95-8977-faa318922140" providerId="ADAL" clId="{CEE3E803-EA11-44E8-980A-18D9AAF00DBA}" dt="2023-10-20T04:08:43.822" v="3965" actId="478"/>
          <ac:picMkLst>
            <pc:docMk/>
            <pc:sldMk cId="837455241" sldId="4228"/>
            <ac:picMk id="9" creationId="{80112328-82A8-9DDF-D33E-1119F7BD4A59}"/>
          </ac:picMkLst>
        </pc:picChg>
      </pc:sldChg>
      <pc:sldChg chg="del">
        <pc:chgData name="Michelle Gallace" userId="6890fe1d-fae7-4c95-8977-faa318922140" providerId="ADAL" clId="{CEE3E803-EA11-44E8-980A-18D9AAF00DBA}" dt="2023-10-18T00:24:44.346" v="291" actId="2696"/>
        <pc:sldMkLst>
          <pc:docMk/>
          <pc:sldMk cId="649604289" sldId="4229"/>
        </pc:sldMkLst>
      </pc:sldChg>
      <pc:sldChg chg="addSp delSp modSp add del mod ord">
        <pc:chgData name="Michelle Gallace" userId="6890fe1d-fae7-4c95-8977-faa318922140" providerId="ADAL" clId="{CEE3E803-EA11-44E8-980A-18D9AAF00DBA}" dt="2023-10-20T04:12:54.293" v="3967" actId="2696"/>
        <pc:sldMkLst>
          <pc:docMk/>
          <pc:sldMk cId="3036594769" sldId="4230"/>
        </pc:sldMkLst>
        <pc:spChg chg="mod">
          <ac:chgData name="Michelle Gallace" userId="6890fe1d-fae7-4c95-8977-faa318922140" providerId="ADAL" clId="{CEE3E803-EA11-44E8-980A-18D9AAF00DBA}" dt="2023-10-17T12:00:55.623" v="205" actId="20577"/>
          <ac:spMkLst>
            <pc:docMk/>
            <pc:sldMk cId="3036594769" sldId="4230"/>
            <ac:spMk id="283" creationId="{00000000-0000-0000-0000-000000000000}"/>
          </ac:spMkLst>
        </pc:spChg>
        <pc:picChg chg="del">
          <ac:chgData name="Michelle Gallace" userId="6890fe1d-fae7-4c95-8977-faa318922140" providerId="ADAL" clId="{CEE3E803-EA11-44E8-980A-18D9AAF00DBA}" dt="2023-10-17T12:00:59.418" v="206" actId="478"/>
          <ac:picMkLst>
            <pc:docMk/>
            <pc:sldMk cId="3036594769" sldId="4230"/>
            <ac:picMk id="3" creationId="{549A99ED-216A-FBB0-2154-D11BC75454B0}"/>
          </ac:picMkLst>
        </pc:picChg>
        <pc:picChg chg="add del mod">
          <ac:chgData name="Michelle Gallace" userId="6890fe1d-fae7-4c95-8977-faa318922140" providerId="ADAL" clId="{CEE3E803-EA11-44E8-980A-18D9AAF00DBA}" dt="2023-10-17T23:05:04.616" v="208" actId="931"/>
          <ac:picMkLst>
            <pc:docMk/>
            <pc:sldMk cId="3036594769" sldId="4230"/>
            <ac:picMk id="3" creationId="{A9165695-0189-66AD-58F9-BE68F348273D}"/>
          </ac:picMkLst>
        </pc:picChg>
        <pc:picChg chg="add mod modCrop">
          <ac:chgData name="Michelle Gallace" userId="6890fe1d-fae7-4c95-8977-faa318922140" providerId="ADAL" clId="{CEE3E803-EA11-44E8-980A-18D9AAF00DBA}" dt="2023-10-19T11:29:50.162" v="3051" actId="1076"/>
          <ac:picMkLst>
            <pc:docMk/>
            <pc:sldMk cId="3036594769" sldId="4230"/>
            <ac:picMk id="3" creationId="{CCB4D331-1469-E132-894B-9C6ABC10A1EA}"/>
          </ac:picMkLst>
        </pc:picChg>
        <pc:picChg chg="add del mod">
          <ac:chgData name="Michelle Gallace" userId="6890fe1d-fae7-4c95-8977-faa318922140" providerId="ADAL" clId="{CEE3E803-EA11-44E8-980A-18D9AAF00DBA}" dt="2023-10-17T23:05:04.616" v="208" actId="931"/>
          <ac:picMkLst>
            <pc:docMk/>
            <pc:sldMk cId="3036594769" sldId="4230"/>
            <ac:picMk id="5" creationId="{306B1DD3-D4E6-F8B5-E298-9DE14C910938}"/>
          </ac:picMkLst>
        </pc:picChg>
        <pc:picChg chg="add del mod">
          <ac:chgData name="Michelle Gallace" userId="6890fe1d-fae7-4c95-8977-faa318922140" providerId="ADAL" clId="{CEE3E803-EA11-44E8-980A-18D9AAF00DBA}" dt="2023-10-17T23:05:04.616" v="208" actId="931"/>
          <ac:picMkLst>
            <pc:docMk/>
            <pc:sldMk cId="3036594769" sldId="4230"/>
            <ac:picMk id="7" creationId="{EB701D6B-FB84-2711-6B46-317DAA164BBB}"/>
          </ac:picMkLst>
        </pc:picChg>
        <pc:picChg chg="add del mod modCrop">
          <ac:chgData name="Michelle Gallace" userId="6890fe1d-fae7-4c95-8977-faa318922140" providerId="ADAL" clId="{CEE3E803-EA11-44E8-980A-18D9AAF00DBA}" dt="2023-10-17T23:07:32.778" v="248" actId="478"/>
          <ac:picMkLst>
            <pc:docMk/>
            <pc:sldMk cId="3036594769" sldId="4230"/>
            <ac:picMk id="9" creationId="{DC5A2D00-F895-0CB1-3EB8-CF49D054AE2B}"/>
          </ac:picMkLst>
        </pc:picChg>
        <pc:picChg chg="add del mod modCrop">
          <ac:chgData name="Michelle Gallace" userId="6890fe1d-fae7-4c95-8977-faa318922140" providerId="ADAL" clId="{CEE3E803-EA11-44E8-980A-18D9AAF00DBA}" dt="2023-10-17T23:07:32.251" v="247" actId="478"/>
          <ac:picMkLst>
            <pc:docMk/>
            <pc:sldMk cId="3036594769" sldId="4230"/>
            <ac:picMk id="11" creationId="{EC2B9C95-7518-0CC9-5C6E-C2EAF22D2E63}"/>
          </ac:picMkLst>
        </pc:picChg>
        <pc:picChg chg="add del mod modCrop">
          <ac:chgData name="Michelle Gallace" userId="6890fe1d-fae7-4c95-8977-faa318922140" providerId="ADAL" clId="{CEE3E803-EA11-44E8-980A-18D9AAF00DBA}" dt="2023-10-19T11:17:11.341" v="2997" actId="478"/>
          <ac:picMkLst>
            <pc:docMk/>
            <pc:sldMk cId="3036594769" sldId="4230"/>
            <ac:picMk id="13" creationId="{ACB92103-DD9D-809C-4634-23F009DE27A4}"/>
          </ac:picMkLst>
        </pc:picChg>
      </pc:sldChg>
      <pc:sldChg chg="addSp delSp modSp add del mod ord">
        <pc:chgData name="Michelle Gallace" userId="6890fe1d-fae7-4c95-8977-faa318922140" providerId="ADAL" clId="{CEE3E803-EA11-44E8-980A-18D9AAF00DBA}" dt="2023-10-20T04:12:57.867" v="3968" actId="2696"/>
        <pc:sldMkLst>
          <pc:docMk/>
          <pc:sldMk cId="767228579" sldId="4231"/>
        </pc:sldMkLst>
        <pc:picChg chg="add del mod modCrop">
          <ac:chgData name="Michelle Gallace" userId="6890fe1d-fae7-4c95-8977-faa318922140" providerId="ADAL" clId="{CEE3E803-EA11-44E8-980A-18D9AAF00DBA}" dt="2023-10-19T11:17:08.527" v="2996" actId="478"/>
          <ac:picMkLst>
            <pc:docMk/>
            <pc:sldMk cId="767228579" sldId="4231"/>
            <ac:picMk id="3" creationId="{E5702F6A-BC23-DC12-1F51-9639CA1A205D}"/>
          </ac:picMkLst>
        </pc:picChg>
        <pc:picChg chg="add mod modCrop">
          <ac:chgData name="Michelle Gallace" userId="6890fe1d-fae7-4c95-8977-faa318922140" providerId="ADAL" clId="{CEE3E803-EA11-44E8-980A-18D9AAF00DBA}" dt="2023-10-19T11:32:48.766" v="3063" actId="1076"/>
          <ac:picMkLst>
            <pc:docMk/>
            <pc:sldMk cId="767228579" sldId="4231"/>
            <ac:picMk id="4" creationId="{1986C054-747D-EBEB-885D-BC213BBEB9E7}"/>
          </ac:picMkLst>
        </pc:picChg>
        <pc:picChg chg="del">
          <ac:chgData name="Michelle Gallace" userId="6890fe1d-fae7-4c95-8977-faa318922140" providerId="ADAL" clId="{CEE3E803-EA11-44E8-980A-18D9AAF00DBA}" dt="2023-10-17T23:17:41.515" v="264" actId="478"/>
          <ac:picMkLst>
            <pc:docMk/>
            <pc:sldMk cId="767228579" sldId="4231"/>
            <ac:picMk id="13" creationId="{ACB92103-DD9D-809C-4634-23F009DE27A4}"/>
          </ac:picMkLst>
        </pc:picChg>
      </pc:sldChg>
      <pc:sldChg chg="addSp delSp modSp add mod">
        <pc:chgData name="Michelle Gallace" userId="6890fe1d-fae7-4c95-8977-faa318922140" providerId="ADAL" clId="{CEE3E803-EA11-44E8-980A-18D9AAF00DBA}" dt="2023-10-22T10:24:23.626" v="7830" actId="1076"/>
        <pc:sldMkLst>
          <pc:docMk/>
          <pc:sldMk cId="2142046203" sldId="4232"/>
        </pc:sldMkLst>
        <pc:spChg chg="del">
          <ac:chgData name="Michelle Gallace" userId="6890fe1d-fae7-4c95-8977-faa318922140" providerId="ADAL" clId="{CEE3E803-EA11-44E8-980A-18D9AAF00DBA}" dt="2023-10-18T01:22:30.515" v="303" actId="478"/>
          <ac:spMkLst>
            <pc:docMk/>
            <pc:sldMk cId="2142046203" sldId="4232"/>
            <ac:spMk id="2" creationId="{09E4196E-8882-6AC0-8CEA-0979D00EC53E}"/>
          </ac:spMkLst>
        </pc:spChg>
        <pc:spChg chg="mod">
          <ac:chgData name="Michelle Gallace" userId="6890fe1d-fae7-4c95-8977-faa318922140" providerId="ADAL" clId="{CEE3E803-EA11-44E8-980A-18D9AAF00DBA}" dt="2023-10-18T01:23:39.157" v="412" actId="1076"/>
          <ac:spMkLst>
            <pc:docMk/>
            <pc:sldMk cId="2142046203" sldId="4232"/>
            <ac:spMk id="3" creationId="{34035A2F-4EA9-A9A0-4DEB-7611CBB587A7}"/>
          </ac:spMkLst>
        </pc:spChg>
        <pc:spChg chg="mod">
          <ac:chgData name="Michelle Gallace" userId="6890fe1d-fae7-4c95-8977-faa318922140" providerId="ADAL" clId="{CEE3E803-EA11-44E8-980A-18D9AAF00DBA}" dt="2023-10-20T04:32:28.984" v="4073" actId="1035"/>
          <ac:spMkLst>
            <pc:docMk/>
            <pc:sldMk cId="2142046203" sldId="4232"/>
            <ac:spMk id="4" creationId="{DBE67BBA-95CF-6F17-5B8A-09DB5A27801E}"/>
          </ac:spMkLst>
        </pc:spChg>
        <pc:spChg chg="add del">
          <ac:chgData name="Michelle Gallace" userId="6890fe1d-fae7-4c95-8977-faa318922140" providerId="ADAL" clId="{CEE3E803-EA11-44E8-980A-18D9AAF00DBA}" dt="2023-10-18T01:22:39.021" v="305" actId="22"/>
          <ac:spMkLst>
            <pc:docMk/>
            <pc:sldMk cId="2142046203" sldId="4232"/>
            <ac:spMk id="6" creationId="{E8E6EF70-BA49-391F-4B94-E1B1E0AD4370}"/>
          </ac:spMkLst>
        </pc:spChg>
        <pc:spChg chg="add del">
          <ac:chgData name="Michelle Gallace" userId="6890fe1d-fae7-4c95-8977-faa318922140" providerId="ADAL" clId="{CEE3E803-EA11-44E8-980A-18D9AAF00DBA}" dt="2023-10-18T01:22:48.433" v="307" actId="478"/>
          <ac:spMkLst>
            <pc:docMk/>
            <pc:sldMk cId="2142046203" sldId="4232"/>
            <ac:spMk id="8" creationId="{24A0E4A3-D7A2-7120-F926-EC54CBE41058}"/>
          </ac:spMkLst>
        </pc:spChg>
        <pc:spChg chg="add mod">
          <ac:chgData name="Michelle Gallace" userId="6890fe1d-fae7-4c95-8977-faa318922140" providerId="ADAL" clId="{CEE3E803-EA11-44E8-980A-18D9AAF00DBA}" dt="2023-10-20T07:48:46.819" v="5774" actId="1076"/>
          <ac:spMkLst>
            <pc:docMk/>
            <pc:sldMk cId="2142046203" sldId="4232"/>
            <ac:spMk id="9" creationId="{37383B98-CE1D-FB9B-6A10-556D7CC0C977}"/>
          </ac:spMkLst>
        </pc:spChg>
        <pc:spChg chg="del">
          <ac:chgData name="Michelle Gallace" userId="6890fe1d-fae7-4c95-8977-faa318922140" providerId="ADAL" clId="{CEE3E803-EA11-44E8-980A-18D9AAF00DBA}" dt="2023-10-18T01:22:30.515" v="303" actId="478"/>
          <ac:spMkLst>
            <pc:docMk/>
            <pc:sldMk cId="2142046203" sldId="4232"/>
            <ac:spMk id="24" creationId="{09519725-05FD-7C84-BD72-20CB779D4ABA}"/>
          </ac:spMkLst>
        </pc:spChg>
        <pc:grpChg chg="del">
          <ac:chgData name="Michelle Gallace" userId="6890fe1d-fae7-4c95-8977-faa318922140" providerId="ADAL" clId="{CEE3E803-EA11-44E8-980A-18D9AAF00DBA}" dt="2023-10-18T01:22:30.515" v="303" actId="478"/>
          <ac:grpSpMkLst>
            <pc:docMk/>
            <pc:sldMk cId="2142046203" sldId="4232"/>
            <ac:grpSpMk id="11" creationId="{D684A7ED-7F1F-F455-11A8-B6720ACABFD5}"/>
          </ac:grpSpMkLst>
        </pc:grpChg>
        <pc:grpChg chg="del">
          <ac:chgData name="Michelle Gallace" userId="6890fe1d-fae7-4c95-8977-faa318922140" providerId="ADAL" clId="{CEE3E803-EA11-44E8-980A-18D9AAF00DBA}" dt="2023-10-18T01:22:30.515" v="303" actId="478"/>
          <ac:grpSpMkLst>
            <pc:docMk/>
            <pc:sldMk cId="2142046203" sldId="4232"/>
            <ac:grpSpMk id="16" creationId="{0149E055-DD30-1AA1-82DB-B13978DF5EB3}"/>
          </ac:grpSpMkLst>
        </pc:grpChg>
        <pc:grpChg chg="del">
          <ac:chgData name="Michelle Gallace" userId="6890fe1d-fae7-4c95-8977-faa318922140" providerId="ADAL" clId="{CEE3E803-EA11-44E8-980A-18D9AAF00DBA}" dt="2023-10-18T01:22:30.515" v="303" actId="478"/>
          <ac:grpSpMkLst>
            <pc:docMk/>
            <pc:sldMk cId="2142046203" sldId="4232"/>
            <ac:grpSpMk id="17" creationId="{30E7181D-9F4F-4930-8389-4A8967C1E861}"/>
          </ac:grpSpMkLst>
        </pc:grpChg>
        <pc:grpChg chg="del">
          <ac:chgData name="Michelle Gallace" userId="6890fe1d-fae7-4c95-8977-faa318922140" providerId="ADAL" clId="{CEE3E803-EA11-44E8-980A-18D9AAF00DBA}" dt="2023-10-18T01:22:30.515" v="303" actId="478"/>
          <ac:grpSpMkLst>
            <pc:docMk/>
            <pc:sldMk cId="2142046203" sldId="4232"/>
            <ac:grpSpMk id="21" creationId="{2192B279-BF7D-F72C-7213-1151C39614A5}"/>
          </ac:grpSpMkLst>
        </pc:grpChg>
        <pc:picChg chg="add mod modCrop">
          <ac:chgData name="Michelle Gallace" userId="6890fe1d-fae7-4c95-8977-faa318922140" providerId="ADAL" clId="{CEE3E803-EA11-44E8-980A-18D9AAF00DBA}" dt="2023-10-22T10:24:23.626" v="7830" actId="1076"/>
          <ac:picMkLst>
            <pc:docMk/>
            <pc:sldMk cId="2142046203" sldId="4232"/>
            <ac:picMk id="5" creationId="{FF4771B8-35E9-5E6B-0D8C-52DF291A9A19}"/>
          </ac:picMkLst>
        </pc:picChg>
        <pc:picChg chg="add del mod">
          <ac:chgData name="Michelle Gallace" userId="6890fe1d-fae7-4c95-8977-faa318922140" providerId="ADAL" clId="{CEE3E803-EA11-44E8-980A-18D9AAF00DBA}" dt="2023-10-22T10:22:46.953" v="7818" actId="478"/>
          <ac:picMkLst>
            <pc:docMk/>
            <pc:sldMk cId="2142046203" sldId="4232"/>
            <ac:picMk id="20" creationId="{1EB3886E-790E-EEA3-86A0-C8E5103955AA}"/>
          </ac:picMkLst>
        </pc:picChg>
      </pc:sldChg>
      <pc:sldChg chg="addSp delSp modSp add del mod ord">
        <pc:chgData name="Michelle Gallace" userId="6890fe1d-fae7-4c95-8977-faa318922140" providerId="ADAL" clId="{CEE3E803-EA11-44E8-980A-18D9AAF00DBA}" dt="2023-10-20T04:12:40.832" v="3966" actId="2696"/>
        <pc:sldMkLst>
          <pc:docMk/>
          <pc:sldMk cId="2404857656" sldId="4233"/>
        </pc:sldMkLst>
        <pc:spChg chg="add del mod">
          <ac:chgData name="Michelle Gallace" userId="6890fe1d-fae7-4c95-8977-faa318922140" providerId="ADAL" clId="{CEE3E803-EA11-44E8-980A-18D9AAF00DBA}" dt="2023-10-19T11:10:58.741" v="2945" actId="1076"/>
          <ac:spMkLst>
            <pc:docMk/>
            <pc:sldMk cId="2404857656" sldId="4233"/>
            <ac:spMk id="282" creationId="{00000000-0000-0000-0000-000000000000}"/>
          </ac:spMkLst>
        </pc:spChg>
        <pc:spChg chg="add del mod">
          <ac:chgData name="Michelle Gallace" userId="6890fe1d-fae7-4c95-8977-faa318922140" providerId="ADAL" clId="{CEE3E803-EA11-44E8-980A-18D9AAF00DBA}" dt="2023-10-19T11:11:03.325" v="2946" actId="1076"/>
          <ac:spMkLst>
            <pc:docMk/>
            <pc:sldMk cId="2404857656" sldId="4233"/>
            <ac:spMk id="283" creationId="{00000000-0000-0000-0000-000000000000}"/>
          </ac:spMkLst>
        </pc:spChg>
        <pc:picChg chg="add mod modCrop">
          <ac:chgData name="Michelle Gallace" userId="6890fe1d-fae7-4c95-8977-faa318922140" providerId="ADAL" clId="{CEE3E803-EA11-44E8-980A-18D9AAF00DBA}" dt="2023-10-19T11:11:40.127" v="2955" actId="1035"/>
          <ac:picMkLst>
            <pc:docMk/>
            <pc:sldMk cId="2404857656" sldId="4233"/>
            <ac:picMk id="3" creationId="{84F62A7E-CC97-5F46-FC91-B9E33FD15BD3}"/>
          </ac:picMkLst>
        </pc:picChg>
        <pc:picChg chg="del">
          <ac:chgData name="Michelle Gallace" userId="6890fe1d-fae7-4c95-8977-faa318922140" providerId="ADAL" clId="{CEE3E803-EA11-44E8-980A-18D9AAF00DBA}" dt="2023-10-18T03:54:24.614" v="1013" actId="478"/>
          <ac:picMkLst>
            <pc:docMk/>
            <pc:sldMk cId="2404857656" sldId="4233"/>
            <ac:picMk id="3" creationId="{E5702F6A-BC23-DC12-1F51-9639CA1A205D}"/>
          </ac:picMkLst>
        </pc:picChg>
        <pc:picChg chg="add del mod modCrop">
          <ac:chgData name="Michelle Gallace" userId="6890fe1d-fae7-4c95-8977-faa318922140" providerId="ADAL" clId="{CEE3E803-EA11-44E8-980A-18D9AAF00DBA}" dt="2023-10-18T04:42:12.893" v="1062" actId="478"/>
          <ac:picMkLst>
            <pc:docMk/>
            <pc:sldMk cId="2404857656" sldId="4233"/>
            <ac:picMk id="4" creationId="{0E6ABE41-139C-6F48-30FC-B3D64A4EED52}"/>
          </ac:picMkLst>
        </pc:picChg>
        <pc:picChg chg="add del mod modCrop">
          <ac:chgData name="Michelle Gallace" userId="6890fe1d-fae7-4c95-8977-faa318922140" providerId="ADAL" clId="{CEE3E803-EA11-44E8-980A-18D9AAF00DBA}" dt="2023-10-19T11:08:50.744" v="2938" actId="478"/>
          <ac:picMkLst>
            <pc:docMk/>
            <pc:sldMk cId="2404857656" sldId="4233"/>
            <ac:picMk id="6" creationId="{8C137524-FF24-FB6E-D7AC-6042B63BC4C6}"/>
          </ac:picMkLst>
        </pc:picChg>
      </pc:sldChg>
      <pc:sldChg chg="new del">
        <pc:chgData name="Michelle Gallace" userId="6890fe1d-fae7-4c95-8977-faa318922140" providerId="ADAL" clId="{CEE3E803-EA11-44E8-980A-18D9AAF00DBA}" dt="2023-10-18T04:56:10.735" v="1076" actId="2696"/>
        <pc:sldMkLst>
          <pc:docMk/>
          <pc:sldMk cId="888074154" sldId="4234"/>
        </pc:sldMkLst>
      </pc:sldChg>
      <pc:sldChg chg="addSp delSp modSp add del mod">
        <pc:chgData name="Michelle Gallace" userId="6890fe1d-fae7-4c95-8977-faa318922140" providerId="ADAL" clId="{CEE3E803-EA11-44E8-980A-18D9AAF00DBA}" dt="2023-10-21T05:31:56.208" v="6458" actId="2696"/>
        <pc:sldMkLst>
          <pc:docMk/>
          <pc:sldMk cId="3186389306" sldId="4234"/>
        </pc:sldMkLst>
        <pc:spChg chg="del mod">
          <ac:chgData name="Michelle Gallace" userId="6890fe1d-fae7-4c95-8977-faa318922140" providerId="ADAL" clId="{CEE3E803-EA11-44E8-980A-18D9AAF00DBA}" dt="2023-10-18T06:27:10.510" v="2150" actId="478"/>
          <ac:spMkLst>
            <pc:docMk/>
            <pc:sldMk cId="3186389306" sldId="4234"/>
            <ac:spMk id="3" creationId="{9AA1302B-F849-1B61-1FE1-C9F2AEC4EFA2}"/>
          </ac:spMkLst>
        </pc:spChg>
        <pc:spChg chg="del mod">
          <ac:chgData name="Michelle Gallace" userId="6890fe1d-fae7-4c95-8977-faa318922140" providerId="ADAL" clId="{CEE3E803-EA11-44E8-980A-18D9AAF00DBA}" dt="2023-10-19T09:30:24.934" v="2391" actId="478"/>
          <ac:spMkLst>
            <pc:docMk/>
            <pc:sldMk cId="3186389306" sldId="4234"/>
            <ac:spMk id="4" creationId="{99EB0E17-BB44-B056-0265-BB93B2FE65C1}"/>
          </ac:spMkLst>
        </pc:spChg>
        <pc:spChg chg="add mod">
          <ac:chgData name="Michelle Gallace" userId="6890fe1d-fae7-4c95-8977-faa318922140" providerId="ADAL" clId="{CEE3E803-EA11-44E8-980A-18D9AAF00DBA}" dt="2023-10-20T08:19:19.034" v="6244" actId="20577"/>
          <ac:spMkLst>
            <pc:docMk/>
            <pc:sldMk cId="3186389306" sldId="4234"/>
            <ac:spMk id="6" creationId="{59587B76-C066-ED5A-7A7D-15E73A8B84BD}"/>
          </ac:spMkLst>
        </pc:spChg>
        <pc:spChg chg="add mod ord">
          <ac:chgData name="Michelle Gallace" userId="6890fe1d-fae7-4c95-8977-faa318922140" providerId="ADAL" clId="{CEE3E803-EA11-44E8-980A-18D9AAF00DBA}" dt="2023-10-20T08:19:09.562" v="6212" actId="1076"/>
          <ac:spMkLst>
            <pc:docMk/>
            <pc:sldMk cId="3186389306" sldId="4234"/>
            <ac:spMk id="7" creationId="{552CAB2F-CCF9-BB14-ED67-9F7B0AC8EFB2}"/>
          </ac:spMkLst>
        </pc:spChg>
        <pc:spChg chg="add del mod">
          <ac:chgData name="Michelle Gallace" userId="6890fe1d-fae7-4c95-8977-faa318922140" providerId="ADAL" clId="{CEE3E803-EA11-44E8-980A-18D9AAF00DBA}" dt="2023-10-21T05:31:51.713" v="6457" actId="478"/>
          <ac:spMkLst>
            <pc:docMk/>
            <pc:sldMk cId="3186389306" sldId="4234"/>
            <ac:spMk id="9" creationId="{345DED36-630F-711D-24EB-D0C7A28DCA96}"/>
          </ac:spMkLst>
        </pc:spChg>
        <pc:spChg chg="del mod">
          <ac:chgData name="Michelle Gallace" userId="6890fe1d-fae7-4c95-8977-faa318922140" providerId="ADAL" clId="{CEE3E803-EA11-44E8-980A-18D9AAF00DBA}" dt="2023-10-19T09:30:19.952" v="2390" actId="478"/>
          <ac:spMkLst>
            <pc:docMk/>
            <pc:sldMk cId="3186389306" sldId="4234"/>
            <ac:spMk id="282" creationId="{00000000-0000-0000-0000-000000000000}"/>
          </ac:spMkLst>
        </pc:spChg>
        <pc:picChg chg="add del mod modCrop">
          <ac:chgData name="Michelle Gallace" userId="6890fe1d-fae7-4c95-8977-faa318922140" providerId="ADAL" clId="{CEE3E803-EA11-44E8-980A-18D9AAF00DBA}" dt="2023-10-20T08:08:46.320" v="6058" actId="478"/>
          <ac:picMkLst>
            <pc:docMk/>
            <pc:sldMk cId="3186389306" sldId="4234"/>
            <ac:picMk id="3" creationId="{D222587C-F72B-0FF9-6E80-2252CBCDCF52}"/>
          </ac:picMkLst>
        </pc:picChg>
        <pc:picChg chg="add del mod modCrop">
          <ac:chgData name="Michelle Gallace" userId="6890fe1d-fae7-4c95-8977-faa318922140" providerId="ADAL" clId="{CEE3E803-EA11-44E8-980A-18D9AAF00DBA}" dt="2023-10-20T08:09:25.383" v="6067" actId="478"/>
          <ac:picMkLst>
            <pc:docMk/>
            <pc:sldMk cId="3186389306" sldId="4234"/>
            <ac:picMk id="4" creationId="{3BC92AB1-B6C1-BC92-6D95-7ECEEF73E561}"/>
          </ac:picMkLst>
        </pc:picChg>
        <pc:picChg chg="add del mod modCrop">
          <ac:chgData name="Michelle Gallace" userId="6890fe1d-fae7-4c95-8977-faa318922140" providerId="ADAL" clId="{CEE3E803-EA11-44E8-980A-18D9AAF00DBA}" dt="2023-10-19T11:12:14.388" v="2956" actId="478"/>
          <ac:picMkLst>
            <pc:docMk/>
            <pc:sldMk cId="3186389306" sldId="4234"/>
            <ac:picMk id="5" creationId="{30DEFB44-177B-302A-5AB8-665343565CFE}"/>
          </ac:picMkLst>
        </pc:picChg>
        <pc:picChg chg="add mod modCrop">
          <ac:chgData name="Michelle Gallace" userId="6890fe1d-fae7-4c95-8977-faa318922140" providerId="ADAL" clId="{CEE3E803-EA11-44E8-980A-18D9AAF00DBA}" dt="2023-10-20T08:18:56.807" v="6210" actId="1076"/>
          <ac:picMkLst>
            <pc:docMk/>
            <pc:sldMk cId="3186389306" sldId="4234"/>
            <ac:picMk id="8" creationId="{FBFE61D4-6DD5-5C19-7801-BBD7F264DF97}"/>
          </ac:picMkLst>
        </pc:picChg>
      </pc:sldChg>
      <pc:sldChg chg="addSp delSp modSp add del mod ord">
        <pc:chgData name="Michelle Gallace" userId="6890fe1d-fae7-4c95-8977-faa318922140" providerId="ADAL" clId="{CEE3E803-EA11-44E8-980A-18D9AAF00DBA}" dt="2023-10-20T03:31:37.508" v="3497" actId="2696"/>
        <pc:sldMkLst>
          <pc:docMk/>
          <pc:sldMk cId="977461649" sldId="4235"/>
        </pc:sldMkLst>
        <pc:spChg chg="mod">
          <ac:chgData name="Michelle Gallace" userId="6890fe1d-fae7-4c95-8977-faa318922140" providerId="ADAL" clId="{CEE3E803-EA11-44E8-980A-18D9AAF00DBA}" dt="2023-10-19T06:51:44.701" v="2379" actId="20577"/>
          <ac:spMkLst>
            <pc:docMk/>
            <pc:sldMk cId="977461649" sldId="4235"/>
            <ac:spMk id="4" creationId="{99EB0E17-BB44-B056-0265-BB93B2FE65C1}"/>
          </ac:spMkLst>
        </pc:spChg>
        <pc:picChg chg="add mod modCrop">
          <ac:chgData name="Michelle Gallace" userId="6890fe1d-fae7-4c95-8977-faa318922140" providerId="ADAL" clId="{CEE3E803-EA11-44E8-980A-18D9AAF00DBA}" dt="2023-10-19T06:52:18.118" v="2387" actId="1076"/>
          <ac:picMkLst>
            <pc:docMk/>
            <pc:sldMk cId="977461649" sldId="4235"/>
            <ac:picMk id="3" creationId="{2C2F543C-D820-8678-7E75-0F602B0821BD}"/>
          </ac:picMkLst>
        </pc:picChg>
        <pc:picChg chg="del">
          <ac:chgData name="Michelle Gallace" userId="6890fe1d-fae7-4c95-8977-faa318922140" providerId="ADAL" clId="{CEE3E803-EA11-44E8-980A-18D9AAF00DBA}" dt="2023-10-19T06:51:34.712" v="2356" actId="478"/>
          <ac:picMkLst>
            <pc:docMk/>
            <pc:sldMk cId="977461649" sldId="4235"/>
            <ac:picMk id="5" creationId="{30DEFB44-177B-302A-5AB8-665343565CFE}"/>
          </ac:picMkLst>
        </pc:picChg>
      </pc:sldChg>
      <pc:sldChg chg="addSp modSp new del mod">
        <pc:chgData name="Michelle Gallace" userId="6890fe1d-fae7-4c95-8977-faa318922140" providerId="ADAL" clId="{CEE3E803-EA11-44E8-980A-18D9AAF00DBA}" dt="2023-10-20T06:00:14.592" v="5060" actId="2696"/>
        <pc:sldMkLst>
          <pc:docMk/>
          <pc:sldMk cId="1409199147" sldId="4235"/>
        </pc:sldMkLst>
        <pc:spChg chg="add mod">
          <ac:chgData name="Michelle Gallace" userId="6890fe1d-fae7-4c95-8977-faa318922140" providerId="ADAL" clId="{CEE3E803-EA11-44E8-980A-18D9AAF00DBA}" dt="2023-10-20T05:55:24.589" v="5014" actId="20577"/>
          <ac:spMkLst>
            <pc:docMk/>
            <pc:sldMk cId="1409199147" sldId="4235"/>
            <ac:spMk id="2" creationId="{6DA8CF49-9DB3-9FA9-1290-100F9814CD93}"/>
          </ac:spMkLst>
        </pc:spChg>
      </pc:sldChg>
      <pc:sldChg chg="addSp delSp modSp add mod">
        <pc:chgData name="Michelle Gallace" userId="6890fe1d-fae7-4c95-8977-faa318922140" providerId="ADAL" clId="{CEE3E803-EA11-44E8-980A-18D9AAF00DBA}" dt="2023-10-20T07:27:28.028" v="5756" actId="1076"/>
        <pc:sldMkLst>
          <pc:docMk/>
          <pc:sldMk cId="8131319" sldId="4236"/>
        </pc:sldMkLst>
        <pc:spChg chg="mod">
          <ac:chgData name="Michelle Gallace" userId="6890fe1d-fae7-4c95-8977-faa318922140" providerId="ADAL" clId="{CEE3E803-EA11-44E8-980A-18D9AAF00DBA}" dt="2023-10-20T07:15:58.500" v="5746" actId="20577"/>
          <ac:spMkLst>
            <pc:docMk/>
            <pc:sldMk cId="8131319" sldId="4236"/>
            <ac:spMk id="283" creationId="{00000000-0000-0000-0000-000000000000}"/>
          </ac:spMkLst>
        </pc:spChg>
        <pc:picChg chg="add del mod modCrop">
          <ac:chgData name="Michelle Gallace" userId="6890fe1d-fae7-4c95-8977-faa318922140" providerId="ADAL" clId="{CEE3E803-EA11-44E8-980A-18D9AAF00DBA}" dt="2023-10-20T07:27:07.584" v="5750" actId="478"/>
          <ac:picMkLst>
            <pc:docMk/>
            <pc:sldMk cId="8131319" sldId="4236"/>
            <ac:picMk id="3" creationId="{170B20FF-5378-800F-794D-0B7C14C88DAE}"/>
          </ac:picMkLst>
        </pc:picChg>
        <pc:picChg chg="del">
          <ac:chgData name="Michelle Gallace" userId="6890fe1d-fae7-4c95-8977-faa318922140" providerId="ADAL" clId="{CEE3E803-EA11-44E8-980A-18D9AAF00DBA}" dt="2023-10-20T04:00:26.594" v="3927" actId="478"/>
          <ac:picMkLst>
            <pc:docMk/>
            <pc:sldMk cId="8131319" sldId="4236"/>
            <ac:picMk id="4" creationId="{1986C054-747D-EBEB-885D-BC213BBEB9E7}"/>
          </ac:picMkLst>
        </pc:picChg>
        <pc:picChg chg="add mod">
          <ac:chgData name="Michelle Gallace" userId="6890fe1d-fae7-4c95-8977-faa318922140" providerId="ADAL" clId="{CEE3E803-EA11-44E8-980A-18D9AAF00DBA}" dt="2023-10-20T07:27:28.028" v="5756" actId="1076"/>
          <ac:picMkLst>
            <pc:docMk/>
            <pc:sldMk cId="8131319" sldId="4236"/>
            <ac:picMk id="4" creationId="{2AFB8672-79B6-7860-8847-C36FFF2A7DAE}"/>
          </ac:picMkLst>
        </pc:picChg>
        <pc:picChg chg="add del mod modCrop">
          <ac:chgData name="Michelle Gallace" userId="6890fe1d-fae7-4c95-8977-faa318922140" providerId="ADAL" clId="{CEE3E803-EA11-44E8-980A-18D9AAF00DBA}" dt="2023-10-20T07:27:08.777" v="5751" actId="478"/>
          <ac:picMkLst>
            <pc:docMk/>
            <pc:sldMk cId="8131319" sldId="4236"/>
            <ac:picMk id="5" creationId="{0D544D6D-825E-3DA5-2C5A-AD2CA3A5FA4A}"/>
          </ac:picMkLst>
        </pc:picChg>
      </pc:sldChg>
      <pc:sldChg chg="addSp delSp modSp add del mod">
        <pc:chgData name="Michelle Gallace" userId="6890fe1d-fae7-4c95-8977-faa318922140" providerId="ADAL" clId="{CEE3E803-EA11-44E8-980A-18D9AAF00DBA}" dt="2023-10-20T03:30:45.943" v="3496" actId="2696"/>
        <pc:sldMkLst>
          <pc:docMk/>
          <pc:sldMk cId="341290884" sldId="4236"/>
        </pc:sldMkLst>
        <pc:spChg chg="del">
          <ac:chgData name="Michelle Gallace" userId="6890fe1d-fae7-4c95-8977-faa318922140" providerId="ADAL" clId="{CEE3E803-EA11-44E8-980A-18D9AAF00DBA}" dt="2023-10-19T09:43:39.570" v="2768" actId="478"/>
          <ac:spMkLst>
            <pc:docMk/>
            <pc:sldMk cId="341290884" sldId="4236"/>
            <ac:spMk id="3" creationId="{9AA1302B-F849-1B61-1FE1-C9F2AEC4EFA2}"/>
          </ac:spMkLst>
        </pc:spChg>
        <pc:spChg chg="del">
          <ac:chgData name="Michelle Gallace" userId="6890fe1d-fae7-4c95-8977-faa318922140" providerId="ADAL" clId="{CEE3E803-EA11-44E8-980A-18D9AAF00DBA}" dt="2023-10-19T09:44:08.036" v="2771" actId="478"/>
          <ac:spMkLst>
            <pc:docMk/>
            <pc:sldMk cId="341290884" sldId="4236"/>
            <ac:spMk id="4" creationId="{99EB0E17-BB44-B056-0265-BB93B2FE65C1}"/>
          </ac:spMkLst>
        </pc:spChg>
        <pc:spChg chg="add mod">
          <ac:chgData name="Michelle Gallace" userId="6890fe1d-fae7-4c95-8977-faa318922140" providerId="ADAL" clId="{CEE3E803-EA11-44E8-980A-18D9AAF00DBA}" dt="2023-10-19T11:06:52.768" v="2901" actId="1076"/>
          <ac:spMkLst>
            <pc:docMk/>
            <pc:sldMk cId="341290884" sldId="4236"/>
            <ac:spMk id="6" creationId="{876DE858-EB54-47C6-8BC7-C889AD338BC5}"/>
          </ac:spMkLst>
        </pc:spChg>
        <pc:spChg chg="add mod">
          <ac:chgData name="Michelle Gallace" userId="6890fe1d-fae7-4c95-8977-faa318922140" providerId="ADAL" clId="{CEE3E803-EA11-44E8-980A-18D9AAF00DBA}" dt="2023-10-19T11:07:33.602" v="2933" actId="1076"/>
          <ac:spMkLst>
            <pc:docMk/>
            <pc:sldMk cId="341290884" sldId="4236"/>
            <ac:spMk id="7" creationId="{FD968A99-DD50-D181-E830-DE274DF88F59}"/>
          </ac:spMkLst>
        </pc:spChg>
        <pc:spChg chg="del">
          <ac:chgData name="Michelle Gallace" userId="6890fe1d-fae7-4c95-8977-faa318922140" providerId="ADAL" clId="{CEE3E803-EA11-44E8-980A-18D9AAF00DBA}" dt="2023-10-19T09:44:03.863" v="2770" actId="478"/>
          <ac:spMkLst>
            <pc:docMk/>
            <pc:sldMk cId="341290884" sldId="4236"/>
            <ac:spMk id="282" creationId="{00000000-0000-0000-0000-000000000000}"/>
          </ac:spMkLst>
        </pc:spChg>
        <pc:picChg chg="add mod modCrop">
          <ac:chgData name="Michelle Gallace" userId="6890fe1d-fae7-4c95-8977-faa318922140" providerId="ADAL" clId="{CEE3E803-EA11-44E8-980A-18D9AAF00DBA}" dt="2023-10-19T11:07:45.570" v="2934" actId="1076"/>
          <ac:picMkLst>
            <pc:docMk/>
            <pc:sldMk cId="341290884" sldId="4236"/>
            <ac:picMk id="5" creationId="{5A894AC0-7C74-8A66-1E1D-A8957872646C}"/>
          </ac:picMkLst>
        </pc:picChg>
      </pc:sldChg>
      <pc:sldChg chg="new del">
        <pc:chgData name="Michelle Gallace" userId="6890fe1d-fae7-4c95-8977-faa318922140" providerId="ADAL" clId="{CEE3E803-EA11-44E8-980A-18D9AAF00DBA}" dt="2023-10-20T04:00:20.897" v="3925" actId="2696"/>
        <pc:sldMkLst>
          <pc:docMk/>
          <pc:sldMk cId="3279789310" sldId="4236"/>
        </pc:sldMkLst>
      </pc:sldChg>
      <pc:sldChg chg="addSp delSp modSp add mod ord">
        <pc:chgData name="Michelle Gallace" userId="6890fe1d-fae7-4c95-8977-faa318922140" providerId="ADAL" clId="{CEE3E803-EA11-44E8-980A-18D9AAF00DBA}" dt="2023-10-20T05:59:52.589" v="5055"/>
        <pc:sldMkLst>
          <pc:docMk/>
          <pc:sldMk cId="2782755055" sldId="4237"/>
        </pc:sldMkLst>
        <pc:spChg chg="del">
          <ac:chgData name="Michelle Gallace" userId="6890fe1d-fae7-4c95-8977-faa318922140" providerId="ADAL" clId="{CEE3E803-EA11-44E8-980A-18D9AAF00DBA}" dt="2023-10-20T05:58:34.935" v="5016" actId="478"/>
          <ac:spMkLst>
            <pc:docMk/>
            <pc:sldMk cId="2782755055" sldId="4237"/>
            <ac:spMk id="3" creationId="{90A4EE1A-4FCA-9FAF-A388-19D8EAA9C04D}"/>
          </ac:spMkLst>
        </pc:spChg>
        <pc:spChg chg="mod">
          <ac:chgData name="Michelle Gallace" userId="6890fe1d-fae7-4c95-8977-faa318922140" providerId="ADAL" clId="{CEE3E803-EA11-44E8-980A-18D9AAF00DBA}" dt="2023-10-20T05:59:37.948" v="5053" actId="20577"/>
          <ac:spMkLst>
            <pc:docMk/>
            <pc:sldMk cId="2782755055" sldId="4237"/>
            <ac:spMk id="5" creationId="{CAFF1EDB-9403-7589-E102-A11705FC4D22}"/>
          </ac:spMkLst>
        </pc:spChg>
        <pc:picChg chg="add mod modCrop">
          <ac:chgData name="Michelle Gallace" userId="6890fe1d-fae7-4c95-8977-faa318922140" providerId="ADAL" clId="{CEE3E803-EA11-44E8-980A-18D9AAF00DBA}" dt="2023-10-20T05:59:30.084" v="5031" actId="1076"/>
          <ac:picMkLst>
            <pc:docMk/>
            <pc:sldMk cId="2782755055" sldId="4237"/>
            <ac:picMk id="6" creationId="{4872D589-28A4-2E17-7012-386741493ACE}"/>
          </ac:picMkLst>
        </pc:picChg>
        <pc:picChg chg="del">
          <ac:chgData name="Michelle Gallace" userId="6890fe1d-fae7-4c95-8977-faa318922140" providerId="ADAL" clId="{CEE3E803-EA11-44E8-980A-18D9AAF00DBA}" dt="2023-10-20T05:58:37.184" v="5017" actId="478"/>
          <ac:picMkLst>
            <pc:docMk/>
            <pc:sldMk cId="2782755055" sldId="4237"/>
            <ac:picMk id="7" creationId="{E236CF47-657C-A701-6D8D-CA5E29279A5F}"/>
          </ac:picMkLst>
        </pc:picChg>
      </pc:sldChg>
      <pc:sldChg chg="modSp add mod">
        <pc:chgData name="Michelle Gallace" userId="6890fe1d-fae7-4c95-8977-faa318922140" providerId="ADAL" clId="{CEE3E803-EA11-44E8-980A-18D9AAF00DBA}" dt="2023-10-20T16:30:57.883" v="6456" actId="1076"/>
        <pc:sldMkLst>
          <pc:docMk/>
          <pc:sldMk cId="1969249298" sldId="4238"/>
        </pc:sldMkLst>
        <pc:spChg chg="mod">
          <ac:chgData name="Michelle Gallace" userId="6890fe1d-fae7-4c95-8977-faa318922140" providerId="ADAL" clId="{CEE3E803-EA11-44E8-980A-18D9AAF00DBA}" dt="2023-10-20T16:30:57.883" v="6456" actId="1076"/>
          <ac:spMkLst>
            <pc:docMk/>
            <pc:sldMk cId="1969249298" sldId="4238"/>
            <ac:spMk id="3" creationId="{9AA1302B-F849-1B61-1FE1-C9F2AEC4EFA2}"/>
          </ac:spMkLst>
        </pc:spChg>
        <pc:spChg chg="mod">
          <ac:chgData name="Michelle Gallace" userId="6890fe1d-fae7-4c95-8977-faa318922140" providerId="ADAL" clId="{CEE3E803-EA11-44E8-980A-18D9AAF00DBA}" dt="2023-10-20T06:23:40.380" v="5200" actId="20577"/>
          <ac:spMkLst>
            <pc:docMk/>
            <pc:sldMk cId="1969249298" sldId="4238"/>
            <ac:spMk id="283" creationId="{00000000-0000-0000-0000-000000000000}"/>
          </ac:spMkLst>
        </pc:spChg>
      </pc:sldChg>
      <pc:sldChg chg="new del">
        <pc:chgData name="Michelle Gallace" userId="6890fe1d-fae7-4c95-8977-faa318922140" providerId="ADAL" clId="{CEE3E803-EA11-44E8-980A-18D9AAF00DBA}" dt="2023-10-20T05:58:49.329" v="5019" actId="680"/>
        <pc:sldMkLst>
          <pc:docMk/>
          <pc:sldMk cId="2635787326" sldId="4238"/>
        </pc:sldMkLst>
      </pc:sldChg>
      <pc:sldChg chg="addSp delSp modSp add mod">
        <pc:chgData name="Michelle Gallace" userId="6890fe1d-fae7-4c95-8977-faa318922140" providerId="ADAL" clId="{CEE3E803-EA11-44E8-980A-18D9AAF00DBA}" dt="2023-10-22T08:55:12.596" v="6536" actId="1076"/>
        <pc:sldMkLst>
          <pc:docMk/>
          <pc:sldMk cId="1661042284" sldId="4239"/>
        </pc:sldMkLst>
        <pc:picChg chg="del">
          <ac:chgData name="Michelle Gallace" userId="6890fe1d-fae7-4c95-8977-faa318922140" providerId="ADAL" clId="{CEE3E803-EA11-44E8-980A-18D9AAF00DBA}" dt="2023-10-22T08:54:14.112" v="6524" actId="478"/>
          <ac:picMkLst>
            <pc:docMk/>
            <pc:sldMk cId="1661042284" sldId="4239"/>
            <ac:picMk id="3" creationId="{170B20FF-5378-800F-794D-0B7C14C88DAE}"/>
          </ac:picMkLst>
        </pc:picChg>
        <pc:picChg chg="add mod modCrop">
          <ac:chgData name="Michelle Gallace" userId="6890fe1d-fae7-4c95-8977-faa318922140" providerId="ADAL" clId="{CEE3E803-EA11-44E8-980A-18D9AAF00DBA}" dt="2023-10-22T08:55:12.596" v="6536" actId="1076"/>
          <ac:picMkLst>
            <pc:docMk/>
            <pc:sldMk cId="1661042284" sldId="4239"/>
            <ac:picMk id="4" creationId="{8B9052D8-9B9E-0EDD-17E8-0FF26A3EE3D4}"/>
          </ac:picMkLst>
        </pc:picChg>
        <pc:picChg chg="del">
          <ac:chgData name="Michelle Gallace" userId="6890fe1d-fae7-4c95-8977-faa318922140" providerId="ADAL" clId="{CEE3E803-EA11-44E8-980A-18D9AAF00DBA}" dt="2023-10-22T08:54:12.938" v="6523" actId="478"/>
          <ac:picMkLst>
            <pc:docMk/>
            <pc:sldMk cId="1661042284" sldId="4239"/>
            <ac:picMk id="5" creationId="{0D544D6D-825E-3DA5-2C5A-AD2CA3A5FA4A}"/>
          </ac:picMkLst>
        </pc:picChg>
        <pc:picChg chg="add mod modCrop">
          <ac:chgData name="Michelle Gallace" userId="6890fe1d-fae7-4c95-8977-faa318922140" providerId="ADAL" clId="{CEE3E803-EA11-44E8-980A-18D9AAF00DBA}" dt="2023-10-22T08:55:02.699" v="6535" actId="1076"/>
          <ac:picMkLst>
            <pc:docMk/>
            <pc:sldMk cId="1661042284" sldId="4239"/>
            <ac:picMk id="6" creationId="{514882C8-87AE-3720-C382-99E2F2F35122}"/>
          </ac:picMkLst>
        </pc:picChg>
      </pc:sldChg>
      <pc:sldChg chg="addSp delSp modSp add mod">
        <pc:chgData name="Michelle Gallace" userId="6890fe1d-fae7-4c95-8977-faa318922140" providerId="ADAL" clId="{CEE3E803-EA11-44E8-980A-18D9AAF00DBA}" dt="2023-10-20T07:50:57.617" v="6011" actId="20577"/>
        <pc:sldMkLst>
          <pc:docMk/>
          <pc:sldMk cId="3169601647" sldId="4240"/>
        </pc:sldMkLst>
        <pc:spChg chg="add mod">
          <ac:chgData name="Michelle Gallace" userId="6890fe1d-fae7-4c95-8977-faa318922140" providerId="ADAL" clId="{CEE3E803-EA11-44E8-980A-18D9AAF00DBA}" dt="2023-10-20T07:50:57.617" v="6011" actId="20577"/>
          <ac:spMkLst>
            <pc:docMk/>
            <pc:sldMk cId="3169601647" sldId="4240"/>
            <ac:spMk id="2" creationId="{4CE74D60-38BF-7A75-5779-AFE58FC5CB9C}"/>
          </ac:spMkLst>
        </pc:spChg>
        <pc:spChg chg="mod">
          <ac:chgData name="Michelle Gallace" userId="6890fe1d-fae7-4c95-8977-faa318922140" providerId="ADAL" clId="{CEE3E803-EA11-44E8-980A-18D9AAF00DBA}" dt="2023-10-20T07:49:05.699" v="5801" actId="20577"/>
          <ac:spMkLst>
            <pc:docMk/>
            <pc:sldMk cId="3169601647" sldId="4240"/>
            <ac:spMk id="4" creationId="{DBE67BBA-95CF-6F17-5B8A-09DB5A27801E}"/>
          </ac:spMkLst>
        </pc:spChg>
        <pc:spChg chg="del mod">
          <ac:chgData name="Michelle Gallace" userId="6890fe1d-fae7-4c95-8977-faa318922140" providerId="ADAL" clId="{CEE3E803-EA11-44E8-980A-18D9AAF00DBA}" dt="2023-10-20T07:49:26.841" v="5828" actId="478"/>
          <ac:spMkLst>
            <pc:docMk/>
            <pc:sldMk cId="3169601647" sldId="4240"/>
            <ac:spMk id="9" creationId="{37383B98-CE1D-FB9B-6A10-556D7CC0C977}"/>
          </ac:spMkLst>
        </pc:spChg>
        <pc:picChg chg="del">
          <ac:chgData name="Michelle Gallace" userId="6890fe1d-fae7-4c95-8977-faa318922140" providerId="ADAL" clId="{CEE3E803-EA11-44E8-980A-18D9AAF00DBA}" dt="2023-10-20T07:48:57.015" v="5776" actId="478"/>
          <ac:picMkLst>
            <pc:docMk/>
            <pc:sldMk cId="3169601647" sldId="4240"/>
            <ac:picMk id="20" creationId="{1EB3886E-790E-EEA3-86A0-C8E5103955AA}"/>
          </ac:picMkLst>
        </pc:picChg>
      </pc:sldChg>
      <pc:sldChg chg="new del">
        <pc:chgData name="Michelle Gallace" userId="6890fe1d-fae7-4c95-8977-faa318922140" providerId="ADAL" clId="{CEE3E803-EA11-44E8-980A-18D9AAF00DBA}" dt="2023-10-20T08:29:41.165" v="6252" actId="680"/>
        <pc:sldMkLst>
          <pc:docMk/>
          <pc:sldMk cId="3015956397" sldId="4241"/>
        </pc:sldMkLst>
      </pc:sldChg>
    </pc:docChg>
  </pc:docChgLst>
  <pc:docChgLst>
    <pc:chgData name="Michelle Gallace" userId="6890fe1d-fae7-4c95-8977-faa318922140" providerId="ADAL" clId="{B045083B-15C0-4F0B-AA82-FBD27338DEAD}"/>
    <pc:docChg chg="undo redo custSel addSld delSld modSld sldOrd modMainMaster modNotesMaster modHandout">
      <pc:chgData name="Michelle Gallace" userId="6890fe1d-fae7-4c95-8977-faa318922140" providerId="ADAL" clId="{B045083B-15C0-4F0B-AA82-FBD27338DEAD}" dt="2023-09-25T02:12:03.850" v="9018"/>
      <pc:docMkLst>
        <pc:docMk/>
      </pc:docMkLst>
      <pc:sldChg chg="del">
        <pc:chgData name="Michelle Gallace" userId="6890fe1d-fae7-4c95-8977-faa318922140" providerId="ADAL" clId="{B045083B-15C0-4F0B-AA82-FBD27338DEAD}" dt="2023-09-21T07:01:26.180" v="57" actId="2696"/>
        <pc:sldMkLst>
          <pc:docMk/>
          <pc:sldMk cId="1579110752" sldId="256"/>
        </pc:sldMkLst>
      </pc:sldChg>
      <pc:sldChg chg="modSp mod modTransition modNotes modNotesTx">
        <pc:chgData name="Michelle Gallace" userId="6890fe1d-fae7-4c95-8977-faa318922140" providerId="ADAL" clId="{B045083B-15C0-4F0B-AA82-FBD27338DEAD}" dt="2023-09-25T02:12:03.850" v="9018"/>
        <pc:sldMkLst>
          <pc:docMk/>
          <pc:sldMk cId="0" sldId="257"/>
        </pc:sldMkLst>
        <pc:spChg chg="mod">
          <ac:chgData name="Michelle Gallace" userId="6890fe1d-fae7-4c95-8977-faa318922140" providerId="ADAL" clId="{B045083B-15C0-4F0B-AA82-FBD27338DEAD}" dt="2023-09-21T06:52:33.199" v="16" actId="20577"/>
          <ac:spMkLst>
            <pc:docMk/>
            <pc:sldMk cId="0" sldId="257"/>
            <ac:spMk id="3" creationId="{0D5035CB-5CB6-4E0E-5290-716C49015623}"/>
          </ac:spMkLst>
        </pc:spChg>
        <pc:spChg chg="mod">
          <ac:chgData name="Michelle Gallace" userId="6890fe1d-fae7-4c95-8977-faa318922140" providerId="ADAL" clId="{B045083B-15C0-4F0B-AA82-FBD27338DEAD}" dt="2023-09-24T05:06:07.720" v="6868" actId="1076"/>
          <ac:spMkLst>
            <pc:docMk/>
            <pc:sldMk cId="0" sldId="257"/>
            <ac:spMk id="127" creationId="{00000000-0000-0000-0000-000000000000}"/>
          </ac:spMkLst>
        </pc:spChg>
        <pc:picChg chg="mod">
          <ac:chgData name="Michelle Gallace" userId="6890fe1d-fae7-4c95-8977-faa318922140" providerId="ADAL" clId="{B045083B-15C0-4F0B-AA82-FBD27338DEAD}" dt="2023-09-24T10:01:27.953" v="8494" actId="1036"/>
          <ac:picMkLst>
            <pc:docMk/>
            <pc:sldMk cId="0" sldId="257"/>
            <ac:picMk id="126" creationId="{00000000-0000-0000-0000-000000000000}"/>
          </ac:picMkLst>
        </pc:picChg>
      </pc:sldChg>
      <pc:sldChg chg="del">
        <pc:chgData name="Michelle Gallace" userId="6890fe1d-fae7-4c95-8977-faa318922140" providerId="ADAL" clId="{B045083B-15C0-4F0B-AA82-FBD27338DEAD}" dt="2023-09-22T03:30:02.936" v="5607" actId="2696"/>
        <pc:sldMkLst>
          <pc:docMk/>
          <pc:sldMk cId="2674787537" sldId="1899"/>
        </pc:sldMkLst>
      </pc:sldChg>
      <pc:sldChg chg="addSp delSp modSp mod modTransition modNotes modNotesTx">
        <pc:chgData name="Michelle Gallace" userId="6890fe1d-fae7-4c95-8977-faa318922140" providerId="ADAL" clId="{B045083B-15C0-4F0B-AA82-FBD27338DEAD}" dt="2023-09-25T02:12:03.850" v="9018"/>
        <pc:sldMkLst>
          <pc:docMk/>
          <pc:sldMk cId="1518297355" sldId="4192"/>
        </pc:sldMkLst>
        <pc:spChg chg="mod">
          <ac:chgData name="Michelle Gallace" userId="6890fe1d-fae7-4c95-8977-faa318922140" providerId="ADAL" clId="{B045083B-15C0-4F0B-AA82-FBD27338DEAD}" dt="2023-09-24T05:04:54.028" v="6865" actId="122"/>
          <ac:spMkLst>
            <pc:docMk/>
            <pc:sldMk cId="1518297355" sldId="4192"/>
            <ac:spMk id="4" creationId="{A63AF814-7EB3-A553-EC5F-BFFC79442691}"/>
          </ac:spMkLst>
        </pc:spChg>
        <pc:picChg chg="add mod modCrop">
          <ac:chgData name="Michelle Gallace" userId="6890fe1d-fae7-4c95-8977-faa318922140" providerId="ADAL" clId="{B045083B-15C0-4F0B-AA82-FBD27338DEAD}" dt="2023-09-24T05:05:01.672" v="6866" actId="1076"/>
          <ac:picMkLst>
            <pc:docMk/>
            <pc:sldMk cId="1518297355" sldId="4192"/>
            <ac:picMk id="6" creationId="{052F02C7-F493-0D80-2305-62BE19B3C401}"/>
          </ac:picMkLst>
        </pc:picChg>
        <pc:picChg chg="del mod">
          <ac:chgData name="Michelle Gallace" userId="6890fe1d-fae7-4c95-8977-faa318922140" providerId="ADAL" clId="{B045083B-15C0-4F0B-AA82-FBD27338DEAD}" dt="2023-09-22T12:10:55.489" v="5724" actId="478"/>
          <ac:picMkLst>
            <pc:docMk/>
            <pc:sldMk cId="1518297355" sldId="4192"/>
            <ac:picMk id="14" creationId="{2DEC19FA-D0DD-4408-1C05-6D8855ADE604}"/>
          </ac:picMkLst>
        </pc:picChg>
      </pc:sldChg>
      <pc:sldChg chg="addSp delSp modSp mod ord modTransition modNotes modNotesTx">
        <pc:chgData name="Michelle Gallace" userId="6890fe1d-fae7-4c95-8977-faa318922140" providerId="ADAL" clId="{B045083B-15C0-4F0B-AA82-FBD27338DEAD}" dt="2023-09-25T02:12:03.850" v="9018"/>
        <pc:sldMkLst>
          <pc:docMk/>
          <pc:sldMk cId="1633230077" sldId="4194"/>
        </pc:sldMkLst>
        <pc:picChg chg="add mod">
          <ac:chgData name="Michelle Gallace" userId="6890fe1d-fae7-4c95-8977-faa318922140" providerId="ADAL" clId="{B045083B-15C0-4F0B-AA82-FBD27338DEAD}" dt="2023-09-24T04:35:27.767" v="6843" actId="1076"/>
          <ac:picMkLst>
            <pc:docMk/>
            <pc:sldMk cId="1633230077" sldId="4194"/>
            <ac:picMk id="3" creationId="{549A99ED-216A-FBB0-2154-D11BC75454B0}"/>
          </ac:picMkLst>
        </pc:picChg>
        <pc:picChg chg="del">
          <ac:chgData name="Michelle Gallace" userId="6890fe1d-fae7-4c95-8977-faa318922140" providerId="ADAL" clId="{B045083B-15C0-4F0B-AA82-FBD27338DEAD}" dt="2023-09-24T04:35:02.223" v="6837" actId="478"/>
          <ac:picMkLst>
            <pc:docMk/>
            <pc:sldMk cId="1633230077" sldId="4194"/>
            <ac:picMk id="4" creationId="{F3B18C86-7565-46F6-6811-64E37B671E85}"/>
          </ac:picMkLst>
        </pc:picChg>
      </pc:sldChg>
      <pc:sldChg chg="modSp mod modTransition modNotes modNotesTx">
        <pc:chgData name="Michelle Gallace" userId="6890fe1d-fae7-4c95-8977-faa318922140" providerId="ADAL" clId="{B045083B-15C0-4F0B-AA82-FBD27338DEAD}" dt="2023-09-25T02:12:03.850" v="9018"/>
        <pc:sldMkLst>
          <pc:docMk/>
          <pc:sldMk cId="2743094635" sldId="4210"/>
        </pc:sldMkLst>
        <pc:spChg chg="mod">
          <ac:chgData name="Michelle Gallace" userId="6890fe1d-fae7-4c95-8977-faa318922140" providerId="ADAL" clId="{B045083B-15C0-4F0B-AA82-FBD27338DEAD}" dt="2023-09-24T05:04:20.462" v="6860" actId="20577"/>
          <ac:spMkLst>
            <pc:docMk/>
            <pc:sldMk cId="2743094635" sldId="4210"/>
            <ac:spMk id="3" creationId="{9AA1302B-F849-1B61-1FE1-C9F2AEC4EFA2}"/>
          </ac:spMkLst>
        </pc:spChg>
        <pc:spChg chg="mod">
          <ac:chgData name="Michelle Gallace" userId="6890fe1d-fae7-4c95-8977-faa318922140" providerId="ADAL" clId="{B045083B-15C0-4F0B-AA82-FBD27338DEAD}" dt="2023-09-21T07:11:38.837" v="200" actId="20577"/>
          <ac:spMkLst>
            <pc:docMk/>
            <pc:sldMk cId="2743094635" sldId="4210"/>
            <ac:spMk id="283" creationId="{00000000-0000-0000-0000-000000000000}"/>
          </ac:spMkLst>
        </pc:spChg>
      </pc:sldChg>
      <pc:sldChg chg="modSp del mod">
        <pc:chgData name="Michelle Gallace" userId="6890fe1d-fae7-4c95-8977-faa318922140" providerId="ADAL" clId="{B045083B-15C0-4F0B-AA82-FBD27338DEAD}" dt="2023-09-22T09:56:08.658" v="5681" actId="2696"/>
        <pc:sldMkLst>
          <pc:docMk/>
          <pc:sldMk cId="2114223670" sldId="4211"/>
        </pc:sldMkLst>
        <pc:spChg chg="mod">
          <ac:chgData name="Michelle Gallace" userId="6890fe1d-fae7-4c95-8977-faa318922140" providerId="ADAL" clId="{B045083B-15C0-4F0B-AA82-FBD27338DEAD}" dt="2023-09-22T09:55:42.374" v="5675" actId="20577"/>
          <ac:spMkLst>
            <pc:docMk/>
            <pc:sldMk cId="2114223670" sldId="4211"/>
            <ac:spMk id="3" creationId="{9AA1302B-F849-1B61-1FE1-C9F2AEC4EFA2}"/>
          </ac:spMkLst>
        </pc:spChg>
        <pc:spChg chg="mod">
          <ac:chgData name="Michelle Gallace" userId="6890fe1d-fae7-4c95-8977-faa318922140" providerId="ADAL" clId="{B045083B-15C0-4F0B-AA82-FBD27338DEAD}" dt="2023-09-21T07:18:32.004" v="338" actId="20577"/>
          <ac:spMkLst>
            <pc:docMk/>
            <pc:sldMk cId="2114223670" sldId="4211"/>
            <ac:spMk id="4" creationId="{99EB0E17-BB44-B056-0265-BB93B2FE65C1}"/>
          </ac:spMkLst>
        </pc:spChg>
        <pc:spChg chg="mod">
          <ac:chgData name="Michelle Gallace" userId="6890fe1d-fae7-4c95-8977-faa318922140" providerId="ADAL" clId="{B045083B-15C0-4F0B-AA82-FBD27338DEAD}" dt="2023-09-21T07:14:29.677" v="268" actId="1076"/>
          <ac:spMkLst>
            <pc:docMk/>
            <pc:sldMk cId="2114223670" sldId="4211"/>
            <ac:spMk id="282" creationId="{00000000-0000-0000-0000-000000000000}"/>
          </ac:spMkLst>
        </pc:spChg>
      </pc:sldChg>
      <pc:sldChg chg="del">
        <pc:chgData name="Michelle Gallace" userId="6890fe1d-fae7-4c95-8977-faa318922140" providerId="ADAL" clId="{B045083B-15C0-4F0B-AA82-FBD27338DEAD}" dt="2023-09-21T07:13:10.566" v="231" actId="2696"/>
        <pc:sldMkLst>
          <pc:docMk/>
          <pc:sldMk cId="2800849677" sldId="4213"/>
        </pc:sldMkLst>
      </pc:sldChg>
      <pc:sldChg chg="addSp delSp modSp del mod ord">
        <pc:chgData name="Michelle Gallace" userId="6890fe1d-fae7-4c95-8977-faa318922140" providerId="ADAL" clId="{B045083B-15C0-4F0B-AA82-FBD27338DEAD}" dt="2023-09-22T01:47:40.573" v="2237" actId="2696"/>
        <pc:sldMkLst>
          <pc:docMk/>
          <pc:sldMk cId="265994524" sldId="4214"/>
        </pc:sldMkLst>
        <pc:spChg chg="add mod">
          <ac:chgData name="Michelle Gallace" userId="6890fe1d-fae7-4c95-8977-faa318922140" providerId="ADAL" clId="{B045083B-15C0-4F0B-AA82-FBD27338DEAD}" dt="2023-09-22T01:03:07.850" v="784" actId="164"/>
          <ac:spMkLst>
            <pc:docMk/>
            <pc:sldMk cId="265994524" sldId="4214"/>
            <ac:spMk id="2" creationId="{2A7C88F7-3508-E917-F330-BB1C3F58C1E0}"/>
          </ac:spMkLst>
        </pc:spChg>
        <pc:spChg chg="mod">
          <ac:chgData name="Michelle Gallace" userId="6890fe1d-fae7-4c95-8977-faa318922140" providerId="ADAL" clId="{B045083B-15C0-4F0B-AA82-FBD27338DEAD}" dt="2023-09-22T00:56:08.095" v="635" actId="1076"/>
          <ac:spMkLst>
            <pc:docMk/>
            <pc:sldMk cId="265994524" sldId="4214"/>
            <ac:spMk id="4" creationId="{DBE67BBA-95CF-6F17-5B8A-09DB5A27801E}"/>
          </ac:spMkLst>
        </pc:spChg>
        <pc:spChg chg="add mod">
          <ac:chgData name="Michelle Gallace" userId="6890fe1d-fae7-4c95-8977-faa318922140" providerId="ADAL" clId="{B045083B-15C0-4F0B-AA82-FBD27338DEAD}" dt="2023-09-22T01:06:54.010" v="809" actId="113"/>
          <ac:spMkLst>
            <pc:docMk/>
            <pc:sldMk cId="265994524" sldId="4214"/>
            <ac:spMk id="5" creationId="{D012E43A-2D10-6C36-BF21-6DC53339D57A}"/>
          </ac:spMkLst>
        </pc:spChg>
        <pc:spChg chg="add del mod">
          <ac:chgData name="Michelle Gallace" userId="6890fe1d-fae7-4c95-8977-faa318922140" providerId="ADAL" clId="{B045083B-15C0-4F0B-AA82-FBD27338DEAD}" dt="2023-09-22T00:57:52.162" v="643" actId="478"/>
          <ac:spMkLst>
            <pc:docMk/>
            <pc:sldMk cId="265994524" sldId="4214"/>
            <ac:spMk id="8" creationId="{730D08BF-6348-7567-BD48-33E2504FA4E7}"/>
          </ac:spMkLst>
        </pc:spChg>
        <pc:spChg chg="mod">
          <ac:chgData name="Michelle Gallace" userId="6890fe1d-fae7-4c95-8977-faa318922140" providerId="ADAL" clId="{B045083B-15C0-4F0B-AA82-FBD27338DEAD}" dt="2023-09-22T01:04:45.967" v="796" actId="1076"/>
          <ac:spMkLst>
            <pc:docMk/>
            <pc:sldMk cId="265994524" sldId="4214"/>
            <ac:spMk id="12" creationId="{DAC2FB48-0C68-52F8-4ABE-FCA76FC91E02}"/>
          </ac:spMkLst>
        </pc:spChg>
        <pc:spChg chg="del mod">
          <ac:chgData name="Michelle Gallace" userId="6890fe1d-fae7-4c95-8977-faa318922140" providerId="ADAL" clId="{B045083B-15C0-4F0B-AA82-FBD27338DEAD}" dt="2023-09-21T07:07:57.475" v="103" actId="478"/>
          <ac:spMkLst>
            <pc:docMk/>
            <pc:sldMk cId="265994524" sldId="4214"/>
            <ac:spMk id="16" creationId="{79BD88DD-456C-57B1-2AC8-D1D2BA9765E6}"/>
          </ac:spMkLst>
        </pc:spChg>
        <pc:spChg chg="del">
          <ac:chgData name="Michelle Gallace" userId="6890fe1d-fae7-4c95-8977-faa318922140" providerId="ADAL" clId="{B045083B-15C0-4F0B-AA82-FBD27338DEAD}" dt="2023-09-21T07:07:53.658" v="101" actId="478"/>
          <ac:spMkLst>
            <pc:docMk/>
            <pc:sldMk cId="265994524" sldId="4214"/>
            <ac:spMk id="20" creationId="{C4143443-F136-C3CD-DBCE-4D365F08621E}"/>
          </ac:spMkLst>
        </pc:spChg>
        <pc:spChg chg="del mod">
          <ac:chgData name="Michelle Gallace" userId="6890fe1d-fae7-4c95-8977-faa318922140" providerId="ADAL" clId="{B045083B-15C0-4F0B-AA82-FBD27338DEAD}" dt="2023-09-21T07:08:02.453" v="106" actId="478"/>
          <ac:spMkLst>
            <pc:docMk/>
            <pc:sldMk cId="265994524" sldId="4214"/>
            <ac:spMk id="21" creationId="{8574ADCB-586D-D752-924D-A730613736C7}"/>
          </ac:spMkLst>
        </pc:spChg>
        <pc:spChg chg="add mod">
          <ac:chgData name="Michelle Gallace" userId="6890fe1d-fae7-4c95-8977-faa318922140" providerId="ADAL" clId="{B045083B-15C0-4F0B-AA82-FBD27338DEAD}" dt="2023-09-22T01:14:55.591" v="1102" actId="113"/>
          <ac:spMkLst>
            <pc:docMk/>
            <pc:sldMk cId="265994524" sldId="4214"/>
            <ac:spMk id="24" creationId="{09519725-05FD-7C84-BD72-20CB779D4ABA}"/>
          </ac:spMkLst>
        </pc:spChg>
        <pc:spChg chg="del">
          <ac:chgData name="Michelle Gallace" userId="6890fe1d-fae7-4c95-8977-faa318922140" providerId="ADAL" clId="{B045083B-15C0-4F0B-AA82-FBD27338DEAD}" dt="2023-09-21T07:08:04.059" v="107" actId="478"/>
          <ac:spMkLst>
            <pc:docMk/>
            <pc:sldMk cId="265994524" sldId="4214"/>
            <ac:spMk id="25" creationId="{7664D769-E694-481B-E217-AA3267FA1924}"/>
          </ac:spMkLst>
        </pc:spChg>
        <pc:spChg chg="mod topLvl">
          <ac:chgData name="Michelle Gallace" userId="6890fe1d-fae7-4c95-8977-faa318922140" providerId="ADAL" clId="{B045083B-15C0-4F0B-AA82-FBD27338DEAD}" dt="2023-09-22T01:16:30.867" v="1137" actId="1076"/>
          <ac:spMkLst>
            <pc:docMk/>
            <pc:sldMk cId="265994524" sldId="4214"/>
            <ac:spMk id="29" creationId="{201CD281-2401-AD14-D7D9-D83F09A9AE48}"/>
          </ac:spMkLst>
        </pc:spChg>
        <pc:spChg chg="mod topLvl">
          <ac:chgData name="Michelle Gallace" userId="6890fe1d-fae7-4c95-8977-faa318922140" providerId="ADAL" clId="{B045083B-15C0-4F0B-AA82-FBD27338DEAD}" dt="2023-09-22T01:03:28.283" v="785" actId="164"/>
          <ac:spMkLst>
            <pc:docMk/>
            <pc:sldMk cId="265994524" sldId="4214"/>
            <ac:spMk id="32" creationId="{04ADF5CF-6A4C-7BF2-3D60-F67AAEFC75C5}"/>
          </ac:spMkLst>
        </pc:spChg>
        <pc:spChg chg="mod">
          <ac:chgData name="Michelle Gallace" userId="6890fe1d-fae7-4c95-8977-faa318922140" providerId="ADAL" clId="{B045083B-15C0-4F0B-AA82-FBD27338DEAD}" dt="2023-09-22T01:03:36.605" v="786" actId="164"/>
          <ac:spMkLst>
            <pc:docMk/>
            <pc:sldMk cId="265994524" sldId="4214"/>
            <ac:spMk id="37" creationId="{8167F4A4-EC0B-65EF-024C-DE9016A2ABE7}"/>
          </ac:spMkLst>
        </pc:spChg>
        <pc:spChg chg="mod">
          <ac:chgData name="Michelle Gallace" userId="6890fe1d-fae7-4c95-8977-faa318922140" providerId="ADAL" clId="{B045083B-15C0-4F0B-AA82-FBD27338DEAD}" dt="2023-09-22T01:03:36.605" v="786" actId="164"/>
          <ac:spMkLst>
            <pc:docMk/>
            <pc:sldMk cId="265994524" sldId="4214"/>
            <ac:spMk id="39" creationId="{DE798D22-9E7D-366C-3F15-C98788527953}"/>
          </ac:spMkLst>
        </pc:spChg>
        <pc:spChg chg="mod">
          <ac:chgData name="Michelle Gallace" userId="6890fe1d-fae7-4c95-8977-faa318922140" providerId="ADAL" clId="{B045083B-15C0-4F0B-AA82-FBD27338DEAD}" dt="2023-09-22T01:04:36.732" v="793" actId="164"/>
          <ac:spMkLst>
            <pc:docMk/>
            <pc:sldMk cId="265994524" sldId="4214"/>
            <ac:spMk id="42" creationId="{E64B8618-B243-6E8C-B1C5-2EA7BD787B41}"/>
          </ac:spMkLst>
        </pc:spChg>
        <pc:spChg chg="mod">
          <ac:chgData name="Michelle Gallace" userId="6890fe1d-fae7-4c95-8977-faa318922140" providerId="ADAL" clId="{B045083B-15C0-4F0B-AA82-FBD27338DEAD}" dt="2023-09-22T01:03:43.638" v="787" actId="164"/>
          <ac:spMkLst>
            <pc:docMk/>
            <pc:sldMk cId="265994524" sldId="4214"/>
            <ac:spMk id="45" creationId="{26074F59-6978-E2F4-5C78-BC7EC963FE36}"/>
          </ac:spMkLst>
        </pc:spChg>
        <pc:spChg chg="mod">
          <ac:chgData name="Michelle Gallace" userId="6890fe1d-fae7-4c95-8977-faa318922140" providerId="ADAL" clId="{B045083B-15C0-4F0B-AA82-FBD27338DEAD}" dt="2023-09-22T01:04:36.732" v="793" actId="164"/>
          <ac:spMkLst>
            <pc:docMk/>
            <pc:sldMk cId="265994524" sldId="4214"/>
            <ac:spMk id="46" creationId="{F0F6C614-D598-612F-E3DD-284053DC961D}"/>
          </ac:spMkLst>
        </pc:spChg>
        <pc:grpChg chg="add del mod">
          <ac:chgData name="Michelle Gallace" userId="6890fe1d-fae7-4c95-8977-faa318922140" providerId="ADAL" clId="{B045083B-15C0-4F0B-AA82-FBD27338DEAD}" dt="2023-09-22T00:58:22.826" v="677" actId="165"/>
          <ac:grpSpMkLst>
            <pc:docMk/>
            <pc:sldMk cId="265994524" sldId="4214"/>
            <ac:grpSpMk id="7" creationId="{3AB13398-157F-34AA-ACD5-C0425DE35485}"/>
          </ac:grpSpMkLst>
        </pc:grpChg>
        <pc:grpChg chg="add mod">
          <ac:chgData name="Michelle Gallace" userId="6890fe1d-fae7-4c95-8977-faa318922140" providerId="ADAL" clId="{B045083B-15C0-4F0B-AA82-FBD27338DEAD}" dt="2023-09-22T01:04:28.530" v="792" actId="1076"/>
          <ac:grpSpMkLst>
            <pc:docMk/>
            <pc:sldMk cId="265994524" sldId="4214"/>
            <ac:grpSpMk id="10" creationId="{DBF75FBC-1A98-5939-4E93-A2BC6DA6AA8C}"/>
          </ac:grpSpMkLst>
        </pc:grpChg>
        <pc:grpChg chg="add mod">
          <ac:chgData name="Michelle Gallace" userId="6890fe1d-fae7-4c95-8977-faa318922140" providerId="ADAL" clId="{B045083B-15C0-4F0B-AA82-FBD27338DEAD}" dt="2023-09-22T01:05:27.720" v="799" actId="1076"/>
          <ac:grpSpMkLst>
            <pc:docMk/>
            <pc:sldMk cId="265994524" sldId="4214"/>
            <ac:grpSpMk id="11" creationId="{D684A7ED-7F1F-F455-11A8-B6720ACABFD5}"/>
          </ac:grpSpMkLst>
        </pc:grpChg>
        <pc:grpChg chg="add mod">
          <ac:chgData name="Michelle Gallace" userId="6890fe1d-fae7-4c95-8977-faa318922140" providerId="ADAL" clId="{B045083B-15C0-4F0B-AA82-FBD27338DEAD}" dt="2023-09-22T01:05:09.434" v="798" actId="1076"/>
          <ac:grpSpMkLst>
            <pc:docMk/>
            <pc:sldMk cId="265994524" sldId="4214"/>
            <ac:grpSpMk id="16" creationId="{0149E055-DD30-1AA1-82DB-B13978DF5EB3}"/>
          </ac:grpSpMkLst>
        </pc:grpChg>
        <pc:grpChg chg="add mod">
          <ac:chgData name="Michelle Gallace" userId="6890fe1d-fae7-4c95-8977-faa318922140" providerId="ADAL" clId="{B045083B-15C0-4F0B-AA82-FBD27338DEAD}" dt="2023-09-22T01:05:37.582" v="808" actId="1038"/>
          <ac:grpSpMkLst>
            <pc:docMk/>
            <pc:sldMk cId="265994524" sldId="4214"/>
            <ac:grpSpMk id="17" creationId="{30E7181D-9F4F-4930-8389-4A8967C1E861}"/>
          </ac:grpSpMkLst>
        </pc:grpChg>
        <pc:grpChg chg="add mod">
          <ac:chgData name="Michelle Gallace" userId="6890fe1d-fae7-4c95-8977-faa318922140" providerId="ADAL" clId="{B045083B-15C0-4F0B-AA82-FBD27338DEAD}" dt="2023-09-22T01:04:10.803" v="791" actId="164"/>
          <ac:grpSpMkLst>
            <pc:docMk/>
            <pc:sldMk cId="265994524" sldId="4214"/>
            <ac:grpSpMk id="20" creationId="{3B27E544-A76B-01E2-0C77-422BFC45ACD7}"/>
          </ac:grpSpMkLst>
        </pc:grpChg>
        <pc:grpChg chg="add mod">
          <ac:chgData name="Michelle Gallace" userId="6890fe1d-fae7-4c95-8977-faa318922140" providerId="ADAL" clId="{B045083B-15C0-4F0B-AA82-FBD27338DEAD}" dt="2023-09-22T01:04:41.157" v="794" actId="1076"/>
          <ac:grpSpMkLst>
            <pc:docMk/>
            <pc:sldMk cId="265994524" sldId="4214"/>
            <ac:grpSpMk id="21" creationId="{2192B279-BF7D-F72C-7213-1151C39614A5}"/>
          </ac:grpSpMkLst>
        </pc:grpChg>
        <pc:cxnChg chg="add mod">
          <ac:chgData name="Michelle Gallace" userId="6890fe1d-fae7-4c95-8977-faa318922140" providerId="ADAL" clId="{B045083B-15C0-4F0B-AA82-FBD27338DEAD}" dt="2023-09-22T01:03:07.850" v="784" actId="164"/>
          <ac:cxnSpMkLst>
            <pc:docMk/>
            <pc:sldMk cId="265994524" sldId="4214"/>
            <ac:cxnSpMk id="6" creationId="{5F3B3E5A-DF1B-6D9A-AB12-A32739BBC935}"/>
          </ac:cxnSpMkLst>
        </pc:cxnChg>
        <pc:cxnChg chg="del">
          <ac:chgData name="Michelle Gallace" userId="6890fe1d-fae7-4c95-8977-faa318922140" providerId="ADAL" clId="{B045083B-15C0-4F0B-AA82-FBD27338DEAD}" dt="2023-09-21T07:07:59.291" v="104" actId="478"/>
          <ac:cxnSpMkLst>
            <pc:docMk/>
            <pc:sldMk cId="265994524" sldId="4214"/>
            <ac:cxnSpMk id="7" creationId="{EE6E6E4B-05F6-2F96-AB9C-6586CBDC6D4A}"/>
          </ac:cxnSpMkLst>
        </pc:cxnChg>
        <pc:cxnChg chg="add del mod">
          <ac:chgData name="Michelle Gallace" userId="6890fe1d-fae7-4c95-8977-faa318922140" providerId="ADAL" clId="{B045083B-15C0-4F0B-AA82-FBD27338DEAD}" dt="2023-09-22T00:57:54.174" v="644" actId="478"/>
          <ac:cxnSpMkLst>
            <pc:docMk/>
            <pc:sldMk cId="265994524" sldId="4214"/>
            <ac:cxnSpMk id="9" creationId="{00375AF3-D9EF-FF24-0108-20511FCAC91D}"/>
          </ac:cxnSpMkLst>
        </pc:cxnChg>
        <pc:cxnChg chg="del">
          <ac:chgData name="Michelle Gallace" userId="6890fe1d-fae7-4c95-8977-faa318922140" providerId="ADAL" clId="{B045083B-15C0-4F0B-AA82-FBD27338DEAD}" dt="2023-09-21T07:07:59.291" v="104" actId="478"/>
          <ac:cxnSpMkLst>
            <pc:docMk/>
            <pc:sldMk cId="265994524" sldId="4214"/>
            <ac:cxnSpMk id="50" creationId="{2F08D873-3CFA-17BA-59A8-1253C27FDBC5}"/>
          </ac:cxnSpMkLst>
        </pc:cxnChg>
        <pc:cxnChg chg="del">
          <ac:chgData name="Michelle Gallace" userId="6890fe1d-fae7-4c95-8977-faa318922140" providerId="ADAL" clId="{B045083B-15C0-4F0B-AA82-FBD27338DEAD}" dt="2023-09-21T07:07:59.291" v="104" actId="478"/>
          <ac:cxnSpMkLst>
            <pc:docMk/>
            <pc:sldMk cId="265994524" sldId="4214"/>
            <ac:cxnSpMk id="61" creationId="{598431DB-740F-3BC7-9246-DEB208BD9DE2}"/>
          </ac:cxnSpMkLst>
        </pc:cxnChg>
        <pc:cxnChg chg="mod topLvl">
          <ac:chgData name="Michelle Gallace" userId="6890fe1d-fae7-4c95-8977-faa318922140" providerId="ADAL" clId="{B045083B-15C0-4F0B-AA82-FBD27338DEAD}" dt="2023-09-22T01:03:28.283" v="785" actId="164"/>
          <ac:cxnSpMkLst>
            <pc:docMk/>
            <pc:sldMk cId="265994524" sldId="4214"/>
            <ac:cxnSpMk id="63" creationId="{49D6B5E3-C2DF-6707-5D7E-323A74E36A9A}"/>
          </ac:cxnSpMkLst>
        </pc:cxnChg>
        <pc:cxnChg chg="mod">
          <ac:chgData name="Michelle Gallace" userId="6890fe1d-fae7-4c95-8977-faa318922140" providerId="ADAL" clId="{B045083B-15C0-4F0B-AA82-FBD27338DEAD}" dt="2023-09-22T01:03:36.605" v="786" actId="164"/>
          <ac:cxnSpMkLst>
            <pc:docMk/>
            <pc:sldMk cId="265994524" sldId="4214"/>
            <ac:cxnSpMk id="64" creationId="{57001375-99A1-955A-26A7-F0B59A689F6C}"/>
          </ac:cxnSpMkLst>
        </pc:cxnChg>
        <pc:cxnChg chg="mod">
          <ac:chgData name="Michelle Gallace" userId="6890fe1d-fae7-4c95-8977-faa318922140" providerId="ADAL" clId="{B045083B-15C0-4F0B-AA82-FBD27338DEAD}" dt="2023-09-22T01:03:43.638" v="787" actId="164"/>
          <ac:cxnSpMkLst>
            <pc:docMk/>
            <pc:sldMk cId="265994524" sldId="4214"/>
            <ac:cxnSpMk id="71" creationId="{599FD30A-9DD4-6A55-A7F2-69D54E27D3C2}"/>
          </ac:cxnSpMkLst>
        </pc:cxnChg>
        <pc:cxnChg chg="mod">
          <ac:chgData name="Michelle Gallace" userId="6890fe1d-fae7-4c95-8977-faa318922140" providerId="ADAL" clId="{B045083B-15C0-4F0B-AA82-FBD27338DEAD}" dt="2023-09-22T01:04:36.732" v="793" actId="164"/>
          <ac:cxnSpMkLst>
            <pc:docMk/>
            <pc:sldMk cId="265994524" sldId="4214"/>
            <ac:cxnSpMk id="72" creationId="{7034A21C-76F3-8C23-696C-4F24EBE2300D}"/>
          </ac:cxnSpMkLst>
        </pc:cxnChg>
      </pc:sldChg>
      <pc:sldChg chg="addSp delSp modSp del mod ord modTransition modNotesTx">
        <pc:chgData name="Michelle Gallace" userId="6890fe1d-fae7-4c95-8977-faa318922140" providerId="ADAL" clId="{B045083B-15C0-4F0B-AA82-FBD27338DEAD}" dt="2023-09-24T08:41:18.553" v="8368" actId="1076"/>
        <pc:sldMkLst>
          <pc:docMk/>
          <pc:sldMk cId="673452195" sldId="4215"/>
        </pc:sldMkLst>
        <pc:spChg chg="mod">
          <ac:chgData name="Michelle Gallace" userId="6890fe1d-fae7-4c95-8977-faa318922140" providerId="ADAL" clId="{B045083B-15C0-4F0B-AA82-FBD27338DEAD}" dt="2023-09-24T00:33:20.299" v="6507" actId="1076"/>
          <ac:spMkLst>
            <pc:docMk/>
            <pc:sldMk cId="673452195" sldId="4215"/>
            <ac:spMk id="2" creationId="{A670467D-E1DA-C711-35B3-1561890DD4B5}"/>
          </ac:spMkLst>
        </pc:spChg>
        <pc:spChg chg="mod">
          <ac:chgData name="Michelle Gallace" userId="6890fe1d-fae7-4c95-8977-faa318922140" providerId="ADAL" clId="{B045083B-15C0-4F0B-AA82-FBD27338DEAD}" dt="2023-09-24T00:33:20.299" v="6507" actId="1076"/>
          <ac:spMkLst>
            <pc:docMk/>
            <pc:sldMk cId="673452195" sldId="4215"/>
            <ac:spMk id="4" creationId="{E863804F-D5A0-77AB-5A4D-82AA7CA6EE45}"/>
          </ac:spMkLst>
        </pc:spChg>
        <pc:spChg chg="mod">
          <ac:chgData name="Michelle Gallace" userId="6890fe1d-fae7-4c95-8977-faa318922140" providerId="ADAL" clId="{B045083B-15C0-4F0B-AA82-FBD27338DEAD}" dt="2023-09-24T08:41:18.553" v="8368" actId="1076"/>
          <ac:spMkLst>
            <pc:docMk/>
            <pc:sldMk cId="673452195" sldId="4215"/>
            <ac:spMk id="5" creationId="{6AE674E0-27B8-6185-4EDF-5356047EFCF2}"/>
          </ac:spMkLst>
        </pc:spChg>
        <pc:spChg chg="mod">
          <ac:chgData name="Michelle Gallace" userId="6890fe1d-fae7-4c95-8977-faa318922140" providerId="ADAL" clId="{B045083B-15C0-4F0B-AA82-FBD27338DEAD}" dt="2023-09-24T04:37:47.188" v="6849" actId="1076"/>
          <ac:spMkLst>
            <pc:docMk/>
            <pc:sldMk cId="673452195" sldId="4215"/>
            <ac:spMk id="7" creationId="{65C265B0-6092-6498-D689-8006C8B6C306}"/>
          </ac:spMkLst>
        </pc:spChg>
        <pc:spChg chg="add del mod">
          <ac:chgData name="Michelle Gallace" userId="6890fe1d-fae7-4c95-8977-faa318922140" providerId="ADAL" clId="{B045083B-15C0-4F0B-AA82-FBD27338DEAD}" dt="2023-09-24T04:10:05.791" v="6642" actId="478"/>
          <ac:spMkLst>
            <pc:docMk/>
            <pc:sldMk cId="673452195" sldId="4215"/>
            <ac:spMk id="13" creationId="{897FDC29-3A1A-2564-6881-4E0636DC2A2D}"/>
          </ac:spMkLst>
        </pc:spChg>
        <pc:spChg chg="mod">
          <ac:chgData name="Michelle Gallace" userId="6890fe1d-fae7-4c95-8977-faa318922140" providerId="ADAL" clId="{B045083B-15C0-4F0B-AA82-FBD27338DEAD}" dt="2023-09-24T00:34:38.273" v="6520" actId="20577"/>
          <ac:spMkLst>
            <pc:docMk/>
            <pc:sldMk cId="673452195" sldId="4215"/>
            <ac:spMk id="15" creationId="{85C8F3D5-4A77-6811-90A8-BADE00FE2AD7}"/>
          </ac:spMkLst>
        </pc:spChg>
        <pc:spChg chg="mod">
          <ac:chgData name="Michelle Gallace" userId="6890fe1d-fae7-4c95-8977-faa318922140" providerId="ADAL" clId="{B045083B-15C0-4F0B-AA82-FBD27338DEAD}" dt="2023-09-24T00:33:20.299" v="6507" actId="1076"/>
          <ac:spMkLst>
            <pc:docMk/>
            <pc:sldMk cId="673452195" sldId="4215"/>
            <ac:spMk id="16" creationId="{64EAD2B5-219B-B931-ABD7-72E465F5465F}"/>
          </ac:spMkLst>
        </pc:spChg>
        <pc:spChg chg="add mod">
          <ac:chgData name="Michelle Gallace" userId="6890fe1d-fae7-4c95-8977-faa318922140" providerId="ADAL" clId="{B045083B-15C0-4F0B-AA82-FBD27338DEAD}" dt="2023-09-24T04:09:55.327" v="6641" actId="1036"/>
          <ac:spMkLst>
            <pc:docMk/>
            <pc:sldMk cId="673452195" sldId="4215"/>
            <ac:spMk id="40" creationId="{726C73DA-29AC-DAE5-4E2D-B42DF5C19B47}"/>
          </ac:spMkLst>
        </pc:spChg>
        <pc:spChg chg="add mod">
          <ac:chgData name="Michelle Gallace" userId="6890fe1d-fae7-4c95-8977-faa318922140" providerId="ADAL" clId="{B045083B-15C0-4F0B-AA82-FBD27338DEAD}" dt="2023-09-24T04:17:13.298" v="6834" actId="14100"/>
          <ac:spMkLst>
            <pc:docMk/>
            <pc:sldMk cId="673452195" sldId="4215"/>
            <ac:spMk id="41" creationId="{30FA30D8-4010-0E30-AA5D-4F496E38ADB2}"/>
          </ac:spMkLst>
        </pc:spChg>
        <pc:spChg chg="mod">
          <ac:chgData name="Michelle Gallace" userId="6890fe1d-fae7-4c95-8977-faa318922140" providerId="ADAL" clId="{B045083B-15C0-4F0B-AA82-FBD27338DEAD}" dt="2023-09-24T00:46:08.269" v="6613" actId="1076"/>
          <ac:spMkLst>
            <pc:docMk/>
            <pc:sldMk cId="673452195" sldId="4215"/>
            <ac:spMk id="42" creationId="{CC292871-222E-B35A-D28C-10A1A4873B92}"/>
          </ac:spMkLst>
        </pc:spChg>
        <pc:spChg chg="add del mod">
          <ac:chgData name="Michelle Gallace" userId="6890fe1d-fae7-4c95-8977-faa318922140" providerId="ADAL" clId="{B045083B-15C0-4F0B-AA82-FBD27338DEAD}" dt="2023-09-24T04:13:34.114" v="6735" actId="478"/>
          <ac:spMkLst>
            <pc:docMk/>
            <pc:sldMk cId="673452195" sldId="4215"/>
            <ac:spMk id="43" creationId="{F77032AB-B2C7-41BF-F103-C5C119BA3135}"/>
          </ac:spMkLst>
        </pc:spChg>
        <pc:spChg chg="add mod">
          <ac:chgData name="Michelle Gallace" userId="6890fe1d-fae7-4c95-8977-faa318922140" providerId="ADAL" clId="{B045083B-15C0-4F0B-AA82-FBD27338DEAD}" dt="2023-09-24T04:12:57.600" v="6730" actId="1076"/>
          <ac:spMkLst>
            <pc:docMk/>
            <pc:sldMk cId="673452195" sldId="4215"/>
            <ac:spMk id="44" creationId="{8B01B22F-BD23-4603-F661-644DC7EFCAE2}"/>
          </ac:spMkLst>
        </pc:spChg>
        <pc:spChg chg="add mod">
          <ac:chgData name="Michelle Gallace" userId="6890fe1d-fae7-4c95-8977-faa318922140" providerId="ADAL" clId="{B045083B-15C0-4F0B-AA82-FBD27338DEAD}" dt="2023-09-24T04:38:10.009" v="6852" actId="1076"/>
          <ac:spMkLst>
            <pc:docMk/>
            <pc:sldMk cId="673452195" sldId="4215"/>
            <ac:spMk id="45" creationId="{CF7A1657-0E1E-49E7-6010-4B2E692543C7}"/>
          </ac:spMkLst>
        </pc:spChg>
        <pc:spChg chg="add del mod">
          <ac:chgData name="Michelle Gallace" userId="6890fe1d-fae7-4c95-8977-faa318922140" providerId="ADAL" clId="{B045083B-15C0-4F0B-AA82-FBD27338DEAD}" dt="2023-09-24T04:15:17.606" v="6788" actId="478"/>
          <ac:spMkLst>
            <pc:docMk/>
            <pc:sldMk cId="673452195" sldId="4215"/>
            <ac:spMk id="46" creationId="{62F2AB5C-097D-1416-533C-A3E2023C0258}"/>
          </ac:spMkLst>
        </pc:spChg>
        <pc:spChg chg="add mod">
          <ac:chgData name="Michelle Gallace" userId="6890fe1d-fae7-4c95-8977-faa318922140" providerId="ADAL" clId="{B045083B-15C0-4F0B-AA82-FBD27338DEAD}" dt="2023-09-24T04:13:40.543" v="6737" actId="1076"/>
          <ac:spMkLst>
            <pc:docMk/>
            <pc:sldMk cId="673452195" sldId="4215"/>
            <ac:spMk id="47" creationId="{AD5A42A2-881B-3A89-D12D-5A6B8A079D82}"/>
          </ac:spMkLst>
        </pc:spChg>
        <pc:spChg chg="add mod">
          <ac:chgData name="Michelle Gallace" userId="6890fe1d-fae7-4c95-8977-faa318922140" providerId="ADAL" clId="{B045083B-15C0-4F0B-AA82-FBD27338DEAD}" dt="2023-09-24T04:15:32.633" v="6791" actId="14100"/>
          <ac:spMkLst>
            <pc:docMk/>
            <pc:sldMk cId="673452195" sldId="4215"/>
            <ac:spMk id="49" creationId="{E3A8AA63-93EC-C177-BE7C-E3015A5E8D61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53" creationId="{DFBC7AA4-E621-6BFE-688A-240E1DBF47A8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54" creationId="{19532C86-D92D-5455-2C7C-E79D1AB62646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55" creationId="{1DB19A9D-0876-8EE4-3879-8EB7BF39AD21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57" creationId="{B25B2EF4-FD41-4382-2E3E-187AB04ACDF6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59" creationId="{24741105-9EA1-ED49-8DC5-EC6AD9DC786D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62" creationId="{C99F4C2D-4195-4DF3-9595-06DBBF2CE071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63" creationId="{8CAF41A9-E756-BA83-56C3-BB43D3D39F5F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64" creationId="{7481987E-D271-D9C4-3ED1-4A1E691BF81A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65" creationId="{B816FBA6-F210-4872-EBAB-015A827FA519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66" creationId="{26FAE6C0-70B8-395F-B200-6607E4A61A77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67" creationId="{BD99BE31-F0CC-B77D-03A3-D5569D796EBC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68" creationId="{C160779A-DD90-A222-0A75-7C3556E33234}"/>
          </ac:spMkLst>
        </pc:spChg>
        <pc:spChg chg="mod">
          <ac:chgData name="Michelle Gallace" userId="6890fe1d-fae7-4c95-8977-faa318922140" providerId="ADAL" clId="{B045083B-15C0-4F0B-AA82-FBD27338DEAD}" dt="2023-09-24T04:17:01.883" v="6831" actId="14100"/>
          <ac:spMkLst>
            <pc:docMk/>
            <pc:sldMk cId="673452195" sldId="4215"/>
            <ac:spMk id="69" creationId="{B13F0366-F9F3-4A11-B1D4-4E10D1387CA4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70" creationId="{580C1366-80CF-4715-EF15-39D37263B15A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72" creationId="{34E93A9A-ABE2-C180-4E21-11D3E8AE6739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73" creationId="{B39599DD-35C0-9BDD-D092-9B3955FA7E59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74" creationId="{6D8EB791-A276-0894-7AEA-A822F22CFED1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75" creationId="{CBC30494-CC78-FF63-67ED-721367B987D1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76" creationId="{14C2A878-7F86-9A87-10C8-C96401B6E455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77" creationId="{BF500A6D-B227-0112-8E48-4F7DB3976AF7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79" creationId="{96381E21-095B-B22E-CFAD-3CADC052A993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80" creationId="{210A75FF-1B2C-7ACA-EB9A-373A9F3E6ED1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81" creationId="{8787E8B2-9376-F0E0-F366-77FBC4D0A46F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82" creationId="{90C35FCE-00D3-25D5-BB01-DF96BA739190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83" creationId="{8E9A77A1-AA12-5AF8-DBDE-A534F75DAE1B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84" creationId="{FA1CFFDC-9E90-C49B-6615-F90814EC208F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85" creationId="{87E973DE-9561-FCBC-5E42-77FA11256192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86" creationId="{022E5AD6-50E3-29F4-BF3E-34EA605A5F78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87" creationId="{71DECC25-90D7-A737-E1DB-7CEC4EFFB37D}"/>
          </ac:spMkLst>
        </pc:spChg>
        <pc:spChg chg="mod">
          <ac:chgData name="Michelle Gallace" userId="6890fe1d-fae7-4c95-8977-faa318922140" providerId="ADAL" clId="{B045083B-15C0-4F0B-AA82-FBD27338DEAD}" dt="2023-09-24T04:16:31.952" v="6826" actId="18245"/>
          <ac:spMkLst>
            <pc:docMk/>
            <pc:sldMk cId="673452195" sldId="4215"/>
            <ac:spMk id="88" creationId="{0D62EDB6-C441-878A-39F7-BFBEE8E255F5}"/>
          </ac:spMkLst>
        </pc:spChg>
        <pc:spChg chg="mod">
          <ac:chgData name="Michelle Gallace" userId="6890fe1d-fae7-4c95-8977-faa318922140" providerId="ADAL" clId="{B045083B-15C0-4F0B-AA82-FBD27338DEAD}" dt="2023-09-24T04:16:17.774" v="6825" actId="18245"/>
          <ac:spMkLst>
            <pc:docMk/>
            <pc:sldMk cId="673452195" sldId="4215"/>
            <ac:spMk id="89" creationId="{AE536DAE-3F91-9239-1462-847717A6EB64}"/>
          </ac:spMkLst>
        </pc:spChg>
        <pc:grpChg chg="add del mod">
          <ac:chgData name="Michelle Gallace" userId="6890fe1d-fae7-4c95-8977-faa318922140" providerId="ADAL" clId="{B045083B-15C0-4F0B-AA82-FBD27338DEAD}" dt="2023-09-24T04:13:09.784" v="6732" actId="478"/>
          <ac:grpSpMkLst>
            <pc:docMk/>
            <pc:sldMk cId="673452195" sldId="4215"/>
            <ac:grpSpMk id="23" creationId="{779919E0-B4A6-C247-5C72-8706B6CC0F6B}"/>
          </ac:grpSpMkLst>
        </pc:grpChg>
        <pc:grpChg chg="mod">
          <ac:chgData name="Michelle Gallace" userId="6890fe1d-fae7-4c95-8977-faa318922140" providerId="ADAL" clId="{B045083B-15C0-4F0B-AA82-FBD27338DEAD}" dt="2023-09-24T04:16:31.952" v="6826" actId="18245"/>
          <ac:grpSpMkLst>
            <pc:docMk/>
            <pc:sldMk cId="673452195" sldId="4215"/>
            <ac:grpSpMk id="52" creationId="{EE600F94-AD3A-F2A0-99F0-3B40E9D4555B}"/>
          </ac:grpSpMkLst>
        </pc:grpChg>
        <pc:graphicFrameChg chg="add del mod">
          <ac:chgData name="Michelle Gallace" userId="6890fe1d-fae7-4c95-8977-faa318922140" providerId="ADAL" clId="{B045083B-15C0-4F0B-AA82-FBD27338DEAD}" dt="2023-09-24T04:19:05.765" v="6836" actId="14100"/>
          <ac:graphicFrameMkLst>
            <pc:docMk/>
            <pc:sldMk cId="673452195" sldId="4215"/>
            <ac:graphicFrameMk id="3" creationId="{76F914DF-35BA-75F0-982F-A2A6DDDF02D6}"/>
          </ac:graphicFrameMkLst>
        </pc:graphicFrame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6" creationId="{E4CA8347-4FF9-032E-0C73-EA5BAD746C5D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8" creationId="{2E3F725D-4ABC-1223-5891-CC4CFA4D36FA}"/>
          </ac:cxnSpMkLst>
        </pc:cxnChg>
        <pc:cxnChg chg="mod">
          <ac:chgData name="Michelle Gallace" userId="6890fe1d-fae7-4c95-8977-faa318922140" providerId="ADAL" clId="{B045083B-15C0-4F0B-AA82-FBD27338DEAD}" dt="2023-09-24T04:37:56.285" v="6851" actId="1076"/>
          <ac:cxnSpMkLst>
            <pc:docMk/>
            <pc:sldMk cId="673452195" sldId="4215"/>
            <ac:cxnSpMk id="9" creationId="{3847A342-6124-FE41-432C-003DCF10D248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11" creationId="{73B44BDE-5654-D844-4981-491125A7FA38}"/>
          </ac:cxnSpMkLst>
        </pc:cxnChg>
        <pc:cxnChg chg="add mod">
          <ac:chgData name="Michelle Gallace" userId="6890fe1d-fae7-4c95-8977-faa318922140" providerId="ADAL" clId="{B045083B-15C0-4F0B-AA82-FBD27338DEAD}" dt="2023-09-24T00:42:33.174" v="6581" actId="14100"/>
          <ac:cxnSpMkLst>
            <pc:docMk/>
            <pc:sldMk cId="673452195" sldId="4215"/>
            <ac:cxnSpMk id="12" creationId="{3E62AEF9-69D1-681A-781E-09758385C0E4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12" creationId="{8433573A-A534-D519-48DB-37ACCE245A53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13" creationId="{79F8FF95-3ED8-D07F-7CA2-40DEE11D2270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14" creationId="{0E28A114-42BB-02C7-E46C-FDFEE73BCC5E}"/>
          </ac:cxnSpMkLst>
        </pc:cxnChg>
        <pc:cxnChg chg="add del mod">
          <ac:chgData name="Michelle Gallace" userId="6890fe1d-fae7-4c95-8977-faa318922140" providerId="ADAL" clId="{B045083B-15C0-4F0B-AA82-FBD27338DEAD}" dt="2023-09-24T04:08:00.800" v="6626" actId="478"/>
          <ac:cxnSpMkLst>
            <pc:docMk/>
            <pc:sldMk cId="673452195" sldId="4215"/>
            <ac:cxnSpMk id="14" creationId="{46AD48DE-AC43-75CE-653F-19299DE05199}"/>
          </ac:cxnSpMkLst>
        </pc:cxnChg>
        <pc:cxnChg chg="add del mod">
          <ac:chgData name="Michelle Gallace" userId="6890fe1d-fae7-4c95-8977-faa318922140" providerId="ADAL" clId="{B045083B-15C0-4F0B-AA82-FBD27338DEAD}" dt="2023-09-24T04:12:42.912" v="6728" actId="478"/>
          <ac:cxnSpMkLst>
            <pc:docMk/>
            <pc:sldMk cId="673452195" sldId="4215"/>
            <ac:cxnSpMk id="15" creationId="{3CDB4102-D2A2-3E5B-E869-FA861D565055}"/>
          </ac:cxnSpMkLst>
        </pc:cxnChg>
        <pc:cxnChg chg="add del mod topLvl">
          <ac:chgData name="Michelle Gallace" userId="6890fe1d-fae7-4c95-8977-faa318922140" providerId="ADAL" clId="{B045083B-15C0-4F0B-AA82-FBD27338DEAD}" dt="2023-09-24T04:13:09.784" v="6732" actId="478"/>
          <ac:cxnSpMkLst>
            <pc:docMk/>
            <pc:sldMk cId="673452195" sldId="4215"/>
            <ac:cxnSpMk id="16" creationId="{978271EB-03FE-3DB5-E9C7-761D2C025AE7}"/>
          </ac:cxnSpMkLst>
        </pc:cxnChg>
        <pc:cxnChg chg="add del mod">
          <ac:chgData name="Michelle Gallace" userId="6890fe1d-fae7-4c95-8977-faa318922140" providerId="ADAL" clId="{B045083B-15C0-4F0B-AA82-FBD27338DEAD}" dt="2023-09-24T04:11:58.739" v="6721" actId="478"/>
          <ac:cxnSpMkLst>
            <pc:docMk/>
            <pc:sldMk cId="673452195" sldId="4215"/>
            <ac:cxnSpMk id="19" creationId="{4E4E9BA3-8320-0A8D-3618-FC5551CF319D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19" creationId="{A2604A76-A5CC-6706-EC46-F76D0228DABF}"/>
          </ac:cxnSpMkLst>
        </pc:cxnChg>
        <pc:cxnChg chg="mod">
          <ac:chgData name="Michelle Gallace" userId="6890fe1d-fae7-4c95-8977-faa318922140" providerId="ADAL" clId="{B045083B-15C0-4F0B-AA82-FBD27338DEAD}" dt="2023-09-24T00:37:47.456" v="6536" actId="14100"/>
          <ac:cxnSpMkLst>
            <pc:docMk/>
            <pc:sldMk cId="673452195" sldId="4215"/>
            <ac:cxnSpMk id="20" creationId="{5990D528-F292-8644-35DA-47D1B5C833F5}"/>
          </ac:cxnSpMkLst>
        </pc:cxnChg>
        <pc:cxnChg chg="add del mod">
          <ac:chgData name="Michelle Gallace" userId="6890fe1d-fae7-4c95-8977-faa318922140" providerId="ADAL" clId="{B045083B-15C0-4F0B-AA82-FBD27338DEAD}" dt="2023-09-24T04:11:16.630" v="6715" actId="478"/>
          <ac:cxnSpMkLst>
            <pc:docMk/>
            <pc:sldMk cId="673452195" sldId="4215"/>
            <ac:cxnSpMk id="21" creationId="{93AC2C9A-5E08-5641-CDF8-7B0361A151BE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21" creationId="{B1D7328A-0F53-63FE-CDBE-6A091A9B163D}"/>
          </ac:cxnSpMkLst>
        </pc:cxnChg>
        <pc:cxnChg chg="add del mod topLvl">
          <ac:chgData name="Michelle Gallace" userId="6890fe1d-fae7-4c95-8977-faa318922140" providerId="ADAL" clId="{B045083B-15C0-4F0B-AA82-FBD27338DEAD}" dt="2023-09-24T04:13:52.417" v="6739" actId="478"/>
          <ac:cxnSpMkLst>
            <pc:docMk/>
            <pc:sldMk cId="673452195" sldId="4215"/>
            <ac:cxnSpMk id="22" creationId="{81314CFE-F274-F98C-3367-5BA1168DE9B9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24" creationId="{1889A0EF-4BCA-DD7E-62D0-BFCE874237E3}"/>
          </ac:cxnSpMkLst>
        </pc:cxnChg>
        <pc:cxnChg chg="add del mod">
          <ac:chgData name="Michelle Gallace" userId="6890fe1d-fae7-4c95-8977-faa318922140" providerId="ADAL" clId="{B045083B-15C0-4F0B-AA82-FBD27338DEAD}" dt="2023-09-24T04:13:50.026" v="6738" actId="478"/>
          <ac:cxnSpMkLst>
            <pc:docMk/>
            <pc:sldMk cId="673452195" sldId="4215"/>
            <ac:cxnSpMk id="38" creationId="{4A1510E7-0242-7BBD-8059-126891699D9F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44" creationId="{84060F73-285F-0E4C-502B-3CBCE19CF49F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50" creationId="{4B8F13AB-1CB1-98F9-CE22-B7B28D5BABFA}"/>
          </ac:cxnSpMkLst>
        </pc:cxnChg>
        <pc:cxnChg chg="del mod ord">
          <ac:chgData name="Michelle Gallace" userId="6890fe1d-fae7-4c95-8977-faa318922140" providerId="ADAL" clId="{B045083B-15C0-4F0B-AA82-FBD27338DEAD}" dt="2023-09-24T00:38:48.036" v="6547" actId="478"/>
          <ac:cxnSpMkLst>
            <pc:docMk/>
            <pc:sldMk cId="673452195" sldId="4215"/>
            <ac:cxnSpMk id="56" creationId="{6F8090AA-6EB9-41B2-BDF7-33D2F96DF943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58" creationId="{2A319BD9-DECD-4B78-2E8A-237E1590F3C1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61" creationId="{C4286E81-26D0-4872-DE9F-A42C72647BEB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78" creationId="{7EE5EB78-E16A-B34D-5384-A92FBF37B3C7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82" creationId="{D1253896-94F4-9E07-237B-1498813C0F02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83" creationId="{FC476FC5-B6B2-7B44-8393-B970ABCF88C7}"/>
          </ac:cxnSpMkLst>
        </pc:cxnChg>
        <pc:cxnChg chg="mod">
          <ac:chgData name="Michelle Gallace" userId="6890fe1d-fae7-4c95-8977-faa318922140" providerId="ADAL" clId="{B045083B-15C0-4F0B-AA82-FBD27338DEAD}" dt="2023-09-24T00:33:20.299" v="6507" actId="1076"/>
          <ac:cxnSpMkLst>
            <pc:docMk/>
            <pc:sldMk cId="673452195" sldId="4215"/>
            <ac:cxnSpMk id="84" creationId="{7CFAC1A5-EC75-EE84-5C44-50932CB81DE0}"/>
          </ac:cxnSpMkLst>
        </pc:cxnChg>
      </pc:sldChg>
      <pc:sldChg chg="new del">
        <pc:chgData name="Michelle Gallace" userId="6890fe1d-fae7-4c95-8977-faa318922140" providerId="ADAL" clId="{B045083B-15C0-4F0B-AA82-FBD27338DEAD}" dt="2023-09-21T06:52:58.366" v="18" actId="680"/>
        <pc:sldMkLst>
          <pc:docMk/>
          <pc:sldMk cId="2605617724" sldId="4216"/>
        </pc:sldMkLst>
      </pc:sldChg>
      <pc:sldChg chg="addSp delSp modSp add mod ord modTransition modNotes modNotesTx">
        <pc:chgData name="Michelle Gallace" userId="6890fe1d-fae7-4c95-8977-faa318922140" providerId="ADAL" clId="{B045083B-15C0-4F0B-AA82-FBD27338DEAD}" dt="2023-09-25T02:12:03.850" v="9018"/>
        <pc:sldMkLst>
          <pc:docMk/>
          <pc:sldMk cId="3237961604" sldId="4216"/>
        </pc:sldMkLst>
        <pc:spChg chg="add mod">
          <ac:chgData name="Michelle Gallace" userId="6890fe1d-fae7-4c95-8977-faa318922140" providerId="ADAL" clId="{B045083B-15C0-4F0B-AA82-FBD27338DEAD}" dt="2023-09-24T09:42:17.441" v="8396" actId="20577"/>
          <ac:spMkLst>
            <pc:docMk/>
            <pc:sldMk cId="3237961604" sldId="4216"/>
            <ac:spMk id="2" creationId="{B09CAA94-C2D7-9DDE-2FFF-E681731AB909}"/>
          </ac:spMkLst>
        </pc:spChg>
        <pc:spChg chg="mod">
          <ac:chgData name="Michelle Gallace" userId="6890fe1d-fae7-4c95-8977-faa318922140" providerId="ADAL" clId="{B045083B-15C0-4F0B-AA82-FBD27338DEAD}" dt="2023-09-21T07:00:46.209" v="56" actId="20577"/>
          <ac:spMkLst>
            <pc:docMk/>
            <pc:sldMk cId="3237961604" sldId="4216"/>
            <ac:spMk id="283" creationId="{00000000-0000-0000-0000-000000000000}"/>
          </ac:spMkLst>
        </pc:spChg>
        <pc:picChg chg="add del mod modCrop">
          <ac:chgData name="Michelle Gallace" userId="6890fe1d-fae7-4c95-8977-faa318922140" providerId="ADAL" clId="{B045083B-15C0-4F0B-AA82-FBD27338DEAD}" dt="2023-09-22T01:42:00.020" v="2216" actId="478"/>
          <ac:picMkLst>
            <pc:docMk/>
            <pc:sldMk cId="3237961604" sldId="4216"/>
            <ac:picMk id="3" creationId="{EF5C2DCD-1186-77FB-F1AE-3BC6AD4AD984}"/>
          </ac:picMkLst>
        </pc:picChg>
        <pc:picChg chg="del">
          <ac:chgData name="Michelle Gallace" userId="6890fe1d-fae7-4c95-8977-faa318922140" providerId="ADAL" clId="{B045083B-15C0-4F0B-AA82-FBD27338DEAD}" dt="2023-09-21T06:53:08.073" v="20" actId="478"/>
          <ac:picMkLst>
            <pc:docMk/>
            <pc:sldMk cId="3237961604" sldId="4216"/>
            <ac:picMk id="4" creationId="{F3B18C86-7565-46F6-6811-64E37B671E85}"/>
          </ac:picMkLst>
        </pc:picChg>
      </pc:sldChg>
      <pc:sldChg chg="modSp add mod modTransition modNotes modNotesTx">
        <pc:chgData name="Michelle Gallace" userId="6890fe1d-fae7-4c95-8977-faa318922140" providerId="ADAL" clId="{B045083B-15C0-4F0B-AA82-FBD27338DEAD}" dt="2023-09-25T02:12:03.850" v="9018"/>
        <pc:sldMkLst>
          <pc:docMk/>
          <pc:sldMk cId="734770279" sldId="4217"/>
        </pc:sldMkLst>
        <pc:spChg chg="mod">
          <ac:chgData name="Michelle Gallace" userId="6890fe1d-fae7-4c95-8977-faa318922140" providerId="ADAL" clId="{B045083B-15C0-4F0B-AA82-FBD27338DEAD}" dt="2023-09-22T01:50:13.700" v="2246" actId="14100"/>
          <ac:spMkLst>
            <pc:docMk/>
            <pc:sldMk cId="734770279" sldId="4217"/>
            <ac:spMk id="3" creationId="{9AA1302B-F849-1B61-1FE1-C9F2AEC4EFA2}"/>
          </ac:spMkLst>
        </pc:spChg>
        <pc:spChg chg="mod">
          <ac:chgData name="Michelle Gallace" userId="6890fe1d-fae7-4c95-8977-faa318922140" providerId="ADAL" clId="{B045083B-15C0-4F0B-AA82-FBD27338DEAD}" dt="2023-09-21T07:20:50.450" v="415" actId="20577"/>
          <ac:spMkLst>
            <pc:docMk/>
            <pc:sldMk cId="734770279" sldId="4217"/>
            <ac:spMk id="4" creationId="{99EB0E17-BB44-B056-0265-BB93B2FE65C1}"/>
          </ac:spMkLst>
        </pc:spChg>
      </pc:sldChg>
      <pc:sldChg chg="new del">
        <pc:chgData name="Michelle Gallace" userId="6890fe1d-fae7-4c95-8977-faa318922140" providerId="ADAL" clId="{B045083B-15C0-4F0B-AA82-FBD27338DEAD}" dt="2023-09-21T07:17:26.903" v="275" actId="680"/>
        <pc:sldMkLst>
          <pc:docMk/>
          <pc:sldMk cId="1310601536" sldId="4218"/>
        </pc:sldMkLst>
      </pc:sldChg>
      <pc:sldChg chg="addSp delSp modSp del mod">
        <pc:chgData name="Michelle Gallace" userId="6890fe1d-fae7-4c95-8977-faa318922140" providerId="ADAL" clId="{B045083B-15C0-4F0B-AA82-FBD27338DEAD}" dt="2023-09-22T12:32:54.904" v="6494" actId="2696"/>
        <pc:sldMkLst>
          <pc:docMk/>
          <pc:sldMk cId="3894670953" sldId="4218"/>
        </pc:sldMkLst>
        <pc:spChg chg="add mod">
          <ac:chgData name="Michelle Gallace" userId="6890fe1d-fae7-4c95-8977-faa318922140" providerId="ADAL" clId="{B045083B-15C0-4F0B-AA82-FBD27338DEAD}" dt="2023-09-22T12:27:10.843" v="6227" actId="20577"/>
          <ac:spMkLst>
            <pc:docMk/>
            <pc:sldMk cId="3894670953" sldId="4218"/>
            <ac:spMk id="2" creationId="{03B7D70F-0246-AA60-2970-7BDED2D5B6DD}"/>
          </ac:spMkLst>
        </pc:spChg>
        <pc:spChg chg="mod">
          <ac:chgData name="Michelle Gallace" userId="6890fe1d-fae7-4c95-8977-faa318922140" providerId="ADAL" clId="{B045083B-15C0-4F0B-AA82-FBD27338DEAD}" dt="2023-09-22T12:17:02.188" v="5737" actId="1076"/>
          <ac:spMkLst>
            <pc:docMk/>
            <pc:sldMk cId="3894670953" sldId="4218"/>
            <ac:spMk id="4" creationId="{7E8BCD3F-8252-4D7C-518E-1E16B2EFF9EC}"/>
          </ac:spMkLst>
        </pc:spChg>
        <pc:spChg chg="mod">
          <ac:chgData name="Michelle Gallace" userId="6890fe1d-fae7-4c95-8977-faa318922140" providerId="ADAL" clId="{B045083B-15C0-4F0B-AA82-FBD27338DEAD}" dt="2023-09-22T12:24:22.173" v="6087" actId="1076"/>
          <ac:spMkLst>
            <pc:docMk/>
            <pc:sldMk cId="3894670953" sldId="4218"/>
            <ac:spMk id="5" creationId="{DB961331-2EAB-0FE4-A08E-D2D442F7084B}"/>
          </ac:spMkLst>
        </pc:spChg>
        <pc:spChg chg="add mod">
          <ac:chgData name="Michelle Gallace" userId="6890fe1d-fae7-4c95-8977-faa318922140" providerId="ADAL" clId="{B045083B-15C0-4F0B-AA82-FBD27338DEAD}" dt="2023-09-22T12:30:44.649" v="6479" actId="1076"/>
          <ac:spMkLst>
            <pc:docMk/>
            <pc:sldMk cId="3894670953" sldId="4218"/>
            <ac:spMk id="6" creationId="{AD1904CC-87C1-040B-D181-933304F43973}"/>
          </ac:spMkLst>
        </pc:spChg>
        <pc:spChg chg="mod">
          <ac:chgData name="Michelle Gallace" userId="6890fe1d-fae7-4c95-8977-faa318922140" providerId="ADAL" clId="{B045083B-15C0-4F0B-AA82-FBD27338DEAD}" dt="2023-09-22T12:32:09.614" v="6484" actId="1076"/>
          <ac:spMkLst>
            <pc:docMk/>
            <pc:sldMk cId="3894670953" sldId="4218"/>
            <ac:spMk id="8" creationId="{582BA8BF-5AAC-39E2-8BCC-7780D6C40ECD}"/>
          </ac:spMkLst>
        </pc:spChg>
        <pc:spChg chg="del">
          <ac:chgData name="Michelle Gallace" userId="6890fe1d-fae7-4c95-8977-faa318922140" providerId="ADAL" clId="{B045083B-15C0-4F0B-AA82-FBD27338DEAD}" dt="2023-09-22T12:16:01.894" v="5730" actId="478"/>
          <ac:spMkLst>
            <pc:docMk/>
            <pc:sldMk cId="3894670953" sldId="4218"/>
            <ac:spMk id="11" creationId="{88D876D0-5D41-D7FB-89FA-344BCC4FCCC4}"/>
          </ac:spMkLst>
        </pc:spChg>
        <pc:spChg chg="add mod">
          <ac:chgData name="Michelle Gallace" userId="6890fe1d-fae7-4c95-8977-faa318922140" providerId="ADAL" clId="{B045083B-15C0-4F0B-AA82-FBD27338DEAD}" dt="2023-09-22T12:32:51.185" v="6493"/>
          <ac:spMkLst>
            <pc:docMk/>
            <pc:sldMk cId="3894670953" sldId="4218"/>
            <ac:spMk id="12" creationId="{53C2EB78-72D6-3840-19A5-EF27CF0FE5BD}"/>
          </ac:spMkLst>
        </pc:spChg>
        <pc:picChg chg="add mod modCrop">
          <ac:chgData name="Michelle Gallace" userId="6890fe1d-fae7-4c95-8977-faa318922140" providerId="ADAL" clId="{B045083B-15C0-4F0B-AA82-FBD27338DEAD}" dt="2023-09-22T12:28:29.239" v="6238" actId="1076"/>
          <ac:picMkLst>
            <pc:docMk/>
            <pc:sldMk cId="3894670953" sldId="4218"/>
            <ac:picMk id="3" creationId="{6708C56C-50A0-B72F-D9E2-66E00A22AE62}"/>
          </ac:picMkLst>
        </pc:picChg>
        <pc:picChg chg="add mod modCrop">
          <ac:chgData name="Michelle Gallace" userId="6890fe1d-fae7-4c95-8977-faa318922140" providerId="ADAL" clId="{B045083B-15C0-4F0B-AA82-FBD27338DEAD}" dt="2023-09-22T12:32:38.607" v="6490" actId="1076"/>
          <ac:picMkLst>
            <pc:docMk/>
            <pc:sldMk cId="3894670953" sldId="4218"/>
            <ac:picMk id="7" creationId="{6D4086E9-2275-BDDA-A54C-0A27BB9A824A}"/>
          </ac:picMkLst>
        </pc:picChg>
        <pc:picChg chg="mod modCrop">
          <ac:chgData name="Michelle Gallace" userId="6890fe1d-fae7-4c95-8977-faa318922140" providerId="ADAL" clId="{B045083B-15C0-4F0B-AA82-FBD27338DEAD}" dt="2023-09-22T12:26:36.445" v="6207" actId="1076"/>
          <ac:picMkLst>
            <pc:docMk/>
            <pc:sldMk cId="3894670953" sldId="4218"/>
            <ac:picMk id="9" creationId="{09FB3B1D-A008-E05C-7050-75FD3FC1FACB}"/>
          </ac:picMkLst>
        </pc:picChg>
        <pc:picChg chg="add del mod">
          <ac:chgData name="Michelle Gallace" userId="6890fe1d-fae7-4c95-8977-faa318922140" providerId="ADAL" clId="{B045083B-15C0-4F0B-AA82-FBD27338DEAD}" dt="2023-09-22T12:32:45.809" v="6492" actId="478"/>
          <ac:picMkLst>
            <pc:docMk/>
            <pc:sldMk cId="3894670953" sldId="4218"/>
            <ac:picMk id="10" creationId="{63A512C7-0FDD-A3AF-B183-5F7F5071D3A4}"/>
          </ac:picMkLst>
        </pc:picChg>
      </pc:sldChg>
      <pc:sldChg chg="modSp add mod ord modTransition modNotes modNotesTx">
        <pc:chgData name="Michelle Gallace" userId="6890fe1d-fae7-4c95-8977-faa318922140" providerId="ADAL" clId="{B045083B-15C0-4F0B-AA82-FBD27338DEAD}" dt="2023-09-25T02:12:03.850" v="9018"/>
        <pc:sldMkLst>
          <pc:docMk/>
          <pc:sldMk cId="3654132931" sldId="4223"/>
        </pc:sldMkLst>
        <pc:spChg chg="mod">
          <ac:chgData name="Michelle Gallace" userId="6890fe1d-fae7-4c95-8977-faa318922140" providerId="ADAL" clId="{B045083B-15C0-4F0B-AA82-FBD27338DEAD}" dt="2023-09-21T07:17:47.595" v="282" actId="1076"/>
          <ac:spMkLst>
            <pc:docMk/>
            <pc:sldMk cId="3654132931" sldId="4223"/>
            <ac:spMk id="282" creationId="{00000000-0000-0000-0000-000000000000}"/>
          </ac:spMkLst>
        </pc:spChg>
        <pc:spChg chg="mod">
          <ac:chgData name="Michelle Gallace" userId="6890fe1d-fae7-4c95-8977-faa318922140" providerId="ADAL" clId="{B045083B-15C0-4F0B-AA82-FBD27338DEAD}" dt="2023-09-21T07:17:58.390" v="318" actId="20577"/>
          <ac:spMkLst>
            <pc:docMk/>
            <pc:sldMk cId="3654132931" sldId="4223"/>
            <ac:spMk id="283" creationId="{00000000-0000-0000-0000-000000000000}"/>
          </ac:spMkLst>
        </pc:spChg>
      </pc:sldChg>
      <pc:sldChg chg="modSp add mod ord modTransition modNotes modNotesTx">
        <pc:chgData name="Michelle Gallace" userId="6890fe1d-fae7-4c95-8977-faa318922140" providerId="ADAL" clId="{B045083B-15C0-4F0B-AA82-FBD27338DEAD}" dt="2023-09-25T02:12:03.850" v="9018"/>
        <pc:sldMkLst>
          <pc:docMk/>
          <pc:sldMk cId="4095333502" sldId="4224"/>
        </pc:sldMkLst>
        <pc:spChg chg="mod">
          <ac:chgData name="Michelle Gallace" userId="6890fe1d-fae7-4c95-8977-faa318922140" providerId="ADAL" clId="{B045083B-15C0-4F0B-AA82-FBD27338DEAD}" dt="2023-09-24T05:04:04.061" v="6859" actId="20577"/>
          <ac:spMkLst>
            <pc:docMk/>
            <pc:sldMk cId="4095333502" sldId="4224"/>
            <ac:spMk id="24" creationId="{09519725-05FD-7C84-BD72-20CB779D4ABA}"/>
          </ac:spMkLst>
        </pc:spChg>
      </pc:sldChg>
      <pc:sldChg chg="new del">
        <pc:chgData name="Michelle Gallace" userId="6890fe1d-fae7-4c95-8977-faa318922140" providerId="ADAL" clId="{B045083B-15C0-4F0B-AA82-FBD27338DEAD}" dt="2023-09-22T01:40:29.762" v="2002" actId="2696"/>
        <pc:sldMkLst>
          <pc:docMk/>
          <pc:sldMk cId="1270811242" sldId="4225"/>
        </pc:sldMkLst>
      </pc:sldChg>
      <pc:sldChg chg="modSp add del mod">
        <pc:chgData name="Michelle Gallace" userId="6890fe1d-fae7-4c95-8977-faa318922140" providerId="ADAL" clId="{B045083B-15C0-4F0B-AA82-FBD27338DEAD}" dt="2023-09-22T01:44:36.501" v="2234" actId="2696"/>
        <pc:sldMkLst>
          <pc:docMk/>
          <pc:sldMk cId="2680563942" sldId="4225"/>
        </pc:sldMkLst>
        <pc:spChg chg="mod">
          <ac:chgData name="Michelle Gallace" userId="6890fe1d-fae7-4c95-8977-faa318922140" providerId="ADAL" clId="{B045083B-15C0-4F0B-AA82-FBD27338DEAD}" dt="2023-09-22T01:41:47.808" v="2215" actId="20577"/>
          <ac:spMkLst>
            <pc:docMk/>
            <pc:sldMk cId="2680563942" sldId="4225"/>
            <ac:spMk id="2" creationId="{B09CAA94-C2D7-9DDE-2FFF-E681731AB909}"/>
          </ac:spMkLst>
        </pc:spChg>
      </pc:sldChg>
      <pc:sldChg chg="addSp delSp modSp mod ord modTransition modNotes modNotesTx">
        <pc:chgData name="Michelle Gallace" userId="6890fe1d-fae7-4c95-8977-faa318922140" providerId="ADAL" clId="{B045083B-15C0-4F0B-AA82-FBD27338DEAD}" dt="2023-09-25T02:12:03.850" v="9018"/>
        <pc:sldMkLst>
          <pc:docMk/>
          <pc:sldMk cId="3038520300" sldId="4225"/>
        </pc:sldMkLst>
        <pc:spChg chg="mod">
          <ac:chgData name="Michelle Gallace" userId="6890fe1d-fae7-4c95-8977-faa318922140" providerId="ADAL" clId="{B045083B-15C0-4F0B-AA82-FBD27338DEAD}" dt="2023-09-24T12:45:49.757" v="9017" actId="255"/>
          <ac:spMkLst>
            <pc:docMk/>
            <pc:sldMk cId="3038520300" sldId="4225"/>
            <ac:spMk id="3" creationId="{9AA1302B-F849-1B61-1FE1-C9F2AEC4EFA2}"/>
          </ac:spMkLst>
        </pc:spChg>
        <pc:spChg chg="add mod">
          <ac:chgData name="Michelle Gallace" userId="6890fe1d-fae7-4c95-8977-faa318922140" providerId="ADAL" clId="{B045083B-15C0-4F0B-AA82-FBD27338DEAD}" dt="2023-09-24T12:29:34.865" v="8766" actId="20577"/>
          <ac:spMkLst>
            <pc:docMk/>
            <pc:sldMk cId="3038520300" sldId="4225"/>
            <ac:spMk id="10" creationId="{25486BAC-AAF0-4096-0CB3-3D635A877370}"/>
          </ac:spMkLst>
        </pc:spChg>
        <pc:spChg chg="add del mod">
          <ac:chgData name="Michelle Gallace" userId="6890fe1d-fae7-4c95-8977-faa318922140" providerId="ADAL" clId="{B045083B-15C0-4F0B-AA82-FBD27338DEAD}" dt="2023-09-24T12:28:03.315" v="8542" actId="478"/>
          <ac:spMkLst>
            <pc:docMk/>
            <pc:sldMk cId="3038520300" sldId="4225"/>
            <ac:spMk id="21" creationId="{3B1080AB-2EC7-F6DD-12F9-DA58D41EF904}"/>
          </ac:spMkLst>
        </pc:spChg>
        <pc:spChg chg="add del">
          <ac:chgData name="Michelle Gallace" userId="6890fe1d-fae7-4c95-8977-faa318922140" providerId="ADAL" clId="{B045083B-15C0-4F0B-AA82-FBD27338DEAD}" dt="2023-09-24T12:28:19.892" v="8544" actId="22"/>
          <ac:spMkLst>
            <pc:docMk/>
            <pc:sldMk cId="3038520300" sldId="4225"/>
            <ac:spMk id="23" creationId="{1CF41167-D4AB-D36C-FD10-584F626EF5A1}"/>
          </ac:spMkLst>
        </pc:spChg>
        <pc:spChg chg="add mod">
          <ac:chgData name="Michelle Gallace" userId="6890fe1d-fae7-4c95-8977-faa318922140" providerId="ADAL" clId="{B045083B-15C0-4F0B-AA82-FBD27338DEAD}" dt="2023-09-24T12:33:50.981" v="8853" actId="114"/>
          <ac:spMkLst>
            <pc:docMk/>
            <pc:sldMk cId="3038520300" sldId="4225"/>
            <ac:spMk id="24" creationId="{77C335D0-AE89-62DF-74FB-1CD42FE2E32F}"/>
          </ac:spMkLst>
        </pc:spChg>
        <pc:grpChg chg="add del mod">
          <ac:chgData name="Michelle Gallace" userId="6890fe1d-fae7-4c95-8977-faa318922140" providerId="ADAL" clId="{B045083B-15C0-4F0B-AA82-FBD27338DEAD}" dt="2023-09-24T12:30:04.293" v="8815" actId="478"/>
          <ac:grpSpMkLst>
            <pc:docMk/>
            <pc:sldMk cId="3038520300" sldId="4225"/>
            <ac:grpSpMk id="7" creationId="{A3ED29CC-9CC1-8315-6A9D-500662915F89}"/>
          </ac:grpSpMkLst>
        </pc:grpChg>
        <pc:grpChg chg="add mod">
          <ac:chgData name="Michelle Gallace" userId="6890fe1d-fae7-4c95-8977-faa318922140" providerId="ADAL" clId="{B045083B-15C0-4F0B-AA82-FBD27338DEAD}" dt="2023-09-24T12:26:35.325" v="8514"/>
          <ac:grpSpMkLst>
            <pc:docMk/>
            <pc:sldMk cId="3038520300" sldId="4225"/>
            <ac:grpSpMk id="9" creationId="{7AA5DADD-9A26-C9F9-9491-624B0A2E4938}"/>
          </ac:grpSpMkLst>
        </pc:grpChg>
        <pc:grpChg chg="add mod">
          <ac:chgData name="Michelle Gallace" userId="6890fe1d-fae7-4c95-8977-faa318922140" providerId="ADAL" clId="{B045083B-15C0-4F0B-AA82-FBD27338DEAD}" dt="2023-09-24T12:26:35.325" v="8514"/>
          <ac:grpSpMkLst>
            <pc:docMk/>
            <pc:sldMk cId="3038520300" sldId="4225"/>
            <ac:grpSpMk id="11" creationId="{24D36B48-A623-C419-D31F-7B6DFD80BA80}"/>
          </ac:grpSpMkLst>
        </pc:grpChg>
        <pc:grpChg chg="add mod">
          <ac:chgData name="Michelle Gallace" userId="6890fe1d-fae7-4c95-8977-faa318922140" providerId="ADAL" clId="{B045083B-15C0-4F0B-AA82-FBD27338DEAD}" dt="2023-09-24T12:26:35.325" v="8514"/>
          <ac:grpSpMkLst>
            <pc:docMk/>
            <pc:sldMk cId="3038520300" sldId="4225"/>
            <ac:grpSpMk id="12" creationId="{849EB073-9A60-F1F5-8181-5C181A510F0E}"/>
          </ac:grpSpMkLst>
        </pc:grpChg>
        <pc:picChg chg="del mod">
          <ac:chgData name="Michelle Gallace" userId="6890fe1d-fae7-4c95-8977-faa318922140" providerId="ADAL" clId="{B045083B-15C0-4F0B-AA82-FBD27338DEAD}" dt="2023-09-24T12:26:18.996" v="8511" actId="478"/>
          <ac:picMkLst>
            <pc:docMk/>
            <pc:sldMk cId="3038520300" sldId="4225"/>
            <ac:picMk id="5" creationId="{DDA76A80-278E-6C74-A96D-60E2BC1908AE}"/>
          </ac:picMkLst>
        </pc:picChg>
        <pc:picChg chg="add del">
          <ac:chgData name="Michelle Gallace" userId="6890fe1d-fae7-4c95-8977-faa318922140" providerId="ADAL" clId="{B045083B-15C0-4F0B-AA82-FBD27338DEAD}" dt="2023-09-24T12:26:21.569" v="8513" actId="22"/>
          <ac:picMkLst>
            <pc:docMk/>
            <pc:sldMk cId="3038520300" sldId="4225"/>
            <ac:picMk id="6" creationId="{B267E95B-E5E6-C890-CA51-86EC4F0B3FA4}"/>
          </ac:picMkLst>
        </pc:picChg>
        <pc:picChg chg="add mod">
          <ac:chgData name="Michelle Gallace" userId="6890fe1d-fae7-4c95-8977-faa318922140" providerId="ADAL" clId="{B045083B-15C0-4F0B-AA82-FBD27338DEAD}" dt="2023-09-24T12:26:35.325" v="8514"/>
          <ac:picMkLst>
            <pc:docMk/>
            <pc:sldMk cId="3038520300" sldId="4225"/>
            <ac:picMk id="8" creationId="{DDA76A80-278E-6C74-A96D-60E2BC1908AE}"/>
          </ac:picMkLst>
        </pc:picChg>
        <pc:picChg chg="add mod">
          <ac:chgData name="Michelle Gallace" userId="6890fe1d-fae7-4c95-8977-faa318922140" providerId="ADAL" clId="{B045083B-15C0-4F0B-AA82-FBD27338DEAD}" dt="2023-09-24T12:34:26.539" v="8856" actId="208"/>
          <ac:picMkLst>
            <pc:docMk/>
            <pc:sldMk cId="3038520300" sldId="4225"/>
            <ac:picMk id="25" creationId="{CC54E40B-C109-3A88-A57D-11796A50C674}"/>
          </ac:picMkLst>
        </pc:picChg>
        <pc:cxnChg chg="add mod">
          <ac:chgData name="Michelle Gallace" userId="6890fe1d-fae7-4c95-8977-faa318922140" providerId="ADAL" clId="{B045083B-15C0-4F0B-AA82-FBD27338DEAD}" dt="2023-09-24T12:26:35.325" v="8514"/>
          <ac:cxnSpMkLst>
            <pc:docMk/>
            <pc:sldMk cId="3038520300" sldId="4225"/>
            <ac:cxnSpMk id="13" creationId="{CD737ACA-5108-CD8D-4793-3F9C13FA25DD}"/>
          </ac:cxnSpMkLst>
        </pc:cxnChg>
        <pc:cxnChg chg="add mod">
          <ac:chgData name="Michelle Gallace" userId="6890fe1d-fae7-4c95-8977-faa318922140" providerId="ADAL" clId="{B045083B-15C0-4F0B-AA82-FBD27338DEAD}" dt="2023-09-24T12:27:36.683" v="8536" actId="14100"/>
          <ac:cxnSpMkLst>
            <pc:docMk/>
            <pc:sldMk cId="3038520300" sldId="4225"/>
            <ac:cxnSpMk id="14" creationId="{4FDAE6B3-0724-C683-2C2A-09322BA9A9AE}"/>
          </ac:cxnSpMkLst>
        </pc:cxnChg>
        <pc:cxnChg chg="add mod">
          <ac:chgData name="Michelle Gallace" userId="6890fe1d-fae7-4c95-8977-faa318922140" providerId="ADAL" clId="{B045083B-15C0-4F0B-AA82-FBD27338DEAD}" dt="2023-09-24T12:26:35.325" v="8514"/>
          <ac:cxnSpMkLst>
            <pc:docMk/>
            <pc:sldMk cId="3038520300" sldId="4225"/>
            <ac:cxnSpMk id="15" creationId="{936E26F0-B266-BF34-779B-8C562ED327ED}"/>
          </ac:cxnSpMkLst>
        </pc:cxnChg>
        <pc:cxnChg chg="add mod">
          <ac:chgData name="Michelle Gallace" userId="6890fe1d-fae7-4c95-8977-faa318922140" providerId="ADAL" clId="{B045083B-15C0-4F0B-AA82-FBD27338DEAD}" dt="2023-09-24T12:26:35.325" v="8514"/>
          <ac:cxnSpMkLst>
            <pc:docMk/>
            <pc:sldMk cId="3038520300" sldId="4225"/>
            <ac:cxnSpMk id="16" creationId="{94232353-CDAC-6240-FA78-B2D14F132B0E}"/>
          </ac:cxnSpMkLst>
        </pc:cxnChg>
        <pc:cxnChg chg="add mod">
          <ac:chgData name="Michelle Gallace" userId="6890fe1d-fae7-4c95-8977-faa318922140" providerId="ADAL" clId="{B045083B-15C0-4F0B-AA82-FBD27338DEAD}" dt="2023-09-24T12:26:35.325" v="8514"/>
          <ac:cxnSpMkLst>
            <pc:docMk/>
            <pc:sldMk cId="3038520300" sldId="4225"/>
            <ac:cxnSpMk id="17" creationId="{F6C93392-919A-B09A-2E39-F381EEA23678}"/>
          </ac:cxnSpMkLst>
        </pc:cxnChg>
        <pc:cxnChg chg="add mod">
          <ac:chgData name="Michelle Gallace" userId="6890fe1d-fae7-4c95-8977-faa318922140" providerId="ADAL" clId="{B045083B-15C0-4F0B-AA82-FBD27338DEAD}" dt="2023-09-24T12:26:35.325" v="8514"/>
          <ac:cxnSpMkLst>
            <pc:docMk/>
            <pc:sldMk cId="3038520300" sldId="4225"/>
            <ac:cxnSpMk id="18" creationId="{1838D158-AF25-0364-7D3D-D043F1CE7C06}"/>
          </ac:cxnSpMkLst>
        </pc:cxnChg>
      </pc:sldChg>
      <pc:sldChg chg="addSp delSp modSp mod modTransition modNotesTx">
        <pc:chgData name="Michelle Gallace" userId="6890fe1d-fae7-4c95-8977-faa318922140" providerId="ADAL" clId="{B045083B-15C0-4F0B-AA82-FBD27338DEAD}" dt="2023-09-24T10:18:09.621" v="8497" actId="1035"/>
        <pc:sldMkLst>
          <pc:docMk/>
          <pc:sldMk cId="50558018" sldId="4226"/>
        </pc:sldMkLst>
        <pc:spChg chg="del">
          <ac:chgData name="Michelle Gallace" userId="6890fe1d-fae7-4c95-8977-faa318922140" providerId="ADAL" clId="{B045083B-15C0-4F0B-AA82-FBD27338DEAD}" dt="2023-09-22T02:39:40.659" v="3667" actId="478"/>
          <ac:spMkLst>
            <pc:docMk/>
            <pc:sldMk cId="50558018" sldId="4226"/>
            <ac:spMk id="2" creationId="{E6D1D802-4810-77AF-24BD-3ABDB074C183}"/>
          </ac:spMkLst>
        </pc:spChg>
        <pc:spChg chg="del mod">
          <ac:chgData name="Michelle Gallace" userId="6890fe1d-fae7-4c95-8977-faa318922140" providerId="ADAL" clId="{B045083B-15C0-4F0B-AA82-FBD27338DEAD}" dt="2023-09-22T02:42:50.646" v="3712" actId="478"/>
          <ac:spMkLst>
            <pc:docMk/>
            <pc:sldMk cId="50558018" sldId="4226"/>
            <ac:spMk id="6" creationId="{548B4554-4133-E531-0960-F4A7608A7C96}"/>
          </ac:spMkLst>
        </pc:spChg>
        <pc:spChg chg="mod">
          <ac:chgData name="Michelle Gallace" userId="6890fe1d-fae7-4c95-8977-faa318922140" providerId="ADAL" clId="{B045083B-15C0-4F0B-AA82-FBD27338DEAD}" dt="2023-09-24T10:18:09.621" v="8497" actId="1035"/>
          <ac:spMkLst>
            <pc:docMk/>
            <pc:sldMk cId="50558018" sldId="4226"/>
            <ac:spMk id="17" creationId="{5E38D53C-75AC-B1C8-4CD0-CA254DDF54F3}"/>
          </ac:spMkLst>
        </pc:spChg>
        <pc:spChg chg="mod">
          <ac:chgData name="Michelle Gallace" userId="6890fe1d-fae7-4c95-8977-faa318922140" providerId="ADAL" clId="{B045083B-15C0-4F0B-AA82-FBD27338DEAD}" dt="2023-09-22T03:21:55.066" v="5248" actId="20577"/>
          <ac:spMkLst>
            <pc:docMk/>
            <pc:sldMk cId="50558018" sldId="4226"/>
            <ac:spMk id="18" creationId="{468FF6F5-8A75-41AE-0BDF-B970FEB1D694}"/>
          </ac:spMkLst>
        </pc:spChg>
        <pc:spChg chg="del">
          <ac:chgData name="Michelle Gallace" userId="6890fe1d-fae7-4c95-8977-faa318922140" providerId="ADAL" clId="{B045083B-15C0-4F0B-AA82-FBD27338DEAD}" dt="2023-09-22T02:31:45.705" v="3575" actId="478"/>
          <ac:spMkLst>
            <pc:docMk/>
            <pc:sldMk cId="50558018" sldId="4226"/>
            <ac:spMk id="21" creationId="{7A5D1807-FC02-BCAD-CD07-3DAA5303350C}"/>
          </ac:spMkLst>
        </pc:spChg>
        <pc:spChg chg="del mod">
          <ac:chgData name="Michelle Gallace" userId="6890fe1d-fae7-4c95-8977-faa318922140" providerId="ADAL" clId="{B045083B-15C0-4F0B-AA82-FBD27338DEAD}" dt="2023-09-22T02:31:51.964" v="3578" actId="478"/>
          <ac:spMkLst>
            <pc:docMk/>
            <pc:sldMk cId="50558018" sldId="4226"/>
            <ac:spMk id="22" creationId="{E69B059B-9878-C842-0187-C9D5270EE6AD}"/>
          </ac:spMkLst>
        </pc:spChg>
        <pc:spChg chg="mod topLvl">
          <ac:chgData name="Michelle Gallace" userId="6890fe1d-fae7-4c95-8977-faa318922140" providerId="ADAL" clId="{B045083B-15C0-4F0B-AA82-FBD27338DEAD}" dt="2023-09-22T02:57:41.490" v="4121" actId="20577"/>
          <ac:spMkLst>
            <pc:docMk/>
            <pc:sldMk cId="50558018" sldId="4226"/>
            <ac:spMk id="23" creationId="{2741B097-F37F-FC97-EDAA-7A7B9BB0E45A}"/>
          </ac:spMkLst>
        </pc:spChg>
        <pc:spChg chg="mod topLvl">
          <ac:chgData name="Michelle Gallace" userId="6890fe1d-fae7-4c95-8977-faa318922140" providerId="ADAL" clId="{B045083B-15C0-4F0B-AA82-FBD27338DEAD}" dt="2023-09-22T02:55:27.505" v="4064" actId="1076"/>
          <ac:spMkLst>
            <pc:docMk/>
            <pc:sldMk cId="50558018" sldId="4226"/>
            <ac:spMk id="24" creationId="{A6981909-F728-F01D-F8A3-13463761F965}"/>
          </ac:spMkLst>
        </pc:spChg>
        <pc:spChg chg="del mod topLvl">
          <ac:chgData name="Michelle Gallace" userId="6890fe1d-fae7-4c95-8977-faa318922140" providerId="ADAL" clId="{B045083B-15C0-4F0B-AA82-FBD27338DEAD}" dt="2023-09-22T02:52:07.398" v="3992" actId="478"/>
          <ac:spMkLst>
            <pc:docMk/>
            <pc:sldMk cId="50558018" sldId="4226"/>
            <ac:spMk id="27" creationId="{E5777100-E543-0C27-F7BE-165CA6DF3425}"/>
          </ac:spMkLst>
        </pc:spChg>
        <pc:spChg chg="add mod">
          <ac:chgData name="Michelle Gallace" userId="6890fe1d-fae7-4c95-8977-faa318922140" providerId="ADAL" clId="{B045083B-15C0-4F0B-AA82-FBD27338DEAD}" dt="2023-09-22T02:57:21.151" v="4115" actId="20577"/>
          <ac:spMkLst>
            <pc:docMk/>
            <pc:sldMk cId="50558018" sldId="4226"/>
            <ac:spMk id="29" creationId="{EF68EFF0-5A0D-562F-8FA1-1DE38097B211}"/>
          </ac:spMkLst>
        </pc:spChg>
        <pc:spChg chg="del mod topLvl">
          <ac:chgData name="Michelle Gallace" userId="6890fe1d-fae7-4c95-8977-faa318922140" providerId="ADAL" clId="{B045083B-15C0-4F0B-AA82-FBD27338DEAD}" dt="2023-09-22T02:47:42.737" v="3800" actId="478"/>
          <ac:spMkLst>
            <pc:docMk/>
            <pc:sldMk cId="50558018" sldId="4226"/>
            <ac:spMk id="30" creationId="{CB845E3B-A961-2EFB-D7A1-DB4A388C7731}"/>
          </ac:spMkLst>
        </pc:spChg>
        <pc:spChg chg="mod">
          <ac:chgData name="Michelle Gallace" userId="6890fe1d-fae7-4c95-8977-faa318922140" providerId="ADAL" clId="{B045083B-15C0-4F0B-AA82-FBD27338DEAD}" dt="2023-09-22T02:32:01.675" v="3579" actId="165"/>
          <ac:spMkLst>
            <pc:docMk/>
            <pc:sldMk cId="50558018" sldId="4226"/>
            <ac:spMk id="31" creationId="{FD3F34E7-62A5-CEAE-05C3-A1B8EE4052DB}"/>
          </ac:spMkLst>
        </pc:spChg>
        <pc:spChg chg="del mod topLvl">
          <ac:chgData name="Michelle Gallace" userId="6890fe1d-fae7-4c95-8977-faa318922140" providerId="ADAL" clId="{B045083B-15C0-4F0B-AA82-FBD27338DEAD}" dt="2023-09-22T02:50:40.545" v="3976" actId="478"/>
          <ac:spMkLst>
            <pc:docMk/>
            <pc:sldMk cId="50558018" sldId="4226"/>
            <ac:spMk id="34" creationId="{DE210546-36FF-0576-C6B3-4274077237A8}"/>
          </ac:spMkLst>
        </pc:spChg>
        <pc:spChg chg="del mod">
          <ac:chgData name="Michelle Gallace" userId="6890fe1d-fae7-4c95-8977-faa318922140" providerId="ADAL" clId="{B045083B-15C0-4F0B-AA82-FBD27338DEAD}" dt="2023-09-22T02:39:37.626" v="3666" actId="478"/>
          <ac:spMkLst>
            <pc:docMk/>
            <pc:sldMk cId="50558018" sldId="4226"/>
            <ac:spMk id="36" creationId="{546BEBDB-E6F7-378D-B6FF-762D3EC90717}"/>
          </ac:spMkLst>
        </pc:spChg>
        <pc:spChg chg="add del">
          <ac:chgData name="Michelle Gallace" userId="6890fe1d-fae7-4c95-8977-faa318922140" providerId="ADAL" clId="{B045083B-15C0-4F0B-AA82-FBD27338DEAD}" dt="2023-09-22T12:08:27.719" v="5704" actId="22"/>
          <ac:spMkLst>
            <pc:docMk/>
            <pc:sldMk cId="50558018" sldId="4226"/>
            <ac:spMk id="37" creationId="{1048C05C-585C-2AFA-AD18-C31C383D823B}"/>
          </ac:spMkLst>
        </pc:spChg>
        <pc:spChg chg="add del">
          <ac:chgData name="Michelle Gallace" userId="6890fe1d-fae7-4c95-8977-faa318922140" providerId="ADAL" clId="{B045083B-15C0-4F0B-AA82-FBD27338DEAD}" dt="2023-09-22T12:08:34.966" v="5706" actId="22"/>
          <ac:spMkLst>
            <pc:docMk/>
            <pc:sldMk cId="50558018" sldId="4226"/>
            <ac:spMk id="40" creationId="{0432AB82-02CB-B67C-FD58-BC8AF86A5C39}"/>
          </ac:spMkLst>
        </pc:spChg>
        <pc:spChg chg="mod">
          <ac:chgData name="Michelle Gallace" userId="6890fe1d-fae7-4c95-8977-faa318922140" providerId="ADAL" clId="{B045083B-15C0-4F0B-AA82-FBD27338DEAD}" dt="2023-09-22T02:32:01.675" v="3579" actId="165"/>
          <ac:spMkLst>
            <pc:docMk/>
            <pc:sldMk cId="50558018" sldId="4226"/>
            <ac:spMk id="44" creationId="{6F01D337-C6F5-EB96-D79C-2E6219A91D82}"/>
          </ac:spMkLst>
        </pc:spChg>
        <pc:spChg chg="mod topLvl">
          <ac:chgData name="Michelle Gallace" userId="6890fe1d-fae7-4c95-8977-faa318922140" providerId="ADAL" clId="{B045083B-15C0-4F0B-AA82-FBD27338DEAD}" dt="2023-09-22T02:55:37.822" v="4067" actId="1076"/>
          <ac:spMkLst>
            <pc:docMk/>
            <pc:sldMk cId="50558018" sldId="4226"/>
            <ac:spMk id="56" creationId="{F188D333-4802-8086-1AB8-2552963FDC9B}"/>
          </ac:spMkLst>
        </pc:spChg>
        <pc:spChg chg="mod topLvl">
          <ac:chgData name="Michelle Gallace" userId="6890fe1d-fae7-4c95-8977-faa318922140" providerId="ADAL" clId="{B045083B-15C0-4F0B-AA82-FBD27338DEAD}" dt="2023-09-22T11:31:57.795" v="5691" actId="20577"/>
          <ac:spMkLst>
            <pc:docMk/>
            <pc:sldMk cId="50558018" sldId="4226"/>
            <ac:spMk id="58" creationId="{CC4B1A2A-E3ED-9CEB-A53A-38997C82667A}"/>
          </ac:spMkLst>
        </pc:spChg>
        <pc:spChg chg="mod topLvl">
          <ac:chgData name="Michelle Gallace" userId="6890fe1d-fae7-4c95-8977-faa318922140" providerId="ADAL" clId="{B045083B-15C0-4F0B-AA82-FBD27338DEAD}" dt="2023-09-22T02:56:36.380" v="4089" actId="1038"/>
          <ac:spMkLst>
            <pc:docMk/>
            <pc:sldMk cId="50558018" sldId="4226"/>
            <ac:spMk id="59" creationId="{5277C5A0-F5E3-6171-1A4F-F68A2E88CC69}"/>
          </ac:spMkLst>
        </pc:spChg>
        <pc:grpChg chg="del">
          <ac:chgData name="Michelle Gallace" userId="6890fe1d-fae7-4c95-8977-faa318922140" providerId="ADAL" clId="{B045083B-15C0-4F0B-AA82-FBD27338DEAD}" dt="2023-09-22T02:32:01.675" v="3579" actId="165"/>
          <ac:grpSpMkLst>
            <pc:docMk/>
            <pc:sldMk cId="50558018" sldId="4226"/>
            <ac:grpSpMk id="3" creationId="{80B3FC7F-97AD-5131-3C3D-B8446E1D7442}"/>
          </ac:grpSpMkLst>
        </pc:grpChg>
        <pc:grpChg chg="del mod topLvl">
          <ac:chgData name="Michelle Gallace" userId="6890fe1d-fae7-4c95-8977-faa318922140" providerId="ADAL" clId="{B045083B-15C0-4F0B-AA82-FBD27338DEAD}" dt="2023-09-22T02:32:17.136" v="3582" actId="165"/>
          <ac:grpSpMkLst>
            <pc:docMk/>
            <pc:sldMk cId="50558018" sldId="4226"/>
            <ac:grpSpMk id="25" creationId="{CB4EAD77-AB4F-1B34-4AB5-7F617E7C8A8E}"/>
          </ac:grpSpMkLst>
        </pc:grpChg>
        <pc:grpChg chg="del mod topLvl">
          <ac:chgData name="Michelle Gallace" userId="6890fe1d-fae7-4c95-8977-faa318922140" providerId="ADAL" clId="{B045083B-15C0-4F0B-AA82-FBD27338DEAD}" dt="2023-09-22T02:46:28.882" v="3762" actId="165"/>
          <ac:grpSpMkLst>
            <pc:docMk/>
            <pc:sldMk cId="50558018" sldId="4226"/>
            <ac:grpSpMk id="26" creationId="{A079A141-4D4B-5372-2BE1-A8A2A3BF44B4}"/>
          </ac:grpSpMkLst>
        </pc:grpChg>
        <pc:grpChg chg="del mod topLvl">
          <ac:chgData name="Michelle Gallace" userId="6890fe1d-fae7-4c95-8977-faa318922140" providerId="ADAL" clId="{B045083B-15C0-4F0B-AA82-FBD27338DEAD}" dt="2023-09-22T02:51:14.844" v="3980" actId="165"/>
          <ac:grpSpMkLst>
            <pc:docMk/>
            <pc:sldMk cId="50558018" sldId="4226"/>
            <ac:grpSpMk id="28" creationId="{DD69ABB9-9C72-5CF2-AB27-368B70E96B56}"/>
          </ac:grpSpMkLst>
        </pc:grpChg>
        <pc:grpChg chg="del mod topLvl">
          <ac:chgData name="Michelle Gallace" userId="6890fe1d-fae7-4c95-8977-faa318922140" providerId="ADAL" clId="{B045083B-15C0-4F0B-AA82-FBD27338DEAD}" dt="2023-09-22T02:40:28.088" v="3676" actId="478"/>
          <ac:grpSpMkLst>
            <pc:docMk/>
            <pc:sldMk cId="50558018" sldId="4226"/>
            <ac:grpSpMk id="32" creationId="{58A96652-8F43-6458-BE63-33EF266D32A5}"/>
          </ac:grpSpMkLst>
        </pc:grpChg>
        <pc:grpChg chg="del mod topLvl">
          <ac:chgData name="Michelle Gallace" userId="6890fe1d-fae7-4c95-8977-faa318922140" providerId="ADAL" clId="{B045083B-15C0-4F0B-AA82-FBD27338DEAD}" dt="2023-09-22T02:34:55.924" v="3622" actId="165"/>
          <ac:grpSpMkLst>
            <pc:docMk/>
            <pc:sldMk cId="50558018" sldId="4226"/>
            <ac:grpSpMk id="33" creationId="{D8458576-49F5-B86E-7937-189C7188F7DB}"/>
          </ac:grpSpMkLst>
        </pc:grpChg>
        <pc:grpChg chg="del mod topLvl">
          <ac:chgData name="Michelle Gallace" userId="6890fe1d-fae7-4c95-8977-faa318922140" providerId="ADAL" clId="{B045083B-15C0-4F0B-AA82-FBD27338DEAD}" dt="2023-09-22T02:48:47.913" v="3826" actId="478"/>
          <ac:grpSpMkLst>
            <pc:docMk/>
            <pc:sldMk cId="50558018" sldId="4226"/>
            <ac:grpSpMk id="38" creationId="{F59FECDF-B6FF-592E-61F8-8A94184CA988}"/>
          </ac:grpSpMkLst>
        </pc:grpChg>
        <pc:grpChg chg="del mod topLvl">
          <ac:chgData name="Michelle Gallace" userId="6890fe1d-fae7-4c95-8977-faa318922140" providerId="ADAL" clId="{B045083B-15C0-4F0B-AA82-FBD27338DEAD}" dt="2023-09-22T02:42:04.545" v="3706" actId="478"/>
          <ac:grpSpMkLst>
            <pc:docMk/>
            <pc:sldMk cId="50558018" sldId="4226"/>
            <ac:grpSpMk id="50" creationId="{569C4D7D-8D2F-27D1-DB6C-578AA8E8933E}"/>
          </ac:grpSpMkLst>
        </pc:grpChg>
        <pc:grpChg chg="del mod topLvl">
          <ac:chgData name="Michelle Gallace" userId="6890fe1d-fae7-4c95-8977-faa318922140" providerId="ADAL" clId="{B045083B-15C0-4F0B-AA82-FBD27338DEAD}" dt="2023-09-22T02:41:57.409" v="3705" actId="165"/>
          <ac:grpSpMkLst>
            <pc:docMk/>
            <pc:sldMk cId="50558018" sldId="4226"/>
            <ac:grpSpMk id="61" creationId="{9FF54908-32CA-3448-C6D3-ED4FE6BD0210}"/>
          </ac:grpSpMkLst>
        </pc:grpChg>
        <pc:grpChg chg="del mod topLvl">
          <ac:chgData name="Michelle Gallace" userId="6890fe1d-fae7-4c95-8977-faa318922140" providerId="ADAL" clId="{B045083B-15C0-4F0B-AA82-FBD27338DEAD}" dt="2023-09-22T02:54:17.569" v="4052" actId="165"/>
          <ac:grpSpMkLst>
            <pc:docMk/>
            <pc:sldMk cId="50558018" sldId="4226"/>
            <ac:grpSpMk id="62" creationId="{F38F574A-23D4-653B-D533-6CB1CEAE8002}"/>
          </ac:grpSpMkLst>
        </pc:grpChg>
        <pc:grpChg chg="del mod topLvl">
          <ac:chgData name="Michelle Gallace" userId="6890fe1d-fae7-4c95-8977-faa318922140" providerId="ADAL" clId="{B045083B-15C0-4F0B-AA82-FBD27338DEAD}" dt="2023-09-22T02:37:23.805" v="3644" actId="165"/>
          <ac:grpSpMkLst>
            <pc:docMk/>
            <pc:sldMk cId="50558018" sldId="4226"/>
            <ac:grpSpMk id="64" creationId="{E8F52063-9331-F135-4518-92E3E1553465}"/>
          </ac:grpSpMkLst>
        </pc:grpChg>
        <pc:picChg chg="add mod modCrop">
          <ac:chgData name="Michelle Gallace" userId="6890fe1d-fae7-4c95-8977-faa318922140" providerId="ADAL" clId="{B045083B-15C0-4F0B-AA82-FBD27338DEAD}" dt="2023-09-22T02:56:46.340" v="4113" actId="1038"/>
          <ac:picMkLst>
            <pc:docMk/>
            <pc:sldMk cId="50558018" sldId="4226"/>
            <ac:picMk id="4" creationId="{C5F2651C-2113-4F94-C8D5-0E626C53960E}"/>
          </ac:picMkLst>
        </pc:picChg>
        <pc:picChg chg="del">
          <ac:chgData name="Michelle Gallace" userId="6890fe1d-fae7-4c95-8977-faa318922140" providerId="ADAL" clId="{B045083B-15C0-4F0B-AA82-FBD27338DEAD}" dt="2023-09-22T02:31:41.441" v="3574" actId="478"/>
          <ac:picMkLst>
            <pc:docMk/>
            <pc:sldMk cId="50558018" sldId="4226"/>
            <ac:picMk id="5" creationId="{C993AE86-5FF4-83A3-8F95-989C92A3623E}"/>
          </ac:picMkLst>
        </pc:picChg>
        <pc:picChg chg="del">
          <ac:chgData name="Michelle Gallace" userId="6890fe1d-fae7-4c95-8977-faa318922140" providerId="ADAL" clId="{B045083B-15C0-4F0B-AA82-FBD27338DEAD}" dt="2023-09-22T02:31:48.012" v="3576" actId="478"/>
          <ac:picMkLst>
            <pc:docMk/>
            <pc:sldMk cId="50558018" sldId="4226"/>
            <ac:picMk id="7" creationId="{C509ACCF-46C2-80F0-4605-C46B8B01CFCF}"/>
          </ac:picMkLst>
        </pc:picChg>
        <pc:picChg chg="mod">
          <ac:chgData name="Michelle Gallace" userId="6890fe1d-fae7-4c95-8977-faa318922140" providerId="ADAL" clId="{B045083B-15C0-4F0B-AA82-FBD27338DEAD}" dt="2023-09-22T02:32:01.675" v="3579" actId="165"/>
          <ac:picMkLst>
            <pc:docMk/>
            <pc:sldMk cId="50558018" sldId="4226"/>
            <ac:picMk id="8" creationId="{893CA560-4DD4-8456-7B10-699FB9F17F78}"/>
          </ac:picMkLst>
        </pc:picChg>
        <pc:picChg chg="del mod topLvl">
          <ac:chgData name="Michelle Gallace" userId="6890fe1d-fae7-4c95-8977-faa318922140" providerId="ADAL" clId="{B045083B-15C0-4F0B-AA82-FBD27338DEAD}" dt="2023-09-22T02:48:47.913" v="3826" actId="478"/>
          <ac:picMkLst>
            <pc:docMk/>
            <pc:sldMk cId="50558018" sldId="4226"/>
            <ac:picMk id="9" creationId="{00867371-01C9-FEDF-560D-15886E01E7D5}"/>
          </ac:picMkLst>
        </pc:picChg>
        <pc:picChg chg="del mod topLvl modCrop">
          <ac:chgData name="Michelle Gallace" userId="6890fe1d-fae7-4c95-8977-faa318922140" providerId="ADAL" clId="{B045083B-15C0-4F0B-AA82-FBD27338DEAD}" dt="2023-09-22T02:52:05.473" v="3991" actId="478"/>
          <ac:picMkLst>
            <pc:docMk/>
            <pc:sldMk cId="50558018" sldId="4226"/>
            <ac:picMk id="10" creationId="{064CB30B-2D2B-BE76-916A-9C2CD3262B46}"/>
          </ac:picMkLst>
        </pc:picChg>
        <pc:picChg chg="mod topLvl modCrop">
          <ac:chgData name="Michelle Gallace" userId="6890fe1d-fae7-4c95-8977-faa318922140" providerId="ADAL" clId="{B045083B-15C0-4F0B-AA82-FBD27338DEAD}" dt="2023-09-22T02:56:36.380" v="4089" actId="1038"/>
          <ac:picMkLst>
            <pc:docMk/>
            <pc:sldMk cId="50558018" sldId="4226"/>
            <ac:picMk id="11" creationId="{9A6F7495-D18F-B1D8-3EB6-3F52BC66F7EC}"/>
          </ac:picMkLst>
        </pc:picChg>
        <pc:picChg chg="del mod topLvl modCrop">
          <ac:chgData name="Michelle Gallace" userId="6890fe1d-fae7-4c95-8977-faa318922140" providerId="ADAL" clId="{B045083B-15C0-4F0B-AA82-FBD27338DEAD}" dt="2023-09-22T02:47:44.040" v="3801" actId="478"/>
          <ac:picMkLst>
            <pc:docMk/>
            <pc:sldMk cId="50558018" sldId="4226"/>
            <ac:picMk id="12" creationId="{2BC558A0-451F-50BD-32AC-B09FA1BF3D1B}"/>
          </ac:picMkLst>
        </pc:picChg>
        <pc:picChg chg="mod topLvl modCrop">
          <ac:chgData name="Michelle Gallace" userId="6890fe1d-fae7-4c95-8977-faa318922140" providerId="ADAL" clId="{B045083B-15C0-4F0B-AA82-FBD27338DEAD}" dt="2023-09-22T02:55:56.243" v="4068" actId="1076"/>
          <ac:picMkLst>
            <pc:docMk/>
            <pc:sldMk cId="50558018" sldId="4226"/>
            <ac:picMk id="13" creationId="{38B521EE-C0E3-615D-0B68-E55BA68F32E6}"/>
          </ac:picMkLst>
        </pc:picChg>
        <pc:picChg chg="mod topLvl modCrop">
          <ac:chgData name="Michelle Gallace" userId="6890fe1d-fae7-4c95-8977-faa318922140" providerId="ADAL" clId="{B045083B-15C0-4F0B-AA82-FBD27338DEAD}" dt="2023-09-22T02:55:33.039" v="4066" actId="1076"/>
          <ac:picMkLst>
            <pc:docMk/>
            <pc:sldMk cId="50558018" sldId="4226"/>
            <ac:picMk id="14" creationId="{DFB2FC6E-BEF0-5C0F-8C61-67CCFACA853A}"/>
          </ac:picMkLst>
        </pc:picChg>
        <pc:picChg chg="mod topLvl modCrop">
          <ac:chgData name="Michelle Gallace" userId="6890fe1d-fae7-4c95-8977-faa318922140" providerId="ADAL" clId="{B045083B-15C0-4F0B-AA82-FBD27338DEAD}" dt="2023-09-22T02:56:11.004" v="4070" actId="14100"/>
          <ac:picMkLst>
            <pc:docMk/>
            <pc:sldMk cId="50558018" sldId="4226"/>
            <ac:picMk id="15" creationId="{76A435BA-8FF7-183A-E8A8-C180AF4E8F1C}"/>
          </ac:picMkLst>
        </pc:picChg>
        <pc:picChg chg="mod">
          <ac:chgData name="Michelle Gallace" userId="6890fe1d-fae7-4c95-8977-faa318922140" providerId="ADAL" clId="{B045083B-15C0-4F0B-AA82-FBD27338DEAD}" dt="2023-09-22T02:32:01.675" v="3579" actId="165"/>
          <ac:picMkLst>
            <pc:docMk/>
            <pc:sldMk cId="50558018" sldId="4226"/>
            <ac:picMk id="16" creationId="{C5F2651C-2113-4F94-C8D5-0E626C53960E}"/>
          </ac:picMkLst>
        </pc:picChg>
        <pc:picChg chg="mod topLvl modCrop">
          <ac:chgData name="Michelle Gallace" userId="6890fe1d-fae7-4c95-8977-faa318922140" providerId="ADAL" clId="{B045083B-15C0-4F0B-AA82-FBD27338DEAD}" dt="2023-09-22T02:39:18.336" v="3664" actId="1076"/>
          <ac:picMkLst>
            <pc:docMk/>
            <pc:sldMk cId="50558018" sldId="4226"/>
            <ac:picMk id="19" creationId="{32D554C5-9D1F-3B60-7CC2-FC1F7272192D}"/>
          </ac:picMkLst>
        </pc:picChg>
        <pc:picChg chg="add del mod">
          <ac:chgData name="Michelle Gallace" userId="6890fe1d-fae7-4c95-8977-faa318922140" providerId="ADAL" clId="{B045083B-15C0-4F0B-AA82-FBD27338DEAD}" dt="2023-09-22T02:49:31.364" v="3831" actId="478"/>
          <ac:picMkLst>
            <pc:docMk/>
            <pc:sldMk cId="50558018" sldId="4226"/>
            <ac:picMk id="20" creationId="{C5F2651C-2113-4F94-C8D5-0E626C53960E}"/>
          </ac:picMkLst>
        </pc:picChg>
      </pc:sldChg>
      <pc:sldChg chg="addSp delSp modSp mod modTransition modNotes modNotesTx">
        <pc:chgData name="Michelle Gallace" userId="6890fe1d-fae7-4c95-8977-faa318922140" providerId="ADAL" clId="{B045083B-15C0-4F0B-AA82-FBD27338DEAD}" dt="2023-09-25T02:12:03.850" v="9018"/>
        <pc:sldMkLst>
          <pc:docMk/>
          <pc:sldMk cId="1995678729" sldId="4227"/>
        </pc:sldMkLst>
        <pc:spChg chg="mod">
          <ac:chgData name="Michelle Gallace" userId="6890fe1d-fae7-4c95-8977-faa318922140" providerId="ADAL" clId="{B045083B-15C0-4F0B-AA82-FBD27338DEAD}" dt="2023-09-22T03:28:43.689" v="5606" actId="1076"/>
          <ac:spMkLst>
            <pc:docMk/>
            <pc:sldMk cId="1995678729" sldId="4227"/>
            <ac:spMk id="3" creationId="{9AA1302B-F849-1B61-1FE1-C9F2AEC4EFA2}"/>
          </ac:spMkLst>
        </pc:spChg>
        <pc:spChg chg="mod">
          <ac:chgData name="Michelle Gallace" userId="6890fe1d-fae7-4c95-8977-faa318922140" providerId="ADAL" clId="{B045083B-15C0-4F0B-AA82-FBD27338DEAD}" dt="2023-09-22T03:09:00.613" v="4209" actId="20577"/>
          <ac:spMkLst>
            <pc:docMk/>
            <pc:sldMk cId="1995678729" sldId="4227"/>
            <ac:spMk id="4" creationId="{99EB0E17-BB44-B056-0265-BB93B2FE65C1}"/>
          </ac:spMkLst>
        </pc:spChg>
        <pc:spChg chg="mod">
          <ac:chgData name="Michelle Gallace" userId="6890fe1d-fae7-4c95-8977-faa318922140" providerId="ADAL" clId="{B045083B-15C0-4F0B-AA82-FBD27338DEAD}" dt="2023-09-22T03:27:11.235" v="5474" actId="478"/>
          <ac:spMkLst>
            <pc:docMk/>
            <pc:sldMk cId="1995678729" sldId="4227"/>
            <ac:spMk id="8" creationId="{7C0424BB-E244-EF7E-AD31-00B740B78233}"/>
          </ac:spMkLst>
        </pc:spChg>
        <pc:spChg chg="mod">
          <ac:chgData name="Michelle Gallace" userId="6890fe1d-fae7-4c95-8977-faa318922140" providerId="ADAL" clId="{B045083B-15C0-4F0B-AA82-FBD27338DEAD}" dt="2023-09-22T03:27:14.989" v="5479" actId="20577"/>
          <ac:spMkLst>
            <pc:docMk/>
            <pc:sldMk cId="1995678729" sldId="4227"/>
            <ac:spMk id="9" creationId="{47A1A3BE-CA14-9C48-F097-CA49F063CEA4}"/>
          </ac:spMkLst>
        </pc:spChg>
        <pc:spChg chg="add del mod">
          <ac:chgData name="Michelle Gallace" userId="6890fe1d-fae7-4c95-8977-faa318922140" providerId="ADAL" clId="{B045083B-15C0-4F0B-AA82-FBD27338DEAD}" dt="2023-09-22T03:27:11.235" v="5474" actId="478"/>
          <ac:spMkLst>
            <pc:docMk/>
            <pc:sldMk cId="1995678729" sldId="4227"/>
            <ac:spMk id="10" creationId="{29560963-0920-3469-CF34-AFC9B117F0C1}"/>
          </ac:spMkLst>
        </pc:spChg>
        <pc:spChg chg="mod">
          <ac:chgData name="Michelle Gallace" userId="6890fe1d-fae7-4c95-8977-faa318922140" providerId="ADAL" clId="{B045083B-15C0-4F0B-AA82-FBD27338DEAD}" dt="2023-09-22T03:27:11.235" v="5474" actId="478"/>
          <ac:spMkLst>
            <pc:docMk/>
            <pc:sldMk cId="1995678729" sldId="4227"/>
            <ac:spMk id="11" creationId="{751193AE-998E-AA73-D0C0-F9488FF3158F}"/>
          </ac:spMkLst>
        </pc:spChg>
        <pc:spChg chg="mod">
          <ac:chgData name="Michelle Gallace" userId="6890fe1d-fae7-4c95-8977-faa318922140" providerId="ADAL" clId="{B045083B-15C0-4F0B-AA82-FBD27338DEAD}" dt="2023-09-22T03:27:11.235" v="5474" actId="478"/>
          <ac:spMkLst>
            <pc:docMk/>
            <pc:sldMk cId="1995678729" sldId="4227"/>
            <ac:spMk id="12" creationId="{034EF112-D797-9BAC-3CAF-A409925A1008}"/>
          </ac:spMkLst>
        </pc:spChg>
        <pc:spChg chg="mod">
          <ac:chgData name="Michelle Gallace" userId="6890fe1d-fae7-4c95-8977-faa318922140" providerId="ADAL" clId="{B045083B-15C0-4F0B-AA82-FBD27338DEAD}" dt="2023-09-22T03:27:11.235" v="5474" actId="478"/>
          <ac:spMkLst>
            <pc:docMk/>
            <pc:sldMk cId="1995678729" sldId="4227"/>
            <ac:spMk id="14" creationId="{458ABDD8-3C7B-393C-6091-A05F5D4FE02A}"/>
          </ac:spMkLst>
        </pc:spChg>
        <pc:spChg chg="mod">
          <ac:chgData name="Michelle Gallace" userId="6890fe1d-fae7-4c95-8977-faa318922140" providerId="ADAL" clId="{B045083B-15C0-4F0B-AA82-FBD27338DEAD}" dt="2023-09-22T03:27:12.014" v="5478" actId="20577"/>
          <ac:spMkLst>
            <pc:docMk/>
            <pc:sldMk cId="1995678729" sldId="4227"/>
            <ac:spMk id="15" creationId="{3441FD33-0E54-9374-E417-45A5B48CA0FC}"/>
          </ac:spMkLst>
        </pc:spChg>
        <pc:spChg chg="add del">
          <ac:chgData name="Michelle Gallace" userId="6890fe1d-fae7-4c95-8977-faa318922140" providerId="ADAL" clId="{B045083B-15C0-4F0B-AA82-FBD27338DEAD}" dt="2023-09-22T03:26:44.546" v="5451" actId="11529"/>
          <ac:spMkLst>
            <pc:docMk/>
            <pc:sldMk cId="1995678729" sldId="4227"/>
            <ac:spMk id="17" creationId="{1BE84C86-176B-2CD6-6593-75BE09A41979}"/>
          </ac:spMkLst>
        </pc:spChg>
        <pc:spChg chg="add del mod">
          <ac:chgData name="Michelle Gallace" userId="6890fe1d-fae7-4c95-8977-faa318922140" providerId="ADAL" clId="{B045083B-15C0-4F0B-AA82-FBD27338DEAD}" dt="2023-09-22T03:27:31.172" v="5482" actId="1076"/>
          <ac:spMkLst>
            <pc:docMk/>
            <pc:sldMk cId="1995678729" sldId="4227"/>
            <ac:spMk id="282" creationId="{00000000-0000-0000-0000-000000000000}"/>
          </ac:spMkLst>
        </pc:spChg>
        <pc:grpChg chg="add del mod">
          <ac:chgData name="Michelle Gallace" userId="6890fe1d-fae7-4c95-8977-faa318922140" providerId="ADAL" clId="{B045083B-15C0-4F0B-AA82-FBD27338DEAD}" dt="2023-09-22T03:27:18.282" v="5481" actId="478"/>
          <ac:grpSpMkLst>
            <pc:docMk/>
            <pc:sldMk cId="1995678729" sldId="4227"/>
            <ac:grpSpMk id="2" creationId="{FE8C7DA7-9985-7778-8619-6C5E6957DC60}"/>
          </ac:grpSpMkLst>
        </pc:grpChg>
        <pc:grpChg chg="mod">
          <ac:chgData name="Michelle Gallace" userId="6890fe1d-fae7-4c95-8977-faa318922140" providerId="ADAL" clId="{B045083B-15C0-4F0B-AA82-FBD27338DEAD}" dt="2023-09-22T03:27:11.235" v="5474" actId="478"/>
          <ac:grpSpMkLst>
            <pc:docMk/>
            <pc:sldMk cId="1995678729" sldId="4227"/>
            <ac:grpSpMk id="5" creationId="{36487029-FBE2-D69E-593B-B8E28F5DCD03}"/>
          </ac:grpSpMkLst>
        </pc:grpChg>
        <pc:grpChg chg="mod">
          <ac:chgData name="Michelle Gallace" userId="6890fe1d-fae7-4c95-8977-faa318922140" providerId="ADAL" clId="{B045083B-15C0-4F0B-AA82-FBD27338DEAD}" dt="2023-09-22T03:27:11.235" v="5474" actId="478"/>
          <ac:grpSpMkLst>
            <pc:docMk/>
            <pc:sldMk cId="1995678729" sldId="4227"/>
            <ac:grpSpMk id="6" creationId="{4D12F3F5-AB97-20BA-082C-3AFDA4BFA5C9}"/>
          </ac:grpSpMkLst>
        </pc:grpChg>
        <pc:grpChg chg="mod">
          <ac:chgData name="Michelle Gallace" userId="6890fe1d-fae7-4c95-8977-faa318922140" providerId="ADAL" clId="{B045083B-15C0-4F0B-AA82-FBD27338DEAD}" dt="2023-09-22T03:27:11.235" v="5474" actId="478"/>
          <ac:grpSpMkLst>
            <pc:docMk/>
            <pc:sldMk cId="1995678729" sldId="4227"/>
            <ac:grpSpMk id="7" creationId="{905B721C-A692-3D01-A34B-0E579C14D0EC}"/>
          </ac:grpSpMkLst>
        </pc:grpChg>
        <pc:picChg chg="add del mod">
          <ac:chgData name="Michelle Gallace" userId="6890fe1d-fae7-4c95-8977-faa318922140" providerId="ADAL" clId="{B045083B-15C0-4F0B-AA82-FBD27338DEAD}" dt="2023-09-22T03:27:11.235" v="5474" actId="478"/>
          <ac:picMkLst>
            <pc:docMk/>
            <pc:sldMk cId="1995678729" sldId="4227"/>
            <ac:picMk id="13" creationId="{FB4F17E8-F926-BCA6-8241-7E5271D13A9A}"/>
          </ac:picMkLst>
        </pc:picChg>
        <pc:picChg chg="add del mod">
          <ac:chgData name="Michelle Gallace" userId="6890fe1d-fae7-4c95-8977-faa318922140" providerId="ADAL" clId="{B045083B-15C0-4F0B-AA82-FBD27338DEAD}" dt="2023-09-22T03:27:11.235" v="5474" actId="478"/>
          <ac:picMkLst>
            <pc:docMk/>
            <pc:sldMk cId="1995678729" sldId="4227"/>
            <ac:picMk id="16" creationId="{66CF881F-19FA-D3FF-31D8-8C8516D111C4}"/>
          </ac:picMkLst>
        </pc:picChg>
      </pc:sldChg>
      <pc:sldChg chg="addSp delSp modSp new mod ord modTransition">
        <pc:chgData name="Michelle Gallace" userId="6890fe1d-fae7-4c95-8977-faa318922140" providerId="ADAL" clId="{B045083B-15C0-4F0B-AA82-FBD27338DEAD}" dt="2023-09-24T09:50:48.892" v="8492" actId="1076"/>
        <pc:sldMkLst>
          <pc:docMk/>
          <pc:sldMk cId="837455241" sldId="4228"/>
        </pc:sldMkLst>
        <pc:spChg chg="add mod">
          <ac:chgData name="Michelle Gallace" userId="6890fe1d-fae7-4c95-8977-faa318922140" providerId="ADAL" clId="{B045083B-15C0-4F0B-AA82-FBD27338DEAD}" dt="2023-09-22T09:44:17.681" v="5624"/>
          <ac:spMkLst>
            <pc:docMk/>
            <pc:sldMk cId="837455241" sldId="4228"/>
            <ac:spMk id="4" creationId="{76A6F957-91FC-4284-23D0-90FFB6989AB7}"/>
          </ac:spMkLst>
        </pc:spChg>
        <pc:spChg chg="add mod">
          <ac:chgData name="Michelle Gallace" userId="6890fe1d-fae7-4c95-8977-faa318922140" providerId="ADAL" clId="{B045083B-15C0-4F0B-AA82-FBD27338DEAD}" dt="2023-09-22T09:44:37.953" v="5667" actId="20577"/>
          <ac:spMkLst>
            <pc:docMk/>
            <pc:sldMk cId="837455241" sldId="4228"/>
            <ac:spMk id="5" creationId="{CAFF1EDB-9403-7589-E102-A11705FC4D22}"/>
          </ac:spMkLst>
        </pc:spChg>
        <pc:picChg chg="add del mod modCrop">
          <ac:chgData name="Michelle Gallace" userId="6890fe1d-fae7-4c95-8977-faa318922140" providerId="ADAL" clId="{B045083B-15C0-4F0B-AA82-FBD27338DEAD}" dt="2023-09-24T09:49:15.153" v="8481" actId="478"/>
          <ac:picMkLst>
            <pc:docMk/>
            <pc:sldMk cId="837455241" sldId="4228"/>
            <ac:picMk id="3" creationId="{C9EAA3A9-9C50-767B-1D26-FB31616F8BD4}"/>
          </ac:picMkLst>
        </pc:picChg>
        <pc:picChg chg="add mod modCrop">
          <ac:chgData name="Michelle Gallace" userId="6890fe1d-fae7-4c95-8977-faa318922140" providerId="ADAL" clId="{B045083B-15C0-4F0B-AA82-FBD27338DEAD}" dt="2023-09-24T09:50:48.892" v="8492" actId="1076"/>
          <ac:picMkLst>
            <pc:docMk/>
            <pc:sldMk cId="837455241" sldId="4228"/>
            <ac:picMk id="6" creationId="{7CC26F44-7E4E-C5D1-6545-8FBAFD375932}"/>
          </ac:picMkLst>
        </pc:picChg>
      </pc:sldChg>
      <pc:sldChg chg="delSp del mod">
        <pc:chgData name="Michelle Gallace" userId="6890fe1d-fae7-4c95-8977-faa318922140" providerId="ADAL" clId="{B045083B-15C0-4F0B-AA82-FBD27338DEAD}" dt="2023-09-22T03:20:37.353" v="5176" actId="2696"/>
        <pc:sldMkLst>
          <pc:docMk/>
          <pc:sldMk cId="4273170709" sldId="4228"/>
        </pc:sldMkLst>
        <pc:spChg chg="del">
          <ac:chgData name="Michelle Gallace" userId="6890fe1d-fae7-4c95-8977-faa318922140" providerId="ADAL" clId="{B045083B-15C0-4F0B-AA82-FBD27338DEAD}" dt="2023-09-22T03:20:02.330" v="5175" actId="478"/>
          <ac:spMkLst>
            <pc:docMk/>
            <pc:sldMk cId="4273170709" sldId="4228"/>
            <ac:spMk id="11" creationId="{88D876D0-5D41-D7FB-89FA-344BCC4FCCC4}"/>
          </ac:spMkLst>
        </pc:spChg>
        <pc:picChg chg="del">
          <ac:chgData name="Michelle Gallace" userId="6890fe1d-fae7-4c95-8977-faa318922140" providerId="ADAL" clId="{B045083B-15C0-4F0B-AA82-FBD27338DEAD}" dt="2023-09-22T03:19:58.512" v="5174" actId="478"/>
          <ac:picMkLst>
            <pc:docMk/>
            <pc:sldMk cId="4273170709" sldId="4228"/>
            <ac:picMk id="9" creationId="{09FB3B1D-A008-E05C-7050-75FD3FC1FACB}"/>
          </ac:picMkLst>
        </pc:picChg>
      </pc:sldChg>
      <pc:sldChg chg="addSp delSp modSp add mod">
        <pc:chgData name="Michelle Gallace" userId="6890fe1d-fae7-4c95-8977-faa318922140" providerId="ADAL" clId="{B045083B-15C0-4F0B-AA82-FBD27338DEAD}" dt="2023-09-24T10:18:12.600" v="8499" actId="1035"/>
        <pc:sldMkLst>
          <pc:docMk/>
          <pc:sldMk cId="649604289" sldId="4229"/>
        </pc:sldMkLst>
        <pc:spChg chg="add del">
          <ac:chgData name="Michelle Gallace" userId="6890fe1d-fae7-4c95-8977-faa318922140" providerId="ADAL" clId="{B045083B-15C0-4F0B-AA82-FBD27338DEAD}" dt="2023-09-24T08:18:58.041" v="7212" actId="478"/>
          <ac:spMkLst>
            <pc:docMk/>
            <pc:sldMk cId="649604289" sldId="4229"/>
            <ac:spMk id="5" creationId="{F08585F0-84BC-4228-8BDE-82B3659B5711}"/>
          </ac:spMkLst>
        </pc:spChg>
        <pc:spChg chg="add mod">
          <ac:chgData name="Michelle Gallace" userId="6890fe1d-fae7-4c95-8977-faa318922140" providerId="ADAL" clId="{B045083B-15C0-4F0B-AA82-FBD27338DEAD}" dt="2023-09-24T08:34:23.545" v="8352" actId="20577"/>
          <ac:spMkLst>
            <pc:docMk/>
            <pc:sldMk cId="649604289" sldId="4229"/>
            <ac:spMk id="6" creationId="{59B95A6C-5287-704F-932B-7151C79EC9F1}"/>
          </ac:spMkLst>
        </pc:spChg>
        <pc:spChg chg="add mod">
          <ac:chgData name="Michelle Gallace" userId="6890fe1d-fae7-4c95-8977-faa318922140" providerId="ADAL" clId="{B045083B-15C0-4F0B-AA82-FBD27338DEAD}" dt="2023-09-24T08:31:06.171" v="8003" actId="1076"/>
          <ac:spMkLst>
            <pc:docMk/>
            <pc:sldMk cId="649604289" sldId="4229"/>
            <ac:spMk id="7" creationId="{FFC0ACC4-D3E8-C890-F964-03F056A3BA0C}"/>
          </ac:spMkLst>
        </pc:spChg>
        <pc:spChg chg="add del mod">
          <ac:chgData name="Michelle Gallace" userId="6890fe1d-fae7-4c95-8977-faa318922140" providerId="ADAL" clId="{B045083B-15C0-4F0B-AA82-FBD27338DEAD}" dt="2023-09-24T08:22:34.929" v="7643" actId="478"/>
          <ac:spMkLst>
            <pc:docMk/>
            <pc:sldMk cId="649604289" sldId="4229"/>
            <ac:spMk id="9" creationId="{F05B899A-1AAF-C156-55D3-3782DC66D31C}"/>
          </ac:spMkLst>
        </pc:spChg>
        <pc:spChg chg="mod">
          <ac:chgData name="Michelle Gallace" userId="6890fe1d-fae7-4c95-8977-faa318922140" providerId="ADAL" clId="{B045083B-15C0-4F0B-AA82-FBD27338DEAD}" dt="2023-09-24T10:18:12.600" v="8499" actId="1035"/>
          <ac:spMkLst>
            <pc:docMk/>
            <pc:sldMk cId="649604289" sldId="4229"/>
            <ac:spMk id="17" creationId="{5E38D53C-75AC-B1C8-4CD0-CA254DDF54F3}"/>
          </ac:spMkLst>
        </pc:spChg>
        <pc:spChg chg="add del mod">
          <ac:chgData name="Michelle Gallace" userId="6890fe1d-fae7-4c95-8977-faa318922140" providerId="ADAL" clId="{B045083B-15C0-4F0B-AA82-FBD27338DEAD}" dt="2023-09-24T08:28:15.908" v="7969" actId="478"/>
          <ac:spMkLst>
            <pc:docMk/>
            <pc:sldMk cId="649604289" sldId="4229"/>
            <ac:spMk id="20" creationId="{C275E247-E8F1-FE19-F811-E6E4B2F88E24}"/>
          </ac:spMkLst>
        </pc:spChg>
        <pc:spChg chg="add mod">
          <ac:chgData name="Michelle Gallace" userId="6890fe1d-fae7-4c95-8977-faa318922140" providerId="ADAL" clId="{B045083B-15C0-4F0B-AA82-FBD27338DEAD}" dt="2023-09-24T08:33:31.172" v="8341" actId="1076"/>
          <ac:spMkLst>
            <pc:docMk/>
            <pc:sldMk cId="649604289" sldId="4229"/>
            <ac:spMk id="21" creationId="{C39D7678-BB20-DE9D-6FF4-04E4C312C5E1}"/>
          </ac:spMkLst>
        </pc:spChg>
        <pc:spChg chg="del mod">
          <ac:chgData name="Michelle Gallace" userId="6890fe1d-fae7-4c95-8977-faa318922140" providerId="ADAL" clId="{B045083B-15C0-4F0B-AA82-FBD27338DEAD}" dt="2023-09-24T08:15:29.848" v="6884" actId="478"/>
          <ac:spMkLst>
            <pc:docMk/>
            <pc:sldMk cId="649604289" sldId="4229"/>
            <ac:spMk id="23" creationId="{2741B097-F37F-FC97-EDAA-7A7B9BB0E45A}"/>
          </ac:spMkLst>
        </pc:spChg>
        <pc:spChg chg="del">
          <ac:chgData name="Michelle Gallace" userId="6890fe1d-fae7-4c95-8977-faa318922140" providerId="ADAL" clId="{B045083B-15C0-4F0B-AA82-FBD27338DEAD}" dt="2023-09-24T08:15:34.178" v="6886" actId="478"/>
          <ac:spMkLst>
            <pc:docMk/>
            <pc:sldMk cId="649604289" sldId="4229"/>
            <ac:spMk id="24" creationId="{A6981909-F728-F01D-F8A3-13463761F965}"/>
          </ac:spMkLst>
        </pc:spChg>
        <pc:spChg chg="add del mod">
          <ac:chgData name="Michelle Gallace" userId="6890fe1d-fae7-4c95-8977-faa318922140" providerId="ADAL" clId="{B045083B-15C0-4F0B-AA82-FBD27338DEAD}" dt="2023-09-24T08:33:22.320" v="8339" actId="478"/>
          <ac:spMkLst>
            <pc:docMk/>
            <pc:sldMk cId="649604289" sldId="4229"/>
            <ac:spMk id="25" creationId="{CFA70725-26B2-C9A7-886A-EEBB91F40252}"/>
          </ac:spMkLst>
        </pc:spChg>
        <pc:spChg chg="add mod">
          <ac:chgData name="Michelle Gallace" userId="6890fe1d-fae7-4c95-8977-faa318922140" providerId="ADAL" clId="{B045083B-15C0-4F0B-AA82-FBD27338DEAD}" dt="2023-09-24T08:33:41.701" v="8343" actId="1076"/>
          <ac:spMkLst>
            <pc:docMk/>
            <pc:sldMk cId="649604289" sldId="4229"/>
            <ac:spMk id="26" creationId="{45BA4A1C-AE69-46A2-3183-D1EC10418383}"/>
          </ac:spMkLst>
        </pc:spChg>
        <pc:spChg chg="del">
          <ac:chgData name="Michelle Gallace" userId="6890fe1d-fae7-4c95-8977-faa318922140" providerId="ADAL" clId="{B045083B-15C0-4F0B-AA82-FBD27338DEAD}" dt="2023-09-24T08:15:34.178" v="6886" actId="478"/>
          <ac:spMkLst>
            <pc:docMk/>
            <pc:sldMk cId="649604289" sldId="4229"/>
            <ac:spMk id="29" creationId="{EF68EFF0-5A0D-562F-8FA1-1DE38097B211}"/>
          </ac:spMkLst>
        </pc:spChg>
        <pc:spChg chg="del">
          <ac:chgData name="Michelle Gallace" userId="6890fe1d-fae7-4c95-8977-faa318922140" providerId="ADAL" clId="{B045083B-15C0-4F0B-AA82-FBD27338DEAD}" dt="2023-09-24T08:15:37.754" v="6888" actId="478"/>
          <ac:spMkLst>
            <pc:docMk/>
            <pc:sldMk cId="649604289" sldId="4229"/>
            <ac:spMk id="56" creationId="{F188D333-4802-8086-1AB8-2552963FDC9B}"/>
          </ac:spMkLst>
        </pc:spChg>
        <pc:spChg chg="del mod">
          <ac:chgData name="Michelle Gallace" userId="6890fe1d-fae7-4c95-8977-faa318922140" providerId="ADAL" clId="{B045083B-15C0-4F0B-AA82-FBD27338DEAD}" dt="2023-09-24T08:15:42.893" v="6892" actId="478"/>
          <ac:spMkLst>
            <pc:docMk/>
            <pc:sldMk cId="649604289" sldId="4229"/>
            <ac:spMk id="58" creationId="{CC4B1A2A-E3ED-9CEB-A53A-38997C82667A}"/>
          </ac:spMkLst>
        </pc:spChg>
        <pc:spChg chg="del">
          <ac:chgData name="Michelle Gallace" userId="6890fe1d-fae7-4c95-8977-faa318922140" providerId="ADAL" clId="{B045083B-15C0-4F0B-AA82-FBD27338DEAD}" dt="2023-09-24T08:15:31.467" v="6885" actId="478"/>
          <ac:spMkLst>
            <pc:docMk/>
            <pc:sldMk cId="649604289" sldId="4229"/>
            <ac:spMk id="59" creationId="{5277C5A0-F5E3-6171-1A4F-F68A2E88CC69}"/>
          </ac:spMkLst>
        </pc:spChg>
        <pc:picChg chg="add mod modCrop">
          <ac:chgData name="Michelle Gallace" userId="6890fe1d-fae7-4c95-8977-faa318922140" providerId="ADAL" clId="{B045083B-15C0-4F0B-AA82-FBD27338DEAD}" dt="2023-09-24T08:30:44.204" v="7999" actId="1076"/>
          <ac:picMkLst>
            <pc:docMk/>
            <pc:sldMk cId="649604289" sldId="4229"/>
            <ac:picMk id="2" creationId="{C509ACCF-46C2-80F0-4605-C46B8B01CFCF}"/>
          </ac:picMkLst>
        </pc:picChg>
        <pc:picChg chg="del">
          <ac:chgData name="Michelle Gallace" userId="6890fe1d-fae7-4c95-8977-faa318922140" providerId="ADAL" clId="{B045083B-15C0-4F0B-AA82-FBD27338DEAD}" dt="2023-09-24T08:15:35.320" v="6887" actId="478"/>
          <ac:picMkLst>
            <pc:docMk/>
            <pc:sldMk cId="649604289" sldId="4229"/>
            <ac:picMk id="4" creationId="{C5F2651C-2113-4F94-C8D5-0E626C53960E}"/>
          </ac:picMkLst>
        </pc:picChg>
        <pc:picChg chg="add mod modCrop">
          <ac:chgData name="Michelle Gallace" userId="6890fe1d-fae7-4c95-8977-faa318922140" providerId="ADAL" clId="{B045083B-15C0-4F0B-AA82-FBD27338DEAD}" dt="2023-09-24T08:30:55.967" v="8001" actId="1076"/>
          <ac:picMkLst>
            <pc:docMk/>
            <pc:sldMk cId="649604289" sldId="4229"/>
            <ac:picMk id="10" creationId="{C993AE86-5FF4-83A3-8F95-989C92A3623E}"/>
          </ac:picMkLst>
        </pc:picChg>
        <pc:picChg chg="del">
          <ac:chgData name="Michelle Gallace" userId="6890fe1d-fae7-4c95-8977-faa318922140" providerId="ADAL" clId="{B045083B-15C0-4F0B-AA82-FBD27338DEAD}" dt="2023-09-24T08:15:39.923" v="6890" actId="478"/>
          <ac:picMkLst>
            <pc:docMk/>
            <pc:sldMk cId="649604289" sldId="4229"/>
            <ac:picMk id="11" creationId="{9A6F7495-D18F-B1D8-3EB6-3F52BC66F7EC}"/>
          </ac:picMkLst>
        </pc:picChg>
        <pc:picChg chg="add mod modCrop">
          <ac:chgData name="Michelle Gallace" userId="6890fe1d-fae7-4c95-8977-faa318922140" providerId="ADAL" clId="{B045083B-15C0-4F0B-AA82-FBD27338DEAD}" dt="2023-09-24T08:33:49.917" v="8344" actId="1076"/>
          <ac:picMkLst>
            <pc:docMk/>
            <pc:sldMk cId="649604289" sldId="4229"/>
            <ac:picMk id="12" creationId="{893CA560-4DD4-8456-7B10-699FB9F17F78}"/>
          </ac:picMkLst>
        </pc:picChg>
        <pc:picChg chg="del">
          <ac:chgData name="Michelle Gallace" userId="6890fe1d-fae7-4c95-8977-faa318922140" providerId="ADAL" clId="{B045083B-15C0-4F0B-AA82-FBD27338DEAD}" dt="2023-09-24T08:15:34.178" v="6886" actId="478"/>
          <ac:picMkLst>
            <pc:docMk/>
            <pc:sldMk cId="649604289" sldId="4229"/>
            <ac:picMk id="13" creationId="{38B521EE-C0E3-615D-0B68-E55BA68F32E6}"/>
          </ac:picMkLst>
        </pc:picChg>
        <pc:picChg chg="del">
          <ac:chgData name="Michelle Gallace" userId="6890fe1d-fae7-4c95-8977-faa318922140" providerId="ADAL" clId="{B045083B-15C0-4F0B-AA82-FBD27338DEAD}" dt="2023-09-24T08:15:34.178" v="6886" actId="478"/>
          <ac:picMkLst>
            <pc:docMk/>
            <pc:sldMk cId="649604289" sldId="4229"/>
            <ac:picMk id="14" creationId="{DFB2FC6E-BEF0-5C0F-8C61-67CCFACA853A}"/>
          </ac:picMkLst>
        </pc:picChg>
        <pc:picChg chg="del">
          <ac:chgData name="Michelle Gallace" userId="6890fe1d-fae7-4c95-8977-faa318922140" providerId="ADAL" clId="{B045083B-15C0-4F0B-AA82-FBD27338DEAD}" dt="2023-09-24T08:15:38.993" v="6889" actId="478"/>
          <ac:picMkLst>
            <pc:docMk/>
            <pc:sldMk cId="649604289" sldId="4229"/>
            <ac:picMk id="15" creationId="{76A435BA-8FF7-183A-E8A8-C180AF4E8F1C}"/>
          </ac:picMkLst>
        </pc:picChg>
        <pc:picChg chg="del">
          <ac:chgData name="Michelle Gallace" userId="6890fe1d-fae7-4c95-8977-faa318922140" providerId="ADAL" clId="{B045083B-15C0-4F0B-AA82-FBD27338DEAD}" dt="2023-09-24T08:15:27.087" v="6882" actId="478"/>
          <ac:picMkLst>
            <pc:docMk/>
            <pc:sldMk cId="649604289" sldId="4229"/>
            <ac:picMk id="19" creationId="{32D554C5-9D1F-3B60-7CC2-FC1F7272192D}"/>
          </ac:picMkLst>
        </pc:picChg>
        <pc:picChg chg="add del mod">
          <ac:chgData name="Michelle Gallace" userId="6890fe1d-fae7-4c95-8977-faa318922140" providerId="ADAL" clId="{B045083B-15C0-4F0B-AA82-FBD27338DEAD}" dt="2023-09-24T08:35:56.823" v="8358" actId="478"/>
          <ac:picMkLst>
            <pc:docMk/>
            <pc:sldMk cId="649604289" sldId="4229"/>
            <ac:picMk id="27" creationId="{00867371-01C9-FEDF-560D-15886E01E7D5}"/>
          </ac:picMkLst>
        </pc:picChg>
        <pc:picChg chg="add mod modCrop">
          <ac:chgData name="Michelle Gallace" userId="6890fe1d-fae7-4c95-8977-faa318922140" providerId="ADAL" clId="{B045083B-15C0-4F0B-AA82-FBD27338DEAD}" dt="2023-09-24T08:36:35.581" v="8365" actId="1076"/>
          <ac:picMkLst>
            <pc:docMk/>
            <pc:sldMk cId="649604289" sldId="4229"/>
            <ac:picMk id="28" creationId="{2BC558A0-451F-50BD-32AC-B09FA1BF3D1B}"/>
          </ac:picMkLst>
        </pc:picChg>
      </pc:sldChg>
      <pc:sldChg chg="new del">
        <pc:chgData name="Michelle Gallace" userId="6890fe1d-fae7-4c95-8977-faa318922140" providerId="ADAL" clId="{B045083B-15C0-4F0B-AA82-FBD27338DEAD}" dt="2023-09-22T12:09:44.928" v="5709" actId="680"/>
        <pc:sldMkLst>
          <pc:docMk/>
          <pc:sldMk cId="1925655964" sldId="4229"/>
        </pc:sldMkLst>
      </pc:sldChg>
      <pc:sldChg chg="new del">
        <pc:chgData name="Michelle Gallace" userId="6890fe1d-fae7-4c95-8977-faa318922140" providerId="ADAL" clId="{B045083B-15C0-4F0B-AA82-FBD27338DEAD}" dt="2023-09-22T12:08:20.704" v="5702" actId="680"/>
        <pc:sldMkLst>
          <pc:docMk/>
          <pc:sldMk cId="3602734388" sldId="4229"/>
        </pc:sldMkLst>
      </pc:sldChg>
      <pc:sldMasterChg chg="modTransition modSldLayout">
        <pc:chgData name="Michelle Gallace" userId="6890fe1d-fae7-4c95-8977-faa318922140" providerId="ADAL" clId="{B045083B-15C0-4F0B-AA82-FBD27338DEAD}" dt="2023-09-24T04:36:57.689" v="6846"/>
        <pc:sldMasterMkLst>
          <pc:docMk/>
          <pc:sldMasterMk cId="0" sldId="2147483648"/>
        </pc:sldMasterMkLst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0" sldId="2147483648"/>
            <pc:sldLayoutMk cId="0" sldId="2147483659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0" sldId="2147483648"/>
            <pc:sldLayoutMk cId="0" sldId="2147483660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0" sldId="2147483648"/>
            <pc:sldLayoutMk cId="3462180937" sldId="2147483694"/>
          </pc:sldLayoutMkLst>
        </pc:sldLayoutChg>
      </pc:sldMasterChg>
      <pc:sldMasterChg chg="modTransition modSldLayout">
        <pc:chgData name="Michelle Gallace" userId="6890fe1d-fae7-4c95-8977-faa318922140" providerId="ADAL" clId="{B045083B-15C0-4F0B-AA82-FBD27338DEAD}" dt="2023-09-24T04:36:57.689" v="6846"/>
        <pc:sldMasterMkLst>
          <pc:docMk/>
          <pc:sldMasterMk cId="1374475112" sldId="2147483661"/>
        </pc:sldMasterMkLst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2395250101" sldId="2147483662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504869021" sldId="2147483663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294165519" sldId="2147483664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3643845478" sldId="2147483665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711197951" sldId="2147483666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3836347296" sldId="2147483667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3413169465" sldId="2147483668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375390884" sldId="2147483669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3076668560" sldId="2147483670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705222453" sldId="2147483671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4204210999" sldId="2147483672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3421399512" sldId="2147483673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3133026174" sldId="2147483674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1932399357" sldId="2147483675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1592866404" sldId="2147483676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1374475112" sldId="2147483661"/>
            <pc:sldLayoutMk cId="3275590158" sldId="2147483678"/>
          </pc:sldLayoutMkLst>
        </pc:sldLayoutChg>
      </pc:sldMasterChg>
      <pc:sldMasterChg chg="modTransition modSldLayout">
        <pc:chgData name="Michelle Gallace" userId="6890fe1d-fae7-4c95-8977-faa318922140" providerId="ADAL" clId="{B045083B-15C0-4F0B-AA82-FBD27338DEAD}" dt="2023-09-24T04:36:57.689" v="6846"/>
        <pc:sldMasterMkLst>
          <pc:docMk/>
          <pc:sldMasterMk cId="3455580927" sldId="2147483695"/>
        </pc:sldMasterMkLst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3114427770" sldId="2147483696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2283978091" sldId="2147483697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3763001610" sldId="2147483698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2302444004" sldId="2147483699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1855136602" sldId="2147483700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2800465973" sldId="2147483701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1285467510" sldId="2147483702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1335886725" sldId="2147483703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1717577203" sldId="2147483704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2223038402" sldId="2147483705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2558960332" sldId="2147483706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3448895583" sldId="2147483707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3455580927" sldId="2147483695"/>
            <pc:sldLayoutMk cId="3979470045" sldId="2147483752"/>
          </pc:sldLayoutMkLst>
        </pc:sldLayoutChg>
      </pc:sldMasterChg>
      <pc:sldMasterChg chg="modTransition modSldLayout">
        <pc:chgData name="Michelle Gallace" userId="6890fe1d-fae7-4c95-8977-faa318922140" providerId="ADAL" clId="{B045083B-15C0-4F0B-AA82-FBD27338DEAD}" dt="2023-09-24T04:36:57.689" v="6846"/>
        <pc:sldMasterMkLst>
          <pc:docMk/>
          <pc:sldMasterMk cId="4163691388" sldId="2147483721"/>
        </pc:sldMasterMkLst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1484286264" sldId="2147483722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1614232877" sldId="2147483723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1156992543" sldId="2147483724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3582398438" sldId="2147483725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2745375655" sldId="2147483726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3430314316" sldId="2147483727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4225717815" sldId="2147483728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2169984126" sldId="2147483729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1677787400" sldId="2147483730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3125578575" sldId="2147483731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3354173638" sldId="2147483732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1729946466" sldId="2147483733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2782216649" sldId="2147483734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1879739156" sldId="2147483735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173501537" sldId="2147483736"/>
          </pc:sldLayoutMkLst>
        </pc:sldLayoutChg>
        <pc:sldLayoutChg chg="modTransition">
          <pc:chgData name="Michelle Gallace" userId="6890fe1d-fae7-4c95-8977-faa318922140" providerId="ADAL" clId="{B045083B-15C0-4F0B-AA82-FBD27338DEAD}" dt="2023-09-24T04:36:57.689" v="6846"/>
          <pc:sldLayoutMkLst>
            <pc:docMk/>
            <pc:sldMasterMk cId="4163691388" sldId="2147483721"/>
            <pc:sldLayoutMk cId="1788138836" sldId="2147483738"/>
          </pc:sldLayoutMkLst>
        </pc:sldLayoutChg>
      </pc:sldMasterChg>
    </pc:docChg>
  </pc:docChgLst>
  <pc:docChgLst>
    <pc:chgData name="Michelle Gallace" userId="6890fe1d-fae7-4c95-8977-faa318922140" providerId="ADAL" clId="{3D26446E-6602-4653-B7A7-D5BC40F0709F}"/>
    <pc:docChg chg="undo redo custSel addSld delSld modSld sldOrd">
      <pc:chgData name="Michelle Gallace" userId="6890fe1d-fae7-4c95-8977-faa318922140" providerId="ADAL" clId="{3D26446E-6602-4653-B7A7-D5BC40F0709F}" dt="2024-02-10T04:05:19.559" v="12691" actId="20577"/>
      <pc:docMkLst>
        <pc:docMk/>
      </pc:docMkLst>
      <pc:sldChg chg="modSp mod">
        <pc:chgData name="Michelle Gallace" userId="6890fe1d-fae7-4c95-8977-faa318922140" providerId="ADAL" clId="{3D26446E-6602-4653-B7A7-D5BC40F0709F}" dt="2024-02-07T06:07:20.531" v="6041" actId="20577"/>
        <pc:sldMkLst>
          <pc:docMk/>
          <pc:sldMk cId="0" sldId="257"/>
        </pc:sldMkLst>
        <pc:spChg chg="mod">
          <ac:chgData name="Michelle Gallace" userId="6890fe1d-fae7-4c95-8977-faa318922140" providerId="ADAL" clId="{3D26446E-6602-4653-B7A7-D5BC40F0709F}" dt="2024-02-05T00:01:57.243" v="387" actId="20577"/>
          <ac:spMkLst>
            <pc:docMk/>
            <pc:sldMk cId="0" sldId="257"/>
            <ac:spMk id="3" creationId="{0D5035CB-5CB6-4E0E-5290-716C49015623}"/>
          </ac:spMkLst>
        </pc:spChg>
        <pc:spChg chg="mod">
          <ac:chgData name="Michelle Gallace" userId="6890fe1d-fae7-4c95-8977-faa318922140" providerId="ADAL" clId="{3D26446E-6602-4653-B7A7-D5BC40F0709F}" dt="2024-02-07T06:07:20.531" v="6041" actId="20577"/>
          <ac:spMkLst>
            <pc:docMk/>
            <pc:sldMk cId="0" sldId="257"/>
            <ac:spMk id="129" creationId="{00000000-0000-0000-0000-000000000000}"/>
          </ac:spMkLst>
        </pc:spChg>
      </pc:sldChg>
      <pc:sldChg chg="del">
        <pc:chgData name="Michelle Gallace" userId="6890fe1d-fae7-4c95-8977-faa318922140" providerId="ADAL" clId="{3D26446E-6602-4653-B7A7-D5BC40F0709F}" dt="2024-02-07T05:34:18.703" v="5749" actId="2696"/>
        <pc:sldMkLst>
          <pc:docMk/>
          <pc:sldMk cId="1633230077" sldId="4194"/>
        </pc:sldMkLst>
      </pc:sldChg>
      <pc:sldChg chg="addSp delSp modSp del mod">
        <pc:chgData name="Michelle Gallace" userId="6890fe1d-fae7-4c95-8977-faa318922140" providerId="ADAL" clId="{3D26446E-6602-4653-B7A7-D5BC40F0709F}" dt="2024-02-08T08:41:30.626" v="11485" actId="2696"/>
        <pc:sldMkLst>
          <pc:docMk/>
          <pc:sldMk cId="673452195" sldId="4215"/>
        </pc:sldMkLst>
        <pc:spChg chg="add mod">
          <ac:chgData name="Michelle Gallace" userId="6890fe1d-fae7-4c95-8977-faa318922140" providerId="ADAL" clId="{3D26446E-6602-4653-B7A7-D5BC40F0709F}" dt="2024-02-07T22:44:49.125" v="7122" actId="1076"/>
          <ac:spMkLst>
            <pc:docMk/>
            <pc:sldMk cId="673452195" sldId="4215"/>
            <ac:spMk id="2" creationId="{16B913E5-835C-BD6E-B2AD-77172B6B3DC3}"/>
          </ac:spMkLst>
        </pc:spChg>
        <pc:spChg chg="add del mod">
          <ac:chgData name="Michelle Gallace" userId="6890fe1d-fae7-4c95-8977-faa318922140" providerId="ADAL" clId="{3D26446E-6602-4653-B7A7-D5BC40F0709F}" dt="2024-02-07T04:25:58.841" v="4229" actId="478"/>
          <ac:spMkLst>
            <pc:docMk/>
            <pc:sldMk cId="673452195" sldId="4215"/>
            <ac:spMk id="2" creationId="{3C46FEBE-66F7-C16D-E6A4-9548381FFB5F}"/>
          </ac:spMkLst>
        </pc:spChg>
        <pc:spChg chg="add mod">
          <ac:chgData name="Michelle Gallace" userId="6890fe1d-fae7-4c95-8977-faa318922140" providerId="ADAL" clId="{3D26446E-6602-4653-B7A7-D5BC40F0709F}" dt="2024-02-07T22:42:44.727" v="7094" actId="1076"/>
          <ac:spMkLst>
            <pc:docMk/>
            <pc:sldMk cId="673452195" sldId="4215"/>
            <ac:spMk id="3" creationId="{9E147773-1F96-9C65-BB0B-0CCC72D909F9}"/>
          </ac:spMkLst>
        </pc:spChg>
        <pc:spChg chg="add mod">
          <ac:chgData name="Michelle Gallace" userId="6890fe1d-fae7-4c95-8977-faa318922140" providerId="ADAL" clId="{3D26446E-6602-4653-B7A7-D5BC40F0709F}" dt="2024-02-07T22:42:35.275" v="7093" actId="1076"/>
          <ac:spMkLst>
            <pc:docMk/>
            <pc:sldMk cId="673452195" sldId="4215"/>
            <ac:spMk id="4" creationId="{30FA30D8-4010-0E30-AA5D-4F496E38ADB2}"/>
          </ac:spMkLst>
        </pc:spChg>
        <pc:spChg chg="del mod">
          <ac:chgData name="Michelle Gallace" userId="6890fe1d-fae7-4c95-8977-faa318922140" providerId="ADAL" clId="{3D26446E-6602-4653-B7A7-D5BC40F0709F}" dt="2024-02-05T00:09:26.203" v="450" actId="478"/>
          <ac:spMkLst>
            <pc:docMk/>
            <pc:sldMk cId="673452195" sldId="4215"/>
            <ac:spMk id="4" creationId="{E863804F-D5A0-77AB-5A4D-82AA7CA6EE45}"/>
          </ac:spMkLst>
        </pc:spChg>
        <pc:spChg chg="del mod">
          <ac:chgData name="Michelle Gallace" userId="6890fe1d-fae7-4c95-8977-faa318922140" providerId="ADAL" clId="{3D26446E-6602-4653-B7A7-D5BC40F0709F}" dt="2024-02-05T00:08:29.646" v="424" actId="478"/>
          <ac:spMkLst>
            <pc:docMk/>
            <pc:sldMk cId="673452195" sldId="4215"/>
            <ac:spMk id="5" creationId="{6AE674E0-27B8-6185-4EDF-5356047EFCF2}"/>
          </ac:spMkLst>
        </pc:spChg>
        <pc:spChg chg="add mod">
          <ac:chgData name="Michelle Gallace" userId="6890fe1d-fae7-4c95-8977-faa318922140" providerId="ADAL" clId="{3D26446E-6602-4653-B7A7-D5BC40F0709F}" dt="2024-02-07T06:51:59.821" v="6253" actId="1076"/>
          <ac:spMkLst>
            <pc:docMk/>
            <pc:sldMk cId="673452195" sldId="4215"/>
            <ac:spMk id="5" creationId="{9A31EAD2-B61E-E5E4-2DA6-D1705A8A81A8}"/>
          </ac:spMkLst>
        </pc:spChg>
        <pc:spChg chg="add mod">
          <ac:chgData name="Michelle Gallace" userId="6890fe1d-fae7-4c95-8977-faa318922140" providerId="ADAL" clId="{3D26446E-6602-4653-B7A7-D5BC40F0709F}" dt="2024-02-07T06:51:59.821" v="6253" actId="1076"/>
          <ac:spMkLst>
            <pc:docMk/>
            <pc:sldMk cId="673452195" sldId="4215"/>
            <ac:spMk id="6" creationId="{E10EB82C-BC18-C48C-CB1E-809E2E22D17A}"/>
          </ac:spMkLst>
        </pc:spChg>
        <pc:spChg chg="add mod">
          <ac:chgData name="Michelle Gallace" userId="6890fe1d-fae7-4c95-8977-faa318922140" providerId="ADAL" clId="{3D26446E-6602-4653-B7A7-D5BC40F0709F}" dt="2024-02-07T06:51:59.821" v="6253" actId="1076"/>
          <ac:spMkLst>
            <pc:docMk/>
            <pc:sldMk cId="673452195" sldId="4215"/>
            <ac:spMk id="7" creationId="{339F7849-CC91-7728-38AA-45C7B7F7A537}"/>
          </ac:spMkLst>
        </pc:spChg>
        <pc:spChg chg="del mod">
          <ac:chgData name="Michelle Gallace" userId="6890fe1d-fae7-4c95-8977-faa318922140" providerId="ADAL" clId="{3D26446E-6602-4653-B7A7-D5BC40F0709F}" dt="2024-02-05T00:08:33.792" v="428" actId="478"/>
          <ac:spMkLst>
            <pc:docMk/>
            <pc:sldMk cId="673452195" sldId="4215"/>
            <ac:spMk id="7" creationId="{65C265B0-6092-6498-D689-8006C8B6C306}"/>
          </ac:spMkLst>
        </pc:spChg>
        <pc:spChg chg="add mod">
          <ac:chgData name="Michelle Gallace" userId="6890fe1d-fae7-4c95-8977-faa318922140" providerId="ADAL" clId="{3D26446E-6602-4653-B7A7-D5BC40F0709F}" dt="2024-02-07T06:51:59.821" v="6253" actId="1076"/>
          <ac:spMkLst>
            <pc:docMk/>
            <pc:sldMk cId="673452195" sldId="4215"/>
            <ac:spMk id="8" creationId="{D01582F7-BF2C-FED7-75C7-2CCF12F048B9}"/>
          </ac:spMkLst>
        </pc:spChg>
        <pc:spChg chg="add mod">
          <ac:chgData name="Michelle Gallace" userId="6890fe1d-fae7-4c95-8977-faa318922140" providerId="ADAL" clId="{3D26446E-6602-4653-B7A7-D5BC40F0709F}" dt="2024-02-07T22:42:57.075" v="7096" actId="1076"/>
          <ac:spMkLst>
            <pc:docMk/>
            <pc:sldMk cId="673452195" sldId="4215"/>
            <ac:spMk id="9" creationId="{30D4F345-7312-ABA5-A9B2-0DA8B65715C5}"/>
          </ac:spMkLst>
        </pc:spChg>
        <pc:spChg chg="add del mod">
          <ac:chgData name="Michelle Gallace" userId="6890fe1d-fae7-4c95-8977-faa318922140" providerId="ADAL" clId="{3D26446E-6602-4653-B7A7-D5BC40F0709F}" dt="2024-02-07T04:42:54.210" v="4738" actId="478"/>
          <ac:spMkLst>
            <pc:docMk/>
            <pc:sldMk cId="673452195" sldId="4215"/>
            <ac:spMk id="9" creationId="{D74CDABC-4A7E-8D20-EFE2-2466E6C93C53}"/>
          </ac:spMkLst>
        </pc:spChg>
        <pc:spChg chg="add mod">
          <ac:chgData name="Michelle Gallace" userId="6890fe1d-fae7-4c95-8977-faa318922140" providerId="ADAL" clId="{3D26446E-6602-4653-B7A7-D5BC40F0709F}" dt="2024-02-07T22:43:28.722" v="7100" actId="1076"/>
          <ac:spMkLst>
            <pc:docMk/>
            <pc:sldMk cId="673452195" sldId="4215"/>
            <ac:spMk id="12" creationId="{6C5BAC7A-7497-4BAC-436D-7BD1EA6513A6}"/>
          </ac:spMkLst>
        </pc:spChg>
        <pc:spChg chg="add mod">
          <ac:chgData name="Michelle Gallace" userId="6890fe1d-fae7-4c95-8977-faa318922140" providerId="ADAL" clId="{3D26446E-6602-4653-B7A7-D5BC40F0709F}" dt="2024-02-07T06:51:59.821" v="6253" actId="1076"/>
          <ac:spMkLst>
            <pc:docMk/>
            <pc:sldMk cId="673452195" sldId="4215"/>
            <ac:spMk id="13" creationId="{ED45CF49-2E43-1F69-A743-FDEF47557537}"/>
          </ac:spMkLst>
        </pc:spChg>
        <pc:spChg chg="add mod">
          <ac:chgData name="Michelle Gallace" userId="6890fe1d-fae7-4c95-8977-faa318922140" providerId="ADAL" clId="{3D26446E-6602-4653-B7A7-D5BC40F0709F}" dt="2024-02-07T06:51:59.821" v="6253" actId="1076"/>
          <ac:spMkLst>
            <pc:docMk/>
            <pc:sldMk cId="673452195" sldId="4215"/>
            <ac:spMk id="14" creationId="{FF8FA68B-272C-DABA-6BC1-5B7FB3C964F9}"/>
          </ac:spMkLst>
        </pc:spChg>
        <pc:spChg chg="add mod">
          <ac:chgData name="Michelle Gallace" userId="6890fe1d-fae7-4c95-8977-faa318922140" providerId="ADAL" clId="{3D26446E-6602-4653-B7A7-D5BC40F0709F}" dt="2024-02-07T22:43:35.207" v="7102" actId="1076"/>
          <ac:spMkLst>
            <pc:docMk/>
            <pc:sldMk cId="673452195" sldId="4215"/>
            <ac:spMk id="15" creationId="{1C9B1B3C-8E66-E83D-3AF5-BF63A9E94340}"/>
          </ac:spMkLst>
        </pc:spChg>
        <pc:spChg chg="add del mod">
          <ac:chgData name="Michelle Gallace" userId="6890fe1d-fae7-4c95-8977-faa318922140" providerId="ADAL" clId="{3D26446E-6602-4653-B7A7-D5BC40F0709F}" dt="2024-02-07T05:59:29.748" v="5887" actId="478"/>
          <ac:spMkLst>
            <pc:docMk/>
            <pc:sldMk cId="673452195" sldId="4215"/>
            <ac:spMk id="15" creationId="{C9E5EEC3-4E71-10E0-164B-54330E148795}"/>
          </ac:spMkLst>
        </pc:spChg>
        <pc:spChg chg="add mod">
          <ac:chgData name="Michelle Gallace" userId="6890fe1d-fae7-4c95-8977-faa318922140" providerId="ADAL" clId="{3D26446E-6602-4653-B7A7-D5BC40F0709F}" dt="2024-02-07T22:44:17.265" v="7111" actId="1076"/>
          <ac:spMkLst>
            <pc:docMk/>
            <pc:sldMk cId="673452195" sldId="4215"/>
            <ac:spMk id="16" creationId="{E0802FF1-7A14-3F20-C479-35859FE96AF5}"/>
          </ac:spMkLst>
        </pc:spChg>
        <pc:spChg chg="mod">
          <ac:chgData name="Michelle Gallace" userId="6890fe1d-fae7-4c95-8977-faa318922140" providerId="ADAL" clId="{3D26446E-6602-4653-B7A7-D5BC40F0709F}" dt="2024-02-07T05:56:08.804" v="5855" actId="20577"/>
          <ac:spMkLst>
            <pc:docMk/>
            <pc:sldMk cId="673452195" sldId="4215"/>
            <ac:spMk id="18" creationId="{468FF6F5-8A75-41AE-0BDF-B970FEB1D694}"/>
          </ac:spMkLst>
        </pc:spChg>
        <pc:spChg chg="add mod">
          <ac:chgData name="Michelle Gallace" userId="6890fe1d-fae7-4c95-8977-faa318922140" providerId="ADAL" clId="{3D26446E-6602-4653-B7A7-D5BC40F0709F}" dt="2024-02-07T22:44:41.854" v="7119" actId="1076"/>
          <ac:spMkLst>
            <pc:docMk/>
            <pc:sldMk cId="673452195" sldId="4215"/>
            <ac:spMk id="19" creationId="{8FF1A190-E93E-BBF2-454B-67C9ED4E3D52}"/>
          </ac:spMkLst>
        </pc:spChg>
        <pc:spChg chg="add mod">
          <ac:chgData name="Michelle Gallace" userId="6890fe1d-fae7-4c95-8977-faa318922140" providerId="ADAL" clId="{3D26446E-6602-4653-B7A7-D5BC40F0709F}" dt="2024-02-07T22:45:24.574" v="7129" actId="1076"/>
          <ac:spMkLst>
            <pc:docMk/>
            <pc:sldMk cId="673452195" sldId="4215"/>
            <ac:spMk id="20" creationId="{913FA8EA-BA3B-AD7B-26B0-7EB25A8B4AFF}"/>
          </ac:spMkLst>
        </pc:spChg>
        <pc:spChg chg="add del mod">
          <ac:chgData name="Michelle Gallace" userId="6890fe1d-fae7-4c95-8977-faa318922140" providerId="ADAL" clId="{3D26446E-6602-4653-B7A7-D5BC40F0709F}" dt="2024-02-07T22:44:20.672" v="7112" actId="478"/>
          <ac:spMkLst>
            <pc:docMk/>
            <pc:sldMk cId="673452195" sldId="4215"/>
            <ac:spMk id="21" creationId="{BC18EE6A-98E0-2637-D253-7398AD5B303F}"/>
          </ac:spMkLst>
        </pc:spChg>
        <pc:spChg chg="add del">
          <ac:chgData name="Michelle Gallace" userId="6890fe1d-fae7-4c95-8977-faa318922140" providerId="ADAL" clId="{3D26446E-6602-4653-B7A7-D5BC40F0709F}" dt="2024-02-07T04:39:18.466" v="4682" actId="478"/>
          <ac:spMkLst>
            <pc:docMk/>
            <pc:sldMk cId="673452195" sldId="4215"/>
            <ac:spMk id="21" creationId="{BE08812C-5301-A50E-48B8-65F77AFCB9DF}"/>
          </ac:spMkLst>
        </pc:spChg>
        <pc:spChg chg="add del mod">
          <ac:chgData name="Michelle Gallace" userId="6890fe1d-fae7-4c95-8977-faa318922140" providerId="ADAL" clId="{3D26446E-6602-4653-B7A7-D5BC40F0709F}" dt="2024-02-07T22:42:09.296" v="7083" actId="478"/>
          <ac:spMkLst>
            <pc:docMk/>
            <pc:sldMk cId="673452195" sldId="4215"/>
            <ac:spMk id="22" creationId="{92D711EC-E291-1D49-5853-1D61D912866C}"/>
          </ac:spMkLst>
        </pc:spChg>
        <pc:spChg chg="add del mod">
          <ac:chgData name="Michelle Gallace" userId="6890fe1d-fae7-4c95-8977-faa318922140" providerId="ADAL" clId="{3D26446E-6602-4653-B7A7-D5BC40F0709F}" dt="2024-02-07T06:05:34.996" v="5985" actId="478"/>
          <ac:spMkLst>
            <pc:docMk/>
            <pc:sldMk cId="673452195" sldId="4215"/>
            <ac:spMk id="23" creationId="{5ADFBE2D-7C87-3FAE-8566-63924172F68A}"/>
          </ac:spMkLst>
        </pc:spChg>
        <pc:spChg chg="add mod">
          <ac:chgData name="Michelle Gallace" userId="6890fe1d-fae7-4c95-8977-faa318922140" providerId="ADAL" clId="{3D26446E-6602-4653-B7A7-D5BC40F0709F}" dt="2024-02-07T22:45:42.853" v="7131" actId="1076"/>
          <ac:spMkLst>
            <pc:docMk/>
            <pc:sldMk cId="673452195" sldId="4215"/>
            <ac:spMk id="23" creationId="{A8D52C93-958C-864C-0A31-6657FE077B18}"/>
          </ac:spMkLst>
        </pc:spChg>
        <pc:spChg chg="add del mod">
          <ac:chgData name="Michelle Gallace" userId="6890fe1d-fae7-4c95-8977-faa318922140" providerId="ADAL" clId="{3D26446E-6602-4653-B7A7-D5BC40F0709F}" dt="2024-02-07T22:42:26.666" v="7088" actId="478"/>
          <ac:spMkLst>
            <pc:docMk/>
            <pc:sldMk cId="673452195" sldId="4215"/>
            <ac:spMk id="24" creationId="{D759744B-A289-1396-E4BD-CA1815E40FE4}"/>
          </ac:spMkLst>
        </pc:spChg>
        <pc:spChg chg="add del mod">
          <ac:chgData name="Michelle Gallace" userId="6890fe1d-fae7-4c95-8977-faa318922140" providerId="ADAL" clId="{3D26446E-6602-4653-B7A7-D5BC40F0709F}" dt="2024-02-07T22:44:23.370" v="7113" actId="478"/>
          <ac:spMkLst>
            <pc:docMk/>
            <pc:sldMk cId="673452195" sldId="4215"/>
            <ac:spMk id="25" creationId="{27226FD8-06AF-B2F5-9AA1-43A40B37FB13}"/>
          </ac:spMkLst>
        </pc:spChg>
        <pc:spChg chg="add del mod">
          <ac:chgData name="Michelle Gallace" userId="6890fe1d-fae7-4c95-8977-faa318922140" providerId="ADAL" clId="{3D26446E-6602-4653-B7A7-D5BC40F0709F}" dt="2024-02-07T05:17:53.563" v="5487" actId="478"/>
          <ac:spMkLst>
            <pc:docMk/>
            <pc:sldMk cId="673452195" sldId="4215"/>
            <ac:spMk id="25" creationId="{B02EAFB6-7D23-A929-FB9E-CBA30C4798B2}"/>
          </ac:spMkLst>
        </pc:spChg>
        <pc:spChg chg="add del mod">
          <ac:chgData name="Michelle Gallace" userId="6890fe1d-fae7-4c95-8977-faa318922140" providerId="ADAL" clId="{3D26446E-6602-4653-B7A7-D5BC40F0709F}" dt="2024-02-07T06:00:23.077" v="5905" actId="478"/>
          <ac:spMkLst>
            <pc:docMk/>
            <pc:sldMk cId="673452195" sldId="4215"/>
            <ac:spMk id="26" creationId="{BD308851-57A9-D83E-7B2A-2F7A8380306A}"/>
          </ac:spMkLst>
        </pc:spChg>
        <pc:spChg chg="add del mod">
          <ac:chgData name="Michelle Gallace" userId="6890fe1d-fae7-4c95-8977-faa318922140" providerId="ADAL" clId="{3D26446E-6602-4653-B7A7-D5BC40F0709F}" dt="2024-02-07T22:44:25.329" v="7114" actId="478"/>
          <ac:spMkLst>
            <pc:docMk/>
            <pc:sldMk cId="673452195" sldId="4215"/>
            <ac:spMk id="27" creationId="{431E20DB-54E3-6D63-9636-2149B397751C}"/>
          </ac:spMkLst>
        </pc:spChg>
        <pc:spChg chg="add del mod">
          <ac:chgData name="Michelle Gallace" userId="6890fe1d-fae7-4c95-8977-faa318922140" providerId="ADAL" clId="{3D26446E-6602-4653-B7A7-D5BC40F0709F}" dt="2024-02-07T05:06:23.721" v="5087" actId="478"/>
          <ac:spMkLst>
            <pc:docMk/>
            <pc:sldMk cId="673452195" sldId="4215"/>
            <ac:spMk id="27" creationId="{B356C899-D338-3F00-90A9-006D1828A8AE}"/>
          </ac:spMkLst>
        </pc:spChg>
        <pc:spChg chg="add del mod">
          <ac:chgData name="Michelle Gallace" userId="6890fe1d-fae7-4c95-8977-faa318922140" providerId="ADAL" clId="{3D26446E-6602-4653-B7A7-D5BC40F0709F}" dt="2024-02-07T05:06:22.852" v="5086" actId="478"/>
          <ac:spMkLst>
            <pc:docMk/>
            <pc:sldMk cId="673452195" sldId="4215"/>
            <ac:spMk id="28" creationId="{A0D111C6-1B80-7B5E-D287-E246C6F498ED}"/>
          </ac:spMkLst>
        </pc:spChg>
        <pc:spChg chg="add del mod">
          <ac:chgData name="Michelle Gallace" userId="6890fe1d-fae7-4c95-8977-faa318922140" providerId="ADAL" clId="{3D26446E-6602-4653-B7A7-D5BC40F0709F}" dt="2024-02-07T04:54:59.146" v="4884" actId="478"/>
          <ac:spMkLst>
            <pc:docMk/>
            <pc:sldMk cId="673452195" sldId="4215"/>
            <ac:spMk id="29" creationId="{0445332F-08BB-E81B-93E3-5A467DB3155A}"/>
          </ac:spMkLst>
        </pc:spChg>
        <pc:spChg chg="add del mod">
          <ac:chgData name="Michelle Gallace" userId="6890fe1d-fae7-4c95-8977-faa318922140" providerId="ADAL" clId="{3D26446E-6602-4653-B7A7-D5BC40F0709F}" dt="2024-02-07T05:41:30.802" v="5848" actId="478"/>
          <ac:spMkLst>
            <pc:docMk/>
            <pc:sldMk cId="673452195" sldId="4215"/>
            <ac:spMk id="29" creationId="{DC2A4141-4919-3FBB-4056-AD2BEB190C74}"/>
          </ac:spMkLst>
        </pc:spChg>
        <pc:spChg chg="add del mod">
          <ac:chgData name="Michelle Gallace" userId="6890fe1d-fae7-4c95-8977-faa318922140" providerId="ADAL" clId="{3D26446E-6602-4653-B7A7-D5BC40F0709F}" dt="2024-02-07T05:41:31.350" v="5849" actId="478"/>
          <ac:spMkLst>
            <pc:docMk/>
            <pc:sldMk cId="673452195" sldId="4215"/>
            <ac:spMk id="30" creationId="{7F2FD009-FC05-46F1-C228-6D1145D410CF}"/>
          </ac:spMkLst>
        </pc:spChg>
        <pc:spChg chg="add del mod">
          <ac:chgData name="Michelle Gallace" userId="6890fe1d-fae7-4c95-8977-faa318922140" providerId="ADAL" clId="{3D26446E-6602-4653-B7A7-D5BC40F0709F}" dt="2024-02-07T05:06:24.703" v="5088" actId="478"/>
          <ac:spMkLst>
            <pc:docMk/>
            <pc:sldMk cId="673452195" sldId="4215"/>
            <ac:spMk id="31" creationId="{7B9F501C-4C53-B5EE-33B7-67C92DAA5DE6}"/>
          </ac:spMkLst>
        </pc:spChg>
        <pc:spChg chg="add mod">
          <ac:chgData name="Michelle Gallace" userId="6890fe1d-fae7-4c95-8977-faa318922140" providerId="ADAL" clId="{3D26446E-6602-4653-B7A7-D5BC40F0709F}" dt="2024-02-07T06:51:59.821" v="6253" actId="1076"/>
          <ac:spMkLst>
            <pc:docMk/>
            <pc:sldMk cId="673452195" sldId="4215"/>
            <ac:spMk id="32" creationId="{B37EDC93-14B3-9F3C-7D9E-1FF3892E1A1A}"/>
          </ac:spMkLst>
        </pc:spChg>
        <pc:spChg chg="add del mod">
          <ac:chgData name="Michelle Gallace" userId="6890fe1d-fae7-4c95-8977-faa318922140" providerId="ADAL" clId="{3D26446E-6602-4653-B7A7-D5BC40F0709F}" dt="2024-02-07T05:06:25.632" v="5089" actId="478"/>
          <ac:spMkLst>
            <pc:docMk/>
            <pc:sldMk cId="673452195" sldId="4215"/>
            <ac:spMk id="33" creationId="{A87AFA43-74CC-18E8-A0F3-AA20C7B0D466}"/>
          </ac:spMkLst>
        </pc:spChg>
        <pc:spChg chg="add mod">
          <ac:chgData name="Michelle Gallace" userId="6890fe1d-fae7-4c95-8977-faa318922140" providerId="ADAL" clId="{3D26446E-6602-4653-B7A7-D5BC40F0709F}" dt="2024-02-07T06:51:59.821" v="6253" actId="1076"/>
          <ac:spMkLst>
            <pc:docMk/>
            <pc:sldMk cId="673452195" sldId="4215"/>
            <ac:spMk id="34" creationId="{FB22267F-B306-ABF2-A940-84FB76ADE02B}"/>
          </ac:spMkLst>
        </pc:spChg>
        <pc:spChg chg="add mod">
          <ac:chgData name="Michelle Gallace" userId="6890fe1d-fae7-4c95-8977-faa318922140" providerId="ADAL" clId="{3D26446E-6602-4653-B7A7-D5BC40F0709F}" dt="2024-02-07T06:51:59.821" v="6253" actId="1076"/>
          <ac:spMkLst>
            <pc:docMk/>
            <pc:sldMk cId="673452195" sldId="4215"/>
            <ac:spMk id="35" creationId="{C7B924D6-EE08-96C2-17B0-540810A59BF5}"/>
          </ac:spMkLst>
        </pc:spChg>
        <pc:spChg chg="add del mod">
          <ac:chgData name="Michelle Gallace" userId="6890fe1d-fae7-4c95-8977-faa318922140" providerId="ADAL" clId="{3D26446E-6602-4653-B7A7-D5BC40F0709F}" dt="2024-02-07T05:09:03.636" v="5164" actId="478"/>
          <ac:spMkLst>
            <pc:docMk/>
            <pc:sldMk cId="673452195" sldId="4215"/>
            <ac:spMk id="36" creationId="{6679244D-7C4C-9BFD-64D9-27E055D635E1}"/>
          </ac:spMkLst>
        </pc:spChg>
        <pc:spChg chg="add del mod">
          <ac:chgData name="Michelle Gallace" userId="6890fe1d-fae7-4c95-8977-faa318922140" providerId="ADAL" clId="{3D26446E-6602-4653-B7A7-D5BC40F0709F}" dt="2024-02-07T05:09:23.052" v="5167" actId="478"/>
          <ac:spMkLst>
            <pc:docMk/>
            <pc:sldMk cId="673452195" sldId="4215"/>
            <ac:spMk id="37" creationId="{CA620129-904B-B513-4CE3-77646C40D4F3}"/>
          </ac:spMkLst>
        </pc:spChg>
        <pc:spChg chg="add mod">
          <ac:chgData name="Michelle Gallace" userId="6890fe1d-fae7-4c95-8977-faa318922140" providerId="ADAL" clId="{3D26446E-6602-4653-B7A7-D5BC40F0709F}" dt="2024-02-07T06:51:59.821" v="6253" actId="1076"/>
          <ac:spMkLst>
            <pc:docMk/>
            <pc:sldMk cId="673452195" sldId="4215"/>
            <ac:spMk id="38" creationId="{A0091DB8-79DD-BA5C-B2F1-842CD6E3C7C4}"/>
          </ac:spMkLst>
        </pc:spChg>
        <pc:spChg chg="add mod">
          <ac:chgData name="Michelle Gallace" userId="6890fe1d-fae7-4c95-8977-faa318922140" providerId="ADAL" clId="{3D26446E-6602-4653-B7A7-D5BC40F0709F}" dt="2024-02-07T06:51:59.821" v="6253" actId="1076"/>
          <ac:spMkLst>
            <pc:docMk/>
            <pc:sldMk cId="673452195" sldId="4215"/>
            <ac:spMk id="39" creationId="{A5BFCCEE-B911-0241-0B1B-D76EEF4129A3}"/>
          </ac:spMkLst>
        </pc:spChg>
        <pc:spChg chg="add mod">
          <ac:chgData name="Michelle Gallace" userId="6890fe1d-fae7-4c95-8977-faa318922140" providerId="ADAL" clId="{3D26446E-6602-4653-B7A7-D5BC40F0709F}" dt="2024-02-07T06:51:59.821" v="6253" actId="1076"/>
          <ac:spMkLst>
            <pc:docMk/>
            <pc:sldMk cId="673452195" sldId="4215"/>
            <ac:spMk id="40" creationId="{6B0A266D-AF24-E655-00AC-7C07EB5E2D55}"/>
          </ac:spMkLst>
        </pc:spChg>
        <pc:spChg chg="del">
          <ac:chgData name="Michelle Gallace" userId="6890fe1d-fae7-4c95-8977-faa318922140" providerId="ADAL" clId="{3D26446E-6602-4653-B7A7-D5BC40F0709F}" dt="2024-02-04T23:44:37.373" v="140" actId="478"/>
          <ac:spMkLst>
            <pc:docMk/>
            <pc:sldMk cId="673452195" sldId="4215"/>
            <ac:spMk id="40" creationId="{726C73DA-29AC-DAE5-4E2D-B42DF5C19B47}"/>
          </ac:spMkLst>
        </pc:spChg>
        <pc:spChg chg="del mod">
          <ac:chgData name="Michelle Gallace" userId="6890fe1d-fae7-4c95-8977-faa318922140" providerId="ADAL" clId="{3D26446E-6602-4653-B7A7-D5BC40F0709F}" dt="2024-02-04T23:44:36.708" v="139" actId="478"/>
          <ac:spMkLst>
            <pc:docMk/>
            <pc:sldMk cId="673452195" sldId="4215"/>
            <ac:spMk id="41" creationId="{30FA30D8-4010-0E30-AA5D-4F496E38ADB2}"/>
          </ac:spMkLst>
        </pc:spChg>
        <pc:spChg chg="add mod">
          <ac:chgData name="Michelle Gallace" userId="6890fe1d-fae7-4c95-8977-faa318922140" providerId="ADAL" clId="{3D26446E-6602-4653-B7A7-D5BC40F0709F}" dt="2024-02-07T06:51:59.821" v="6253" actId="1076"/>
          <ac:spMkLst>
            <pc:docMk/>
            <pc:sldMk cId="673452195" sldId="4215"/>
            <ac:spMk id="41" creationId="{48461710-EF04-0992-9239-48E57924E2FC}"/>
          </ac:spMkLst>
        </pc:spChg>
        <pc:spChg chg="add mod">
          <ac:chgData name="Michelle Gallace" userId="6890fe1d-fae7-4c95-8977-faa318922140" providerId="ADAL" clId="{3D26446E-6602-4653-B7A7-D5BC40F0709F}" dt="2024-02-07T06:02:23.731" v="5948" actId="1076"/>
          <ac:spMkLst>
            <pc:docMk/>
            <pc:sldMk cId="673452195" sldId="4215"/>
            <ac:spMk id="42" creationId="{212336DA-0246-9E6D-2329-F64F516C5D31}"/>
          </ac:spMkLst>
        </pc:spChg>
        <pc:spChg chg="del">
          <ac:chgData name="Michelle Gallace" userId="6890fe1d-fae7-4c95-8977-faa318922140" providerId="ADAL" clId="{3D26446E-6602-4653-B7A7-D5BC40F0709F}" dt="2024-02-04T23:41:30.033" v="105" actId="478"/>
          <ac:spMkLst>
            <pc:docMk/>
            <pc:sldMk cId="673452195" sldId="4215"/>
            <ac:spMk id="42" creationId="{CC292871-222E-B35A-D28C-10A1A4873B92}"/>
          </ac:spMkLst>
        </pc:spChg>
        <pc:spChg chg="del">
          <ac:chgData name="Michelle Gallace" userId="6890fe1d-fae7-4c95-8977-faa318922140" providerId="ADAL" clId="{3D26446E-6602-4653-B7A7-D5BC40F0709F}" dt="2024-02-04T23:44:40.937" v="143" actId="478"/>
          <ac:spMkLst>
            <pc:docMk/>
            <pc:sldMk cId="673452195" sldId="4215"/>
            <ac:spMk id="44" creationId="{8B01B22F-BD23-4603-F661-644DC7EFCAE2}"/>
          </ac:spMkLst>
        </pc:spChg>
        <pc:spChg chg="add mod">
          <ac:chgData name="Michelle Gallace" userId="6890fe1d-fae7-4c95-8977-faa318922140" providerId="ADAL" clId="{3D26446E-6602-4653-B7A7-D5BC40F0709F}" dt="2024-02-07T06:02:23.109" v="5946" actId="1076"/>
          <ac:spMkLst>
            <pc:docMk/>
            <pc:sldMk cId="673452195" sldId="4215"/>
            <ac:spMk id="44" creationId="{E43DA6BF-6193-DC0E-4288-2070283951ED}"/>
          </ac:spMkLst>
        </pc:spChg>
        <pc:spChg chg="add mod">
          <ac:chgData name="Michelle Gallace" userId="6890fe1d-fae7-4c95-8977-faa318922140" providerId="ADAL" clId="{3D26446E-6602-4653-B7A7-D5BC40F0709F}" dt="2024-02-07T06:02:21.767" v="5942" actId="1076"/>
          <ac:spMkLst>
            <pc:docMk/>
            <pc:sldMk cId="673452195" sldId="4215"/>
            <ac:spMk id="45" creationId="{2F2FFD00-25A6-9D6D-71C8-ACCA8BB22421}"/>
          </ac:spMkLst>
        </pc:spChg>
        <pc:spChg chg="del">
          <ac:chgData name="Michelle Gallace" userId="6890fe1d-fae7-4c95-8977-faa318922140" providerId="ADAL" clId="{3D26446E-6602-4653-B7A7-D5BC40F0709F}" dt="2024-02-04T23:44:39.324" v="142" actId="478"/>
          <ac:spMkLst>
            <pc:docMk/>
            <pc:sldMk cId="673452195" sldId="4215"/>
            <ac:spMk id="45" creationId="{CF7A1657-0E1E-49E7-6010-4B2E692543C7}"/>
          </ac:spMkLst>
        </pc:spChg>
        <pc:spChg chg="add del mod">
          <ac:chgData name="Michelle Gallace" userId="6890fe1d-fae7-4c95-8977-faa318922140" providerId="ADAL" clId="{3D26446E-6602-4653-B7A7-D5BC40F0709F}" dt="2024-02-07T06:05:36.764" v="5986" actId="478"/>
          <ac:spMkLst>
            <pc:docMk/>
            <pc:sldMk cId="673452195" sldId="4215"/>
            <ac:spMk id="47" creationId="{17D7DB1D-DE38-2C76-D264-AE131582EA4C}"/>
          </ac:spMkLst>
        </pc:spChg>
        <pc:spChg chg="del">
          <ac:chgData name="Michelle Gallace" userId="6890fe1d-fae7-4c95-8977-faa318922140" providerId="ADAL" clId="{3D26446E-6602-4653-B7A7-D5BC40F0709F}" dt="2024-02-04T23:44:38.471" v="141" actId="478"/>
          <ac:spMkLst>
            <pc:docMk/>
            <pc:sldMk cId="673452195" sldId="4215"/>
            <ac:spMk id="47" creationId="{AD5A42A2-881B-3A89-D12D-5A6B8A079D82}"/>
          </ac:spMkLst>
        </pc:spChg>
        <pc:spChg chg="del">
          <ac:chgData name="Michelle Gallace" userId="6890fe1d-fae7-4c95-8977-faa318922140" providerId="ADAL" clId="{3D26446E-6602-4653-B7A7-D5BC40F0709F}" dt="2024-02-04T23:44:42.235" v="144" actId="478"/>
          <ac:spMkLst>
            <pc:docMk/>
            <pc:sldMk cId="673452195" sldId="4215"/>
            <ac:spMk id="49" creationId="{E3A8AA63-93EC-C177-BE7C-E3015A5E8D61}"/>
          </ac:spMkLst>
        </pc:spChg>
        <pc:spChg chg="add mod">
          <ac:chgData name="Michelle Gallace" userId="6890fe1d-fae7-4c95-8977-faa318922140" providerId="ADAL" clId="{3D26446E-6602-4653-B7A7-D5BC40F0709F}" dt="2024-02-07T06:02:39.882" v="5953" actId="1076"/>
          <ac:spMkLst>
            <pc:docMk/>
            <pc:sldMk cId="673452195" sldId="4215"/>
            <ac:spMk id="51" creationId="{ABF3FE96-D0D9-97F6-83C1-7CB96CC805F1}"/>
          </ac:spMkLst>
        </pc:spChg>
        <pc:spChg chg="add del mod">
          <ac:chgData name="Michelle Gallace" userId="6890fe1d-fae7-4c95-8977-faa318922140" providerId="ADAL" clId="{3D26446E-6602-4653-B7A7-D5BC40F0709F}" dt="2024-02-07T22:43:45.711" v="7105" actId="478"/>
          <ac:spMkLst>
            <pc:docMk/>
            <pc:sldMk cId="673452195" sldId="4215"/>
            <ac:spMk id="52" creationId="{0AF9B62D-E0F7-93C1-AA4F-E2BD35E7CB34}"/>
          </ac:spMkLst>
        </pc:spChg>
        <pc:spChg chg="add del mod">
          <ac:chgData name="Michelle Gallace" userId="6890fe1d-fae7-4c95-8977-faa318922140" providerId="ADAL" clId="{3D26446E-6602-4653-B7A7-D5BC40F0709F}" dt="2024-02-07T22:42:28.810" v="7089" actId="478"/>
          <ac:spMkLst>
            <pc:docMk/>
            <pc:sldMk cId="673452195" sldId="4215"/>
            <ac:spMk id="53" creationId="{09E99CA9-B82C-EDA8-6847-D17511FC006B}"/>
          </ac:spMkLst>
        </pc:spChg>
        <pc:spChg chg="add del mod">
          <ac:chgData name="Michelle Gallace" userId="6890fe1d-fae7-4c95-8977-faa318922140" providerId="ADAL" clId="{3D26446E-6602-4653-B7A7-D5BC40F0709F}" dt="2024-02-07T22:42:22.989" v="7086" actId="478"/>
          <ac:spMkLst>
            <pc:docMk/>
            <pc:sldMk cId="673452195" sldId="4215"/>
            <ac:spMk id="54" creationId="{733BD348-5595-E652-2054-F450ACD5D5AA}"/>
          </ac:spMkLst>
        </pc:spChg>
        <pc:spChg chg="add mod">
          <ac:chgData name="Michelle Gallace" userId="6890fe1d-fae7-4c95-8977-faa318922140" providerId="ADAL" clId="{3D26446E-6602-4653-B7A7-D5BC40F0709F}" dt="2024-02-07T06:05:57.709" v="5993"/>
          <ac:spMkLst>
            <pc:docMk/>
            <pc:sldMk cId="673452195" sldId="4215"/>
            <ac:spMk id="55" creationId="{BC5234D3-C469-6AB2-A006-FB7F3A39DCE3}"/>
          </ac:spMkLst>
        </pc:spChg>
        <pc:spChg chg="add del mod">
          <ac:chgData name="Michelle Gallace" userId="6890fe1d-fae7-4c95-8977-faa318922140" providerId="ADAL" clId="{3D26446E-6602-4653-B7A7-D5BC40F0709F}" dt="2024-02-07T22:42:24.938" v="7087" actId="478"/>
          <ac:spMkLst>
            <pc:docMk/>
            <pc:sldMk cId="673452195" sldId="4215"/>
            <ac:spMk id="56" creationId="{F4ABB477-9529-BC53-33BD-A4E949509050}"/>
          </ac:spMkLst>
        </pc:spChg>
        <pc:spChg chg="del mod">
          <ac:chgData name="Michelle Gallace" userId="6890fe1d-fae7-4c95-8977-faa318922140" providerId="ADAL" clId="{3D26446E-6602-4653-B7A7-D5BC40F0709F}" dt="2024-02-05T00:09:27.733" v="451" actId="478"/>
          <ac:spMkLst>
            <pc:docMk/>
            <pc:sldMk cId="673452195" sldId="4215"/>
            <ac:spMk id="69" creationId="{B13F0366-F9F3-4A11-B1D4-4E10D1387CA4}"/>
          </ac:spMkLst>
        </pc:spChg>
        <pc:graphicFrameChg chg="del mod">
          <ac:chgData name="Michelle Gallace" userId="6890fe1d-fae7-4c95-8977-faa318922140" providerId="ADAL" clId="{3D26446E-6602-4653-B7A7-D5BC40F0709F}" dt="2024-02-07T04:25:56.942" v="4228" actId="478"/>
          <ac:graphicFrameMkLst>
            <pc:docMk/>
            <pc:sldMk cId="673452195" sldId="4215"/>
            <ac:graphicFrameMk id="3" creationId="{76F914DF-35BA-75F0-982F-A2A6DDDF02D6}"/>
          </ac:graphicFrameMkLst>
        </pc:graphicFrameChg>
        <pc:cxnChg chg="del mod">
          <ac:chgData name="Michelle Gallace" userId="6890fe1d-fae7-4c95-8977-faa318922140" providerId="ADAL" clId="{3D26446E-6602-4653-B7A7-D5BC40F0709F}" dt="2024-02-05T00:08:32.310" v="427" actId="478"/>
          <ac:cxnSpMkLst>
            <pc:docMk/>
            <pc:sldMk cId="673452195" sldId="4215"/>
            <ac:cxnSpMk id="8" creationId="{2E3F725D-4ABC-1223-5891-CC4CFA4D36FA}"/>
          </ac:cxnSpMkLst>
        </pc:cxnChg>
        <pc:cxnChg chg="del mod">
          <ac:chgData name="Michelle Gallace" userId="6890fe1d-fae7-4c95-8977-faa318922140" providerId="ADAL" clId="{3D26446E-6602-4653-B7A7-D5BC40F0709F}" dt="2024-02-05T00:08:31.333" v="426" actId="478"/>
          <ac:cxnSpMkLst>
            <pc:docMk/>
            <pc:sldMk cId="673452195" sldId="4215"/>
            <ac:cxnSpMk id="9" creationId="{3847A342-6124-FE41-432C-003DCF10D248}"/>
          </ac:cxnSpMkLst>
        </pc:cxnChg>
        <pc:cxnChg chg="mod">
          <ac:chgData name="Michelle Gallace" userId="6890fe1d-fae7-4c95-8977-faa318922140" providerId="ADAL" clId="{3D26446E-6602-4653-B7A7-D5BC40F0709F}" dt="2024-02-07T06:51:59.821" v="6253" actId="1076"/>
          <ac:cxnSpMkLst>
            <pc:docMk/>
            <pc:sldMk cId="673452195" sldId="4215"/>
            <ac:cxnSpMk id="10" creationId="{8770E4F2-41D4-0ECB-42F8-FB829F973B5B}"/>
          </ac:cxnSpMkLst>
        </pc:cxnChg>
        <pc:cxnChg chg="mod">
          <ac:chgData name="Michelle Gallace" userId="6890fe1d-fae7-4c95-8977-faa318922140" providerId="ADAL" clId="{3D26446E-6602-4653-B7A7-D5BC40F0709F}" dt="2024-02-07T06:51:59.821" v="6253" actId="1076"/>
          <ac:cxnSpMkLst>
            <pc:docMk/>
            <pc:sldMk cId="673452195" sldId="4215"/>
            <ac:cxnSpMk id="11" creationId="{73B44BDE-5654-D844-4981-491125A7FA38}"/>
          </ac:cxnSpMkLst>
        </pc:cxnChg>
        <pc:cxnChg chg="add del mod">
          <ac:chgData name="Michelle Gallace" userId="6890fe1d-fae7-4c95-8977-faa318922140" providerId="ADAL" clId="{3D26446E-6602-4653-B7A7-D5BC40F0709F}" dt="2024-02-07T04:26:00.831" v="4231" actId="478"/>
          <ac:cxnSpMkLst>
            <pc:docMk/>
            <pc:sldMk cId="673452195" sldId="4215"/>
            <ac:cxnSpMk id="12" creationId="{3E62AEF9-69D1-681A-781E-09758385C0E4}"/>
          </ac:cxnSpMkLst>
        </pc:cxnChg>
        <pc:cxnChg chg="add del mod">
          <ac:chgData name="Michelle Gallace" userId="6890fe1d-fae7-4c95-8977-faa318922140" providerId="ADAL" clId="{3D26446E-6602-4653-B7A7-D5BC40F0709F}" dt="2024-02-07T04:25:59.798" v="4230" actId="478"/>
          <ac:cxnSpMkLst>
            <pc:docMk/>
            <pc:sldMk cId="673452195" sldId="4215"/>
            <ac:cxnSpMk id="16" creationId="{4256D551-03A6-2061-BCF9-AA7907F9197C}"/>
          </ac:cxnSpMkLst>
        </pc:cxnChg>
        <pc:cxnChg chg="add del mod">
          <ac:chgData name="Michelle Gallace" userId="6890fe1d-fae7-4c95-8977-faa318922140" providerId="ADAL" clId="{3D26446E-6602-4653-B7A7-D5BC40F0709F}" dt="2024-02-07T04:39:17.800" v="4681" actId="478"/>
          <ac:cxnSpMkLst>
            <pc:docMk/>
            <pc:sldMk cId="673452195" sldId="4215"/>
            <ac:cxnSpMk id="19" creationId="{E435BFB8-560D-56AC-75F5-17DDC1EE3DBF}"/>
          </ac:cxnSpMkLst>
        </pc:cxnChg>
        <pc:cxnChg chg="add del">
          <ac:chgData name="Michelle Gallace" userId="6890fe1d-fae7-4c95-8977-faa318922140" providerId="ADAL" clId="{3D26446E-6602-4653-B7A7-D5BC40F0709F}" dt="2024-02-04T23:48:07.079" v="208" actId="478"/>
          <ac:cxnSpMkLst>
            <pc:docMk/>
            <pc:sldMk cId="673452195" sldId="4215"/>
            <ac:cxnSpMk id="20" creationId="{5990D528-F292-8644-35DA-47D1B5C833F5}"/>
          </ac:cxnSpMkLst>
        </pc:cxnChg>
        <pc:cxnChg chg="add del mod">
          <ac:chgData name="Michelle Gallace" userId="6890fe1d-fae7-4c95-8977-faa318922140" providerId="ADAL" clId="{3D26446E-6602-4653-B7A7-D5BC40F0709F}" dt="2024-02-04T23:47:01.422" v="181" actId="478"/>
          <ac:cxnSpMkLst>
            <pc:docMk/>
            <pc:sldMk cId="673452195" sldId="4215"/>
            <ac:cxnSpMk id="24" creationId="{1889A0EF-4BCA-DD7E-62D0-BFCE874237E3}"/>
          </ac:cxnSpMkLst>
        </pc:cxnChg>
        <pc:cxnChg chg="add mod">
          <ac:chgData name="Michelle Gallace" userId="6890fe1d-fae7-4c95-8977-faa318922140" providerId="ADAL" clId="{3D26446E-6602-4653-B7A7-D5BC40F0709F}" dt="2024-02-07T06:51:59.821" v="6253" actId="1076"/>
          <ac:cxnSpMkLst>
            <pc:docMk/>
            <pc:sldMk cId="673452195" sldId="4215"/>
            <ac:cxnSpMk id="36" creationId="{A9A1A8F8-72E4-3C31-AAA9-4D991DA6890F}"/>
          </ac:cxnSpMkLst>
        </pc:cxnChg>
        <pc:cxnChg chg="add del mod">
          <ac:chgData name="Michelle Gallace" userId="6890fe1d-fae7-4c95-8977-faa318922140" providerId="ADAL" clId="{3D26446E-6602-4653-B7A7-D5BC40F0709F}" dt="2024-02-07T05:56:26.340" v="5857" actId="478"/>
          <ac:cxnSpMkLst>
            <pc:docMk/>
            <pc:sldMk cId="673452195" sldId="4215"/>
            <ac:cxnSpMk id="43" creationId="{F9E3D268-1832-2227-7B5D-28F6BD121ACE}"/>
          </ac:cxnSpMkLst>
        </pc:cxnChg>
        <pc:cxnChg chg="del">
          <ac:chgData name="Michelle Gallace" userId="6890fe1d-fae7-4c95-8977-faa318922140" providerId="ADAL" clId="{3D26446E-6602-4653-B7A7-D5BC40F0709F}" dt="2024-02-04T23:51:06.105" v="240" actId="478"/>
          <ac:cxnSpMkLst>
            <pc:docMk/>
            <pc:sldMk cId="673452195" sldId="4215"/>
            <ac:cxnSpMk id="50" creationId="{4B8F13AB-1CB1-98F9-CE22-B7B28D5BABFA}"/>
          </ac:cxnSpMkLst>
        </pc:cxnChg>
        <pc:cxnChg chg="del mod">
          <ac:chgData name="Michelle Gallace" userId="6890fe1d-fae7-4c95-8977-faa318922140" providerId="ADAL" clId="{3D26446E-6602-4653-B7A7-D5BC40F0709F}" dt="2024-02-04T23:55:20.838" v="277" actId="478"/>
          <ac:cxnSpMkLst>
            <pc:docMk/>
            <pc:sldMk cId="673452195" sldId="4215"/>
            <ac:cxnSpMk id="51" creationId="{03C0107A-B491-7411-6FCE-8B4EE7253EF5}"/>
          </ac:cxnSpMkLst>
        </pc:cxnChg>
        <pc:cxnChg chg="add del mod">
          <ac:chgData name="Michelle Gallace" userId="6890fe1d-fae7-4c95-8977-faa318922140" providerId="ADAL" clId="{3D26446E-6602-4653-B7A7-D5BC40F0709F}" dt="2024-02-04T23:57:05.769" v="291" actId="478"/>
          <ac:cxnSpMkLst>
            <pc:docMk/>
            <pc:sldMk cId="673452195" sldId="4215"/>
            <ac:cxnSpMk id="58" creationId="{2A319BD9-DECD-4B78-2E8A-237E1590F3C1}"/>
          </ac:cxnSpMkLst>
        </pc:cxnChg>
        <pc:cxnChg chg="del mod">
          <ac:chgData name="Michelle Gallace" userId="6890fe1d-fae7-4c95-8977-faa318922140" providerId="ADAL" clId="{3D26446E-6602-4653-B7A7-D5BC40F0709F}" dt="2024-02-07T04:26:02.614" v="4232" actId="478"/>
          <ac:cxnSpMkLst>
            <pc:docMk/>
            <pc:sldMk cId="673452195" sldId="4215"/>
            <ac:cxnSpMk id="60" creationId="{D7600593-D328-EBD8-F464-51B2DA53B8AC}"/>
          </ac:cxnSpMkLst>
        </pc:cxnChg>
        <pc:cxnChg chg="add del">
          <ac:chgData name="Michelle Gallace" userId="6890fe1d-fae7-4c95-8977-faa318922140" providerId="ADAL" clId="{3D26446E-6602-4653-B7A7-D5BC40F0709F}" dt="2024-02-04T23:48:08.559" v="210" actId="478"/>
          <ac:cxnSpMkLst>
            <pc:docMk/>
            <pc:sldMk cId="673452195" sldId="4215"/>
            <ac:cxnSpMk id="61" creationId="{C4286E81-26D0-4872-DE9F-A42C72647BEB}"/>
          </ac:cxnSpMkLst>
        </pc:cxnChg>
        <pc:cxnChg chg="mod">
          <ac:chgData name="Michelle Gallace" userId="6890fe1d-fae7-4c95-8977-faa318922140" providerId="ADAL" clId="{3D26446E-6602-4653-B7A7-D5BC40F0709F}" dt="2024-02-07T06:51:59.821" v="6253" actId="1076"/>
          <ac:cxnSpMkLst>
            <pc:docMk/>
            <pc:sldMk cId="673452195" sldId="4215"/>
            <ac:cxnSpMk id="71" creationId="{E1E712DF-EF66-74B4-C57F-B4C6671EDF76}"/>
          </ac:cxnSpMkLst>
        </pc:cxnChg>
        <pc:cxnChg chg="add del mod">
          <ac:chgData name="Michelle Gallace" userId="6890fe1d-fae7-4c95-8977-faa318922140" providerId="ADAL" clId="{3D26446E-6602-4653-B7A7-D5BC40F0709F}" dt="2024-02-04T23:48:07.777" v="209" actId="478"/>
          <ac:cxnSpMkLst>
            <pc:docMk/>
            <pc:sldMk cId="673452195" sldId="4215"/>
            <ac:cxnSpMk id="78" creationId="{7EE5EB78-E16A-B34D-5384-A92FBF37B3C7}"/>
          </ac:cxnSpMkLst>
        </pc:cxnChg>
      </pc:sldChg>
      <pc:sldChg chg="modSp mod">
        <pc:chgData name="Michelle Gallace" userId="6890fe1d-fae7-4c95-8977-faa318922140" providerId="ADAL" clId="{3D26446E-6602-4653-B7A7-D5BC40F0709F}" dt="2024-02-08T08:06:42.005" v="11390" actId="1076"/>
        <pc:sldMkLst>
          <pc:docMk/>
          <pc:sldMk cId="50558018" sldId="4226"/>
        </pc:sldMkLst>
        <pc:spChg chg="mod">
          <ac:chgData name="Michelle Gallace" userId="6890fe1d-fae7-4c95-8977-faa318922140" providerId="ADAL" clId="{3D26446E-6602-4653-B7A7-D5BC40F0709F}" dt="2024-02-08T08:06:42.005" v="11390" actId="1076"/>
          <ac:spMkLst>
            <pc:docMk/>
            <pc:sldMk cId="50558018" sldId="4226"/>
            <ac:spMk id="23" creationId="{2741B097-F37F-FC97-EDAA-7A7B9BB0E45A}"/>
          </ac:spMkLst>
        </pc:spChg>
        <pc:spChg chg="mod">
          <ac:chgData name="Michelle Gallace" userId="6890fe1d-fae7-4c95-8977-faa318922140" providerId="ADAL" clId="{3D26446E-6602-4653-B7A7-D5BC40F0709F}" dt="2024-02-08T08:03:20.870" v="11382" actId="255"/>
          <ac:spMkLst>
            <pc:docMk/>
            <pc:sldMk cId="50558018" sldId="4226"/>
            <ac:spMk id="24" creationId="{A6981909-F728-F01D-F8A3-13463761F965}"/>
          </ac:spMkLst>
        </pc:spChg>
        <pc:spChg chg="mod">
          <ac:chgData name="Michelle Gallace" userId="6890fe1d-fae7-4c95-8977-faa318922140" providerId="ADAL" clId="{3D26446E-6602-4653-B7A7-D5BC40F0709F}" dt="2024-02-08T08:06:16.166" v="11387" actId="255"/>
          <ac:spMkLst>
            <pc:docMk/>
            <pc:sldMk cId="50558018" sldId="4226"/>
            <ac:spMk id="29" creationId="{EF68EFF0-5A0D-562F-8FA1-1DE38097B211}"/>
          </ac:spMkLst>
        </pc:spChg>
        <pc:spChg chg="mod">
          <ac:chgData name="Michelle Gallace" userId="6890fe1d-fae7-4c95-8977-faa318922140" providerId="ADAL" clId="{3D26446E-6602-4653-B7A7-D5BC40F0709F}" dt="2024-02-08T08:06:16.166" v="11387" actId="255"/>
          <ac:spMkLst>
            <pc:docMk/>
            <pc:sldMk cId="50558018" sldId="4226"/>
            <ac:spMk id="56" creationId="{F188D333-4802-8086-1AB8-2552963FDC9B}"/>
          </ac:spMkLst>
        </pc:spChg>
        <pc:spChg chg="mod">
          <ac:chgData name="Michelle Gallace" userId="6890fe1d-fae7-4c95-8977-faa318922140" providerId="ADAL" clId="{3D26446E-6602-4653-B7A7-D5BC40F0709F}" dt="2024-02-08T08:06:16.166" v="11387" actId="255"/>
          <ac:spMkLst>
            <pc:docMk/>
            <pc:sldMk cId="50558018" sldId="4226"/>
            <ac:spMk id="58" creationId="{CC4B1A2A-E3ED-9CEB-A53A-38997C82667A}"/>
          </ac:spMkLst>
        </pc:spChg>
        <pc:spChg chg="mod">
          <ac:chgData name="Michelle Gallace" userId="6890fe1d-fae7-4c95-8977-faa318922140" providerId="ADAL" clId="{3D26446E-6602-4653-B7A7-D5BC40F0709F}" dt="2024-02-08T08:06:16.166" v="11387" actId="255"/>
          <ac:spMkLst>
            <pc:docMk/>
            <pc:sldMk cId="50558018" sldId="4226"/>
            <ac:spMk id="59" creationId="{5277C5A0-F5E3-6171-1A4F-F68A2E88CC69}"/>
          </ac:spMkLst>
        </pc:spChg>
      </pc:sldChg>
      <pc:sldChg chg="addSp delSp modSp mod">
        <pc:chgData name="Michelle Gallace" userId="6890fe1d-fae7-4c95-8977-faa318922140" providerId="ADAL" clId="{3D26446E-6602-4653-B7A7-D5BC40F0709F}" dt="2024-02-08T06:06:27.421" v="9454" actId="1076"/>
        <pc:sldMkLst>
          <pc:docMk/>
          <pc:sldMk cId="1995678729" sldId="4227"/>
        </pc:sldMkLst>
        <pc:spChg chg="add mod">
          <ac:chgData name="Michelle Gallace" userId="6890fe1d-fae7-4c95-8977-faa318922140" providerId="ADAL" clId="{3D26446E-6602-4653-B7A7-D5BC40F0709F}" dt="2024-02-08T06:06:27.421" v="9454" actId="1076"/>
          <ac:spMkLst>
            <pc:docMk/>
            <pc:sldMk cId="1995678729" sldId="4227"/>
            <ac:spMk id="2" creationId="{565B54C9-F9B6-0208-C384-F1D82C148C18}"/>
          </ac:spMkLst>
        </pc:spChg>
        <pc:spChg chg="add mod">
          <ac:chgData name="Michelle Gallace" userId="6890fe1d-fae7-4c95-8977-faa318922140" providerId="ADAL" clId="{3D26446E-6602-4653-B7A7-D5BC40F0709F}" dt="2024-02-08T06:05:05.190" v="9342" actId="20577"/>
          <ac:spMkLst>
            <pc:docMk/>
            <pc:sldMk cId="1995678729" sldId="4227"/>
            <ac:spMk id="3" creationId="{3611FB6D-2695-49B3-C708-665963C15844}"/>
          </ac:spMkLst>
        </pc:spChg>
        <pc:spChg chg="add mod">
          <ac:chgData name="Michelle Gallace" userId="6890fe1d-fae7-4c95-8977-faa318922140" providerId="ADAL" clId="{3D26446E-6602-4653-B7A7-D5BC40F0709F}" dt="2024-02-08T06:04:52.338" v="9320" actId="255"/>
          <ac:spMkLst>
            <pc:docMk/>
            <pc:sldMk cId="1995678729" sldId="4227"/>
            <ac:spMk id="5" creationId="{0F47A034-FDC4-0BA1-9811-C4166CA725C2}"/>
          </ac:spMkLst>
        </pc:spChg>
        <pc:spChg chg="del mod">
          <ac:chgData name="Michelle Gallace" userId="6890fe1d-fae7-4c95-8977-faa318922140" providerId="ADAL" clId="{3D26446E-6602-4653-B7A7-D5BC40F0709F}" dt="2024-02-08T00:38:36.720" v="8610" actId="478"/>
          <ac:spMkLst>
            <pc:docMk/>
            <pc:sldMk cId="1995678729" sldId="4227"/>
            <ac:spMk id="19" creationId="{E2537412-B75C-6694-2340-B2D47A7FFCE2}"/>
          </ac:spMkLst>
        </pc:spChg>
        <pc:spChg chg="del">
          <ac:chgData name="Michelle Gallace" userId="6890fe1d-fae7-4c95-8977-faa318922140" providerId="ADAL" clId="{3D26446E-6602-4653-B7A7-D5BC40F0709F}" dt="2024-02-08T00:36:50.350" v="8569" actId="478"/>
          <ac:spMkLst>
            <pc:docMk/>
            <pc:sldMk cId="1995678729" sldId="4227"/>
            <ac:spMk id="20" creationId="{E821D611-C46D-2E55-2F96-E800A9D06769}"/>
          </ac:spMkLst>
        </pc:spChg>
        <pc:spChg chg="del">
          <ac:chgData name="Michelle Gallace" userId="6890fe1d-fae7-4c95-8977-faa318922140" providerId="ADAL" clId="{3D26446E-6602-4653-B7A7-D5BC40F0709F}" dt="2024-02-05T00:43:27.215" v="806" actId="478"/>
          <ac:spMkLst>
            <pc:docMk/>
            <pc:sldMk cId="1995678729" sldId="4227"/>
            <ac:spMk id="21" creationId="{D91D0A03-7E26-7C39-64C6-771D662079BB}"/>
          </ac:spMkLst>
        </pc:spChg>
        <pc:spChg chg="del">
          <ac:chgData name="Michelle Gallace" userId="6890fe1d-fae7-4c95-8977-faa318922140" providerId="ADAL" clId="{3D26446E-6602-4653-B7A7-D5BC40F0709F}" dt="2024-02-05T00:43:42.975" v="808" actId="478"/>
          <ac:spMkLst>
            <pc:docMk/>
            <pc:sldMk cId="1995678729" sldId="4227"/>
            <ac:spMk id="22" creationId="{A5DD1570-4B18-AB8E-4CB4-21B6A358A74A}"/>
          </ac:spMkLst>
        </pc:spChg>
      </pc:sldChg>
      <pc:sldChg chg="del">
        <pc:chgData name="Michelle Gallace" userId="6890fe1d-fae7-4c95-8977-faa318922140" providerId="ADAL" clId="{3D26446E-6602-4653-B7A7-D5BC40F0709F}" dt="2024-02-07T03:35:48.337" v="3510" actId="2696"/>
        <pc:sldMkLst>
          <pc:docMk/>
          <pc:sldMk cId="837455241" sldId="4228"/>
        </pc:sldMkLst>
      </pc:sldChg>
      <pc:sldChg chg="addSp delSp modSp add del mod">
        <pc:chgData name="Michelle Gallace" userId="6890fe1d-fae7-4c95-8977-faa318922140" providerId="ADAL" clId="{3D26446E-6602-4653-B7A7-D5BC40F0709F}" dt="2024-02-09T00:30:31.664" v="12560" actId="2696"/>
        <pc:sldMkLst>
          <pc:docMk/>
          <pc:sldMk cId="649604289" sldId="4229"/>
        </pc:sldMkLst>
        <pc:spChg chg="add mod">
          <ac:chgData name="Michelle Gallace" userId="6890fe1d-fae7-4c95-8977-faa318922140" providerId="ADAL" clId="{3D26446E-6602-4653-B7A7-D5BC40F0709F}" dt="2024-02-07T22:49:43.359" v="7135" actId="20577"/>
          <ac:spMkLst>
            <pc:docMk/>
            <pc:sldMk cId="649604289" sldId="4229"/>
            <ac:spMk id="3" creationId="{A4282DED-3285-8F2A-2A91-4870E7A90273}"/>
          </ac:spMkLst>
        </pc:spChg>
        <pc:spChg chg="del mod">
          <ac:chgData name="Michelle Gallace" userId="6890fe1d-fae7-4c95-8977-faa318922140" providerId="ADAL" clId="{3D26446E-6602-4653-B7A7-D5BC40F0709F}" dt="2024-02-05T00:58:11.626" v="1512" actId="478"/>
          <ac:spMkLst>
            <pc:docMk/>
            <pc:sldMk cId="649604289" sldId="4229"/>
            <ac:spMk id="6" creationId="{59B95A6C-5287-704F-932B-7151C79EC9F1}"/>
          </ac:spMkLst>
        </pc:spChg>
        <pc:spChg chg="del">
          <ac:chgData name="Michelle Gallace" userId="6890fe1d-fae7-4c95-8977-faa318922140" providerId="ADAL" clId="{3D26446E-6602-4653-B7A7-D5BC40F0709F}" dt="2024-02-05T00:56:57.682" v="1493" actId="478"/>
          <ac:spMkLst>
            <pc:docMk/>
            <pc:sldMk cId="649604289" sldId="4229"/>
            <ac:spMk id="7" creationId="{FFC0ACC4-D3E8-C890-F964-03F056A3BA0C}"/>
          </ac:spMkLst>
        </pc:spChg>
        <pc:spChg chg="add del mod">
          <ac:chgData name="Michelle Gallace" userId="6890fe1d-fae7-4c95-8977-faa318922140" providerId="ADAL" clId="{3D26446E-6602-4653-B7A7-D5BC40F0709F}" dt="2024-02-05T00:59:39.846" v="1539" actId="478"/>
          <ac:spMkLst>
            <pc:docMk/>
            <pc:sldMk cId="649604289" sldId="4229"/>
            <ac:spMk id="8" creationId="{233E2D49-98EA-E42A-F84A-13808E9EC93A}"/>
          </ac:spMkLst>
        </pc:spChg>
        <pc:spChg chg="add mod ord">
          <ac:chgData name="Michelle Gallace" userId="6890fe1d-fae7-4c95-8977-faa318922140" providerId="ADAL" clId="{3D26446E-6602-4653-B7A7-D5BC40F0709F}" dt="2024-02-07T22:51:38.740" v="7149" actId="20577"/>
          <ac:spMkLst>
            <pc:docMk/>
            <pc:sldMk cId="649604289" sldId="4229"/>
            <ac:spMk id="9" creationId="{FFAB4C07-18B0-9D1C-2BDE-DAE1131DC98B}"/>
          </ac:spMkLst>
        </pc:spChg>
        <pc:spChg chg="del mod">
          <ac:chgData name="Michelle Gallace" userId="6890fe1d-fae7-4c95-8977-faa318922140" providerId="ADAL" clId="{3D26446E-6602-4653-B7A7-D5BC40F0709F}" dt="2024-02-05T00:57:01.418" v="1496" actId="478"/>
          <ac:spMkLst>
            <pc:docMk/>
            <pc:sldMk cId="649604289" sldId="4229"/>
            <ac:spMk id="21" creationId="{C39D7678-BB20-DE9D-6FF4-04E4C312C5E1}"/>
          </ac:spMkLst>
        </pc:spChg>
        <pc:spChg chg="del">
          <ac:chgData name="Michelle Gallace" userId="6890fe1d-fae7-4c95-8977-faa318922140" providerId="ADAL" clId="{3D26446E-6602-4653-B7A7-D5BC40F0709F}" dt="2024-02-05T00:57:04.539" v="1498" actId="478"/>
          <ac:spMkLst>
            <pc:docMk/>
            <pc:sldMk cId="649604289" sldId="4229"/>
            <ac:spMk id="26" creationId="{45BA4A1C-AE69-46A2-3183-D1EC10418383}"/>
          </ac:spMkLst>
        </pc:spChg>
        <pc:picChg chg="mod ord">
          <ac:chgData name="Michelle Gallace" userId="6890fe1d-fae7-4c95-8977-faa318922140" providerId="ADAL" clId="{3D26446E-6602-4653-B7A7-D5BC40F0709F}" dt="2024-02-05T01:06:03.530" v="1664" actId="1038"/>
          <ac:picMkLst>
            <pc:docMk/>
            <pc:sldMk cId="649604289" sldId="4229"/>
            <ac:picMk id="2" creationId="{C509ACCF-46C2-80F0-4605-C46B8B01CFCF}"/>
          </ac:picMkLst>
        </pc:picChg>
        <pc:picChg chg="add del mod">
          <ac:chgData name="Michelle Gallace" userId="6890fe1d-fae7-4c95-8977-faa318922140" providerId="ADAL" clId="{3D26446E-6602-4653-B7A7-D5BC40F0709F}" dt="2024-02-05T00:58:52.603" v="1522" actId="478"/>
          <ac:picMkLst>
            <pc:docMk/>
            <pc:sldMk cId="649604289" sldId="4229"/>
            <ac:picMk id="4" creationId="{41C232B3-0A43-F3B7-C26A-D8A61C687772}"/>
          </ac:picMkLst>
        </pc:picChg>
        <pc:picChg chg="add mod ord">
          <ac:chgData name="Michelle Gallace" userId="6890fe1d-fae7-4c95-8977-faa318922140" providerId="ADAL" clId="{3D26446E-6602-4653-B7A7-D5BC40F0709F}" dt="2024-02-05T01:06:08.571" v="1681" actId="1037"/>
          <ac:picMkLst>
            <pc:docMk/>
            <pc:sldMk cId="649604289" sldId="4229"/>
            <ac:picMk id="5" creationId="{28C0FB88-65F1-F741-580E-CB69A1DBDCC1}"/>
          </ac:picMkLst>
        </pc:picChg>
        <pc:picChg chg="del">
          <ac:chgData name="Michelle Gallace" userId="6890fe1d-fae7-4c95-8977-faa318922140" providerId="ADAL" clId="{3D26446E-6602-4653-B7A7-D5BC40F0709F}" dt="2024-02-05T00:56:54.954" v="1492" actId="478"/>
          <ac:picMkLst>
            <pc:docMk/>
            <pc:sldMk cId="649604289" sldId="4229"/>
            <ac:picMk id="10" creationId="{C993AE86-5FF4-83A3-8F95-989C92A3623E}"/>
          </ac:picMkLst>
        </pc:picChg>
        <pc:picChg chg="del">
          <ac:chgData name="Michelle Gallace" userId="6890fe1d-fae7-4c95-8977-faa318922140" providerId="ADAL" clId="{3D26446E-6602-4653-B7A7-D5BC40F0709F}" dt="2024-02-05T00:56:58.449" v="1494" actId="478"/>
          <ac:picMkLst>
            <pc:docMk/>
            <pc:sldMk cId="649604289" sldId="4229"/>
            <ac:picMk id="12" creationId="{893CA560-4DD4-8456-7B10-699FB9F17F78}"/>
          </ac:picMkLst>
        </pc:picChg>
        <pc:picChg chg="del">
          <ac:chgData name="Michelle Gallace" userId="6890fe1d-fae7-4c95-8977-faa318922140" providerId="ADAL" clId="{3D26446E-6602-4653-B7A7-D5BC40F0709F}" dt="2024-02-05T00:57:02.378" v="1497" actId="478"/>
          <ac:picMkLst>
            <pc:docMk/>
            <pc:sldMk cId="649604289" sldId="4229"/>
            <ac:picMk id="28" creationId="{2BC558A0-451F-50BD-32AC-B09FA1BF3D1B}"/>
          </ac:picMkLst>
        </pc:picChg>
      </pc:sldChg>
      <pc:sldChg chg="addSp delSp modSp add del mod ord">
        <pc:chgData name="Michelle Gallace" userId="6890fe1d-fae7-4c95-8977-faa318922140" providerId="ADAL" clId="{3D26446E-6602-4653-B7A7-D5BC40F0709F}" dt="2024-02-10T04:05:19.559" v="12691" actId="20577"/>
        <pc:sldMkLst>
          <pc:docMk/>
          <pc:sldMk cId="1673249747" sldId="4238"/>
        </pc:sldMkLst>
        <pc:spChg chg="add del mod">
          <ac:chgData name="Michelle Gallace" userId="6890fe1d-fae7-4c95-8977-faa318922140" providerId="ADAL" clId="{3D26446E-6602-4653-B7A7-D5BC40F0709F}" dt="2024-02-08T11:52:32.468" v="11728" actId="478"/>
          <ac:spMkLst>
            <pc:docMk/>
            <pc:sldMk cId="1673249747" sldId="4238"/>
            <ac:spMk id="2" creationId="{3D6192F1-5C33-9F70-1B60-420A84B98E1E}"/>
          </ac:spMkLst>
        </pc:spChg>
        <pc:spChg chg="add mod">
          <ac:chgData name="Michelle Gallace" userId="6890fe1d-fae7-4c95-8977-faa318922140" providerId="ADAL" clId="{3D26446E-6602-4653-B7A7-D5BC40F0709F}" dt="2024-02-05T00:25:38.671" v="714" actId="1076"/>
          <ac:spMkLst>
            <pc:docMk/>
            <pc:sldMk cId="1673249747" sldId="4238"/>
            <ac:spMk id="2" creationId="{F6822D4F-5C5C-83BD-9597-670FBD4939DF}"/>
          </ac:spMkLst>
        </pc:spChg>
        <pc:spChg chg="add del mod">
          <ac:chgData name="Michelle Gallace" userId="6890fe1d-fae7-4c95-8977-faa318922140" providerId="ADAL" clId="{3D26446E-6602-4653-B7A7-D5BC40F0709F}" dt="2024-02-08T11:52:30.980" v="11727" actId="478"/>
          <ac:spMkLst>
            <pc:docMk/>
            <pc:sldMk cId="1673249747" sldId="4238"/>
            <ac:spMk id="3" creationId="{2A2CC3DB-BF91-B857-978F-D42A8768C2FF}"/>
          </ac:spMkLst>
        </pc:spChg>
        <pc:spChg chg="mod">
          <ac:chgData name="Michelle Gallace" userId="6890fe1d-fae7-4c95-8977-faa318922140" providerId="ADAL" clId="{3D26446E-6602-4653-B7A7-D5BC40F0709F}" dt="2024-02-05T00:24:49.794" v="700" actId="1076"/>
          <ac:spMkLst>
            <pc:docMk/>
            <pc:sldMk cId="1673249747" sldId="4238"/>
            <ac:spMk id="4" creationId="{76A6F957-91FC-4284-23D0-90FFB6989AB7}"/>
          </ac:spMkLst>
        </pc:spChg>
        <pc:spChg chg="mod">
          <ac:chgData name="Michelle Gallace" userId="6890fe1d-fae7-4c95-8977-faa318922140" providerId="ADAL" clId="{3D26446E-6602-4653-B7A7-D5BC40F0709F}" dt="2024-02-08T11:52:28.453" v="11726" actId="5793"/>
          <ac:spMkLst>
            <pc:docMk/>
            <pc:sldMk cId="1673249747" sldId="4238"/>
            <ac:spMk id="5" creationId="{CAFF1EDB-9403-7589-E102-A11705FC4D22}"/>
          </ac:spMkLst>
        </pc:spChg>
        <pc:spChg chg="del mod">
          <ac:chgData name="Michelle Gallace" userId="6890fe1d-fae7-4c95-8977-faa318922140" providerId="ADAL" clId="{3D26446E-6602-4653-B7A7-D5BC40F0709F}" dt="2024-02-08T00:18:12.209" v="7723" actId="478"/>
          <ac:spMkLst>
            <pc:docMk/>
            <pc:sldMk cId="1673249747" sldId="4238"/>
            <ac:spMk id="13" creationId="{F1841200-A512-6CFB-947E-B774024AA9A7}"/>
          </ac:spMkLst>
        </pc:spChg>
        <pc:spChg chg="del mod">
          <ac:chgData name="Michelle Gallace" userId="6890fe1d-fae7-4c95-8977-faa318922140" providerId="ADAL" clId="{3D26446E-6602-4653-B7A7-D5BC40F0709F}" dt="2024-02-08T00:18:13.693" v="7724" actId="478"/>
          <ac:spMkLst>
            <pc:docMk/>
            <pc:sldMk cId="1673249747" sldId="4238"/>
            <ac:spMk id="19" creationId="{DDCDA21F-A9AF-50E5-678E-40FFDB141F2B}"/>
          </ac:spMkLst>
        </pc:spChg>
        <pc:spChg chg="del mod">
          <ac:chgData name="Michelle Gallace" userId="6890fe1d-fae7-4c95-8977-faa318922140" providerId="ADAL" clId="{3D26446E-6602-4653-B7A7-D5BC40F0709F}" dt="2024-02-08T00:18:11.010" v="7722" actId="478"/>
          <ac:spMkLst>
            <pc:docMk/>
            <pc:sldMk cId="1673249747" sldId="4238"/>
            <ac:spMk id="20" creationId="{13992801-BB45-31F1-3711-777C6FBAE65B}"/>
          </ac:spMkLst>
        </pc:spChg>
        <pc:spChg chg="del mod">
          <ac:chgData name="Michelle Gallace" userId="6890fe1d-fae7-4c95-8977-faa318922140" providerId="ADAL" clId="{3D26446E-6602-4653-B7A7-D5BC40F0709F}" dt="2024-02-08T00:18:14.776" v="7725" actId="478"/>
          <ac:spMkLst>
            <pc:docMk/>
            <pc:sldMk cId="1673249747" sldId="4238"/>
            <ac:spMk id="21" creationId="{75DEA507-4F32-796A-B3BB-33D81624EFE7}"/>
          </ac:spMkLst>
        </pc:spChg>
        <pc:spChg chg="add del mod">
          <ac:chgData name="Michelle Gallace" userId="6890fe1d-fae7-4c95-8977-faa318922140" providerId="ADAL" clId="{3D26446E-6602-4653-B7A7-D5BC40F0709F}" dt="2024-02-10T04:05:19.559" v="12691" actId="20577"/>
          <ac:spMkLst>
            <pc:docMk/>
            <pc:sldMk cId="1673249747" sldId="4238"/>
            <ac:spMk id="22" creationId="{A70F1684-5EFF-E481-2D91-079879309627}"/>
          </ac:spMkLst>
        </pc:spChg>
        <pc:spChg chg="del mod">
          <ac:chgData name="Michelle Gallace" userId="6890fe1d-fae7-4c95-8977-faa318922140" providerId="ADAL" clId="{3D26446E-6602-4653-B7A7-D5BC40F0709F}" dt="2024-02-08T00:18:15.745" v="7726" actId="478"/>
          <ac:spMkLst>
            <pc:docMk/>
            <pc:sldMk cId="1673249747" sldId="4238"/>
            <ac:spMk id="23" creationId="{B270CCF3-11C2-2FD9-E743-FB58B1A8363F}"/>
          </ac:spMkLst>
        </pc:spChg>
      </pc:sldChg>
      <pc:sldChg chg="del">
        <pc:chgData name="Michelle Gallace" userId="6890fe1d-fae7-4c95-8977-faa318922140" providerId="ADAL" clId="{3D26446E-6602-4653-B7A7-D5BC40F0709F}" dt="2024-02-08T00:30:29.064" v="8477" actId="2696"/>
        <pc:sldMkLst>
          <pc:docMk/>
          <pc:sldMk cId="2178725832" sldId="4244"/>
        </pc:sldMkLst>
      </pc:sldChg>
      <pc:sldChg chg="addSp delSp modSp mod">
        <pc:chgData name="Michelle Gallace" userId="6890fe1d-fae7-4c95-8977-faa318922140" providerId="ADAL" clId="{3D26446E-6602-4653-B7A7-D5BC40F0709F}" dt="2024-02-08T08:41:57.944" v="11495" actId="20577"/>
        <pc:sldMkLst>
          <pc:docMk/>
          <pc:sldMk cId="2086342803" sldId="4248"/>
        </pc:sldMkLst>
        <pc:spChg chg="mod">
          <ac:chgData name="Michelle Gallace" userId="6890fe1d-fae7-4c95-8977-faa318922140" providerId="ADAL" clId="{3D26446E-6602-4653-B7A7-D5BC40F0709F}" dt="2024-02-05T00:37:13.920" v="792" actId="1076"/>
          <ac:spMkLst>
            <pc:docMk/>
            <pc:sldMk cId="2086342803" sldId="4248"/>
            <ac:spMk id="3" creationId="{3147818D-96D6-C8D1-6DE9-0187921F6CE9}"/>
          </ac:spMkLst>
        </pc:spChg>
        <pc:spChg chg="mod">
          <ac:chgData name="Michelle Gallace" userId="6890fe1d-fae7-4c95-8977-faa318922140" providerId="ADAL" clId="{3D26446E-6602-4653-B7A7-D5BC40F0709F}" dt="2024-02-05T01:10:29.809" v="1741" actId="20577"/>
          <ac:spMkLst>
            <pc:docMk/>
            <pc:sldMk cId="2086342803" sldId="4248"/>
            <ac:spMk id="5" creationId="{CAFF1EDB-9403-7589-E102-A11705FC4D22}"/>
          </ac:spMkLst>
        </pc:spChg>
        <pc:spChg chg="del">
          <ac:chgData name="Michelle Gallace" userId="6890fe1d-fae7-4c95-8977-faa318922140" providerId="ADAL" clId="{3D26446E-6602-4653-B7A7-D5BC40F0709F}" dt="2024-02-05T00:37:03.063" v="788" actId="478"/>
          <ac:spMkLst>
            <pc:docMk/>
            <pc:sldMk cId="2086342803" sldId="4248"/>
            <ac:spMk id="6" creationId="{07F25E3C-0834-651F-53AA-8D9ACCD5D542}"/>
          </ac:spMkLst>
        </pc:spChg>
        <pc:spChg chg="del mod">
          <ac:chgData name="Michelle Gallace" userId="6890fe1d-fae7-4c95-8977-faa318922140" providerId="ADAL" clId="{3D26446E-6602-4653-B7A7-D5BC40F0709F}" dt="2024-02-05T00:37:05.096" v="791" actId="478"/>
          <ac:spMkLst>
            <pc:docMk/>
            <pc:sldMk cId="2086342803" sldId="4248"/>
            <ac:spMk id="7" creationId="{E0FB44D3-ABFF-990F-F23A-4BA91A640A3C}"/>
          </ac:spMkLst>
        </pc:spChg>
        <pc:spChg chg="mod">
          <ac:chgData name="Michelle Gallace" userId="6890fe1d-fae7-4c95-8977-faa318922140" providerId="ADAL" clId="{3D26446E-6602-4653-B7A7-D5BC40F0709F}" dt="2024-02-08T08:41:57.944" v="11495" actId="20577"/>
          <ac:spMkLst>
            <pc:docMk/>
            <pc:sldMk cId="2086342803" sldId="4248"/>
            <ac:spMk id="8" creationId="{2E560650-3DD4-B640-21B6-C374127DAB2E}"/>
          </ac:spMkLst>
        </pc:spChg>
        <pc:spChg chg="mod">
          <ac:chgData name="Michelle Gallace" userId="6890fe1d-fae7-4c95-8977-faa318922140" providerId="ADAL" clId="{3D26446E-6602-4653-B7A7-D5BC40F0709F}" dt="2024-02-05T00:36:25.054" v="785" actId="20577"/>
          <ac:spMkLst>
            <pc:docMk/>
            <pc:sldMk cId="2086342803" sldId="4248"/>
            <ac:spMk id="9" creationId="{C43DC711-C24E-37F1-4308-68F4242A3603}"/>
          </ac:spMkLst>
        </pc:spChg>
        <pc:spChg chg="add mod">
          <ac:chgData name="Michelle Gallace" userId="6890fe1d-fae7-4c95-8977-faa318922140" providerId="ADAL" clId="{3D26446E-6602-4653-B7A7-D5BC40F0709F}" dt="2024-02-05T00:37:29.561" v="794" actId="1076"/>
          <ac:spMkLst>
            <pc:docMk/>
            <pc:sldMk cId="2086342803" sldId="4248"/>
            <ac:spMk id="11" creationId="{A3A0AD4A-1F0A-3196-1656-2BB326DFFFC4}"/>
          </ac:spMkLst>
        </pc:spChg>
        <pc:spChg chg="add mod">
          <ac:chgData name="Michelle Gallace" userId="6890fe1d-fae7-4c95-8977-faa318922140" providerId="ADAL" clId="{3D26446E-6602-4653-B7A7-D5BC40F0709F}" dt="2024-02-08T08:33:14.834" v="11449" actId="20577"/>
          <ac:spMkLst>
            <pc:docMk/>
            <pc:sldMk cId="2086342803" sldId="4248"/>
            <ac:spMk id="14" creationId="{38D47F60-DD83-8DA8-5BA9-953E8CA85A8E}"/>
          </ac:spMkLst>
        </pc:spChg>
        <pc:picChg chg="del">
          <ac:chgData name="Michelle Gallace" userId="6890fe1d-fae7-4c95-8977-faa318922140" providerId="ADAL" clId="{3D26446E-6602-4653-B7A7-D5BC40F0709F}" dt="2024-02-05T00:37:03.838" v="789" actId="478"/>
          <ac:picMkLst>
            <pc:docMk/>
            <pc:sldMk cId="2086342803" sldId="4248"/>
            <ac:picMk id="13" creationId="{269A344C-FE81-49E5-892C-45CD04332122}"/>
          </ac:picMkLst>
        </pc:picChg>
        <pc:picChg chg="add mod">
          <ac:chgData name="Michelle Gallace" userId="6890fe1d-fae7-4c95-8977-faa318922140" providerId="ADAL" clId="{3D26446E-6602-4653-B7A7-D5BC40F0709F}" dt="2024-02-05T00:37:29.561" v="794" actId="1076"/>
          <ac:picMkLst>
            <pc:docMk/>
            <pc:sldMk cId="2086342803" sldId="4248"/>
            <ac:picMk id="15" creationId="{283445BF-C7BA-32C8-C4CD-D4B9964E9920}"/>
          </ac:picMkLst>
        </pc:picChg>
        <pc:picChg chg="mod">
          <ac:chgData name="Michelle Gallace" userId="6890fe1d-fae7-4c95-8977-faa318922140" providerId="ADAL" clId="{3D26446E-6602-4653-B7A7-D5BC40F0709F}" dt="2024-02-05T00:37:13.920" v="792" actId="1076"/>
          <ac:picMkLst>
            <pc:docMk/>
            <pc:sldMk cId="2086342803" sldId="4248"/>
            <ac:picMk id="16" creationId="{49F96B3C-E48F-A5C2-1F63-4D685A9CB852}"/>
          </ac:picMkLst>
        </pc:picChg>
      </pc:sldChg>
      <pc:sldChg chg="del">
        <pc:chgData name="Michelle Gallace" userId="6890fe1d-fae7-4c95-8977-faa318922140" providerId="ADAL" clId="{3D26446E-6602-4653-B7A7-D5BC40F0709F}" dt="2024-02-05T00:01:18.333" v="357" actId="2696"/>
        <pc:sldMkLst>
          <pc:docMk/>
          <pc:sldMk cId="1973468056" sldId="4249"/>
        </pc:sldMkLst>
      </pc:sldChg>
      <pc:sldChg chg="del">
        <pc:chgData name="Michelle Gallace" userId="6890fe1d-fae7-4c95-8977-faa318922140" providerId="ADAL" clId="{3D26446E-6602-4653-B7A7-D5BC40F0709F}" dt="2024-02-05T00:01:21.185" v="358" actId="2696"/>
        <pc:sldMkLst>
          <pc:docMk/>
          <pc:sldMk cId="36611788" sldId="4250"/>
        </pc:sldMkLst>
      </pc:sldChg>
      <pc:sldChg chg="del">
        <pc:chgData name="Michelle Gallace" userId="6890fe1d-fae7-4c95-8977-faa318922140" providerId="ADAL" clId="{3D26446E-6602-4653-B7A7-D5BC40F0709F}" dt="2024-02-05T00:01:15.786" v="356" actId="2696"/>
        <pc:sldMkLst>
          <pc:docMk/>
          <pc:sldMk cId="3696577" sldId="4253"/>
        </pc:sldMkLst>
      </pc:sldChg>
      <pc:sldChg chg="del">
        <pc:chgData name="Michelle Gallace" userId="6890fe1d-fae7-4c95-8977-faa318922140" providerId="ADAL" clId="{3D26446E-6602-4653-B7A7-D5BC40F0709F}" dt="2024-02-05T00:01:26.814" v="359" actId="2696"/>
        <pc:sldMkLst>
          <pc:docMk/>
          <pc:sldMk cId="1200136567" sldId="4254"/>
        </pc:sldMkLst>
      </pc:sldChg>
      <pc:sldChg chg="del">
        <pc:chgData name="Michelle Gallace" userId="6890fe1d-fae7-4c95-8977-faa318922140" providerId="ADAL" clId="{3D26446E-6602-4653-B7A7-D5BC40F0709F}" dt="2024-02-05T00:01:13.264" v="355" actId="2696"/>
        <pc:sldMkLst>
          <pc:docMk/>
          <pc:sldMk cId="2660487570" sldId="4256"/>
        </pc:sldMkLst>
      </pc:sldChg>
      <pc:sldChg chg="addSp delSp modSp mod">
        <pc:chgData name="Michelle Gallace" userId="6890fe1d-fae7-4c95-8977-faa318922140" providerId="ADAL" clId="{3D26446E-6602-4653-B7A7-D5BC40F0709F}" dt="2024-02-08T00:31:15.119" v="8478" actId="1076"/>
        <pc:sldMkLst>
          <pc:docMk/>
          <pc:sldMk cId="734778604" sldId="4257"/>
        </pc:sldMkLst>
        <pc:spChg chg="mod">
          <ac:chgData name="Michelle Gallace" userId="6890fe1d-fae7-4c95-8977-faa318922140" providerId="ADAL" clId="{3D26446E-6602-4653-B7A7-D5BC40F0709F}" dt="2024-02-07T06:47:19.678" v="6045" actId="1076"/>
          <ac:spMkLst>
            <pc:docMk/>
            <pc:sldMk cId="734778604" sldId="4257"/>
            <ac:spMk id="2" creationId="{ABA83E7E-40B3-76E8-24D6-D6905E31C8F7}"/>
          </ac:spMkLst>
        </pc:spChg>
        <pc:spChg chg="add mod">
          <ac:chgData name="Michelle Gallace" userId="6890fe1d-fae7-4c95-8977-faa318922140" providerId="ADAL" clId="{3D26446E-6602-4653-B7A7-D5BC40F0709F}" dt="2024-02-07T06:47:34.802" v="6048" actId="14100"/>
          <ac:spMkLst>
            <pc:docMk/>
            <pc:sldMk cId="734778604" sldId="4257"/>
            <ac:spMk id="3" creationId="{F329F114-AD00-B856-A89F-F1430605AED5}"/>
          </ac:spMkLst>
        </pc:spChg>
        <pc:spChg chg="mod">
          <ac:chgData name="Michelle Gallace" userId="6890fe1d-fae7-4c95-8977-faa318922140" providerId="ADAL" clId="{3D26446E-6602-4653-B7A7-D5BC40F0709F}" dt="2024-02-07T22:12:59.467" v="7071" actId="20577"/>
          <ac:spMkLst>
            <pc:docMk/>
            <pc:sldMk cId="734778604" sldId="4257"/>
            <ac:spMk id="5" creationId="{CAFF1EDB-9403-7589-E102-A11705FC4D22}"/>
          </ac:spMkLst>
        </pc:spChg>
        <pc:picChg chg="del">
          <ac:chgData name="Michelle Gallace" userId="6890fe1d-fae7-4c95-8977-faa318922140" providerId="ADAL" clId="{3D26446E-6602-4653-B7A7-D5BC40F0709F}" dt="2024-02-07T02:38:20.785" v="1782" actId="478"/>
          <ac:picMkLst>
            <pc:docMk/>
            <pc:sldMk cId="734778604" sldId="4257"/>
            <ac:picMk id="7" creationId="{751549D4-7696-E731-C882-BAACD3297A96}"/>
          </ac:picMkLst>
        </pc:picChg>
        <pc:picChg chg="del">
          <ac:chgData name="Michelle Gallace" userId="6890fe1d-fae7-4c95-8977-faa318922140" providerId="ADAL" clId="{3D26446E-6602-4653-B7A7-D5BC40F0709F}" dt="2024-02-07T02:38:21.444" v="1783" actId="478"/>
          <ac:picMkLst>
            <pc:docMk/>
            <pc:sldMk cId="734778604" sldId="4257"/>
            <ac:picMk id="13" creationId="{05806612-E6E8-4D9C-7E88-195D94A017C2}"/>
          </ac:picMkLst>
        </pc:picChg>
        <pc:picChg chg="del">
          <ac:chgData name="Michelle Gallace" userId="6890fe1d-fae7-4c95-8977-faa318922140" providerId="ADAL" clId="{3D26446E-6602-4653-B7A7-D5BC40F0709F}" dt="2024-02-07T02:38:23.117" v="1786" actId="478"/>
          <ac:picMkLst>
            <pc:docMk/>
            <pc:sldMk cId="734778604" sldId="4257"/>
            <ac:picMk id="20" creationId="{BCB81E48-90D0-491F-8F16-29B2A9B2790F}"/>
          </ac:picMkLst>
        </pc:picChg>
        <pc:picChg chg="del">
          <ac:chgData name="Michelle Gallace" userId="6890fe1d-fae7-4c95-8977-faa318922140" providerId="ADAL" clId="{3D26446E-6602-4653-B7A7-D5BC40F0709F}" dt="2024-02-07T02:38:22.643" v="1785" actId="478"/>
          <ac:picMkLst>
            <pc:docMk/>
            <pc:sldMk cId="734778604" sldId="4257"/>
            <ac:picMk id="22" creationId="{05322933-4BBC-70F8-426B-2279AC205D41}"/>
          </ac:picMkLst>
        </pc:picChg>
        <pc:picChg chg="del">
          <ac:chgData name="Michelle Gallace" userId="6890fe1d-fae7-4c95-8977-faa318922140" providerId="ADAL" clId="{3D26446E-6602-4653-B7A7-D5BC40F0709F}" dt="2024-02-07T02:38:22.018" v="1784" actId="478"/>
          <ac:picMkLst>
            <pc:docMk/>
            <pc:sldMk cId="734778604" sldId="4257"/>
            <ac:picMk id="24" creationId="{A0819EF0-4066-FDF3-E61B-C2F8084CB4CD}"/>
          </ac:picMkLst>
        </pc:picChg>
        <pc:picChg chg="del">
          <ac:chgData name="Michelle Gallace" userId="6890fe1d-fae7-4c95-8977-faa318922140" providerId="ADAL" clId="{3D26446E-6602-4653-B7A7-D5BC40F0709F}" dt="2024-02-07T02:38:20.149" v="1781" actId="478"/>
          <ac:picMkLst>
            <pc:docMk/>
            <pc:sldMk cId="734778604" sldId="4257"/>
            <ac:picMk id="26" creationId="{5ED90EA2-D0B6-5569-DCBD-F7621A0E7A2B}"/>
          </ac:picMkLst>
        </pc:picChg>
        <pc:picChg chg="mod ord">
          <ac:chgData name="Michelle Gallace" userId="6890fe1d-fae7-4c95-8977-faa318922140" providerId="ADAL" clId="{3D26446E-6602-4653-B7A7-D5BC40F0709F}" dt="2024-02-08T00:31:15.119" v="8478" actId="1076"/>
          <ac:picMkLst>
            <pc:docMk/>
            <pc:sldMk cId="734778604" sldId="4257"/>
            <ac:picMk id="28" creationId="{180BE8B4-5F9F-DCAD-106C-CBB96CBA40B5}"/>
          </ac:picMkLst>
        </pc:picChg>
        <pc:picChg chg="mod">
          <ac:chgData name="Michelle Gallace" userId="6890fe1d-fae7-4c95-8977-faa318922140" providerId="ADAL" clId="{3D26446E-6602-4653-B7A7-D5BC40F0709F}" dt="2024-02-08T00:31:15.119" v="8478" actId="1076"/>
          <ac:picMkLst>
            <pc:docMk/>
            <pc:sldMk cId="734778604" sldId="4257"/>
            <ac:picMk id="30" creationId="{D618082A-4A71-C81B-9D79-BE30630AFBFC}"/>
          </ac:picMkLst>
        </pc:picChg>
      </pc:sldChg>
      <pc:sldChg chg="del">
        <pc:chgData name="Michelle Gallace" userId="6890fe1d-fae7-4c95-8977-faa318922140" providerId="ADAL" clId="{3D26446E-6602-4653-B7A7-D5BC40F0709F}" dt="2024-02-05T00:02:23.068" v="388" actId="2696"/>
        <pc:sldMkLst>
          <pc:docMk/>
          <pc:sldMk cId="2547007568" sldId="4259"/>
        </pc:sldMkLst>
      </pc:sldChg>
      <pc:sldChg chg="addSp delSp modSp del mod ord">
        <pc:chgData name="Michelle Gallace" userId="6890fe1d-fae7-4c95-8977-faa318922140" providerId="ADAL" clId="{3D26446E-6602-4653-B7A7-D5BC40F0709F}" dt="2024-02-08T00:16:51.542" v="7587" actId="2696"/>
        <pc:sldMkLst>
          <pc:docMk/>
          <pc:sldMk cId="1828429648" sldId="4260"/>
        </pc:sldMkLst>
        <pc:spChg chg="add del mod">
          <ac:chgData name="Michelle Gallace" userId="6890fe1d-fae7-4c95-8977-faa318922140" providerId="ADAL" clId="{3D26446E-6602-4653-B7A7-D5BC40F0709F}" dt="2024-02-08T00:16:44.932" v="7585" actId="478"/>
          <ac:spMkLst>
            <pc:docMk/>
            <pc:sldMk cId="1828429648" sldId="4260"/>
            <ac:spMk id="2" creationId="{5D17A377-DCCB-6020-7D3C-FF2FF8604D40}"/>
          </ac:spMkLst>
        </pc:spChg>
        <pc:spChg chg="mod">
          <ac:chgData name="Michelle Gallace" userId="6890fe1d-fae7-4c95-8977-faa318922140" providerId="ADAL" clId="{3D26446E-6602-4653-B7A7-D5BC40F0709F}" dt="2024-02-08T00:03:57.421" v="7423" actId="20577"/>
          <ac:spMkLst>
            <pc:docMk/>
            <pc:sldMk cId="1828429648" sldId="4260"/>
            <ac:spMk id="5" creationId="{CAFF1EDB-9403-7589-E102-A11705FC4D22}"/>
          </ac:spMkLst>
        </pc:spChg>
        <pc:spChg chg="del">
          <ac:chgData name="Michelle Gallace" userId="6890fe1d-fae7-4c95-8977-faa318922140" providerId="ADAL" clId="{3D26446E-6602-4653-B7A7-D5BC40F0709F}" dt="2024-02-08T00:03:45.419" v="7378" actId="478"/>
          <ac:spMkLst>
            <pc:docMk/>
            <pc:sldMk cId="1828429648" sldId="4260"/>
            <ac:spMk id="6" creationId="{016B32AC-C7D6-9F9E-9EAF-54CC4313AFCE}"/>
          </ac:spMkLst>
        </pc:spChg>
        <pc:spChg chg="del mod">
          <ac:chgData name="Michelle Gallace" userId="6890fe1d-fae7-4c95-8977-faa318922140" providerId="ADAL" clId="{3D26446E-6602-4653-B7A7-D5BC40F0709F}" dt="2024-02-08T00:03:41.697" v="7377" actId="478"/>
          <ac:spMkLst>
            <pc:docMk/>
            <pc:sldMk cId="1828429648" sldId="4260"/>
            <ac:spMk id="10" creationId="{0413C9C8-D828-AAC1-35FB-8A1B0692F573}"/>
          </ac:spMkLst>
        </pc:spChg>
        <pc:spChg chg="del">
          <ac:chgData name="Michelle Gallace" userId="6890fe1d-fae7-4c95-8977-faa318922140" providerId="ADAL" clId="{3D26446E-6602-4653-B7A7-D5BC40F0709F}" dt="2024-02-08T00:03:41.697" v="7377" actId="478"/>
          <ac:spMkLst>
            <pc:docMk/>
            <pc:sldMk cId="1828429648" sldId="4260"/>
            <ac:spMk id="11" creationId="{6F8D7017-6E8A-1BB5-9FD1-4244A6B5D6BB}"/>
          </ac:spMkLst>
        </pc:spChg>
        <pc:spChg chg="del mod">
          <ac:chgData name="Michelle Gallace" userId="6890fe1d-fae7-4c95-8977-faa318922140" providerId="ADAL" clId="{3D26446E-6602-4653-B7A7-D5BC40F0709F}" dt="2024-02-08T00:03:41.697" v="7377" actId="478"/>
          <ac:spMkLst>
            <pc:docMk/>
            <pc:sldMk cId="1828429648" sldId="4260"/>
            <ac:spMk id="14" creationId="{6648FA21-0E3E-CE63-49A3-F721420AAA18}"/>
          </ac:spMkLst>
        </pc:spChg>
        <pc:spChg chg="del">
          <ac:chgData name="Michelle Gallace" userId="6890fe1d-fae7-4c95-8977-faa318922140" providerId="ADAL" clId="{3D26446E-6602-4653-B7A7-D5BC40F0709F}" dt="2024-02-08T00:03:41.697" v="7377" actId="478"/>
          <ac:spMkLst>
            <pc:docMk/>
            <pc:sldMk cId="1828429648" sldId="4260"/>
            <ac:spMk id="15" creationId="{D42B52E2-A1D9-B198-431E-8571F4322E7F}"/>
          </ac:spMkLst>
        </pc:spChg>
        <pc:spChg chg="del mod">
          <ac:chgData name="Michelle Gallace" userId="6890fe1d-fae7-4c95-8977-faa318922140" providerId="ADAL" clId="{3D26446E-6602-4653-B7A7-D5BC40F0709F}" dt="2024-02-08T00:03:41.697" v="7377" actId="478"/>
          <ac:spMkLst>
            <pc:docMk/>
            <pc:sldMk cId="1828429648" sldId="4260"/>
            <ac:spMk id="16" creationId="{7FE6F3E8-C286-880C-0D09-B882CD3C7C64}"/>
          </ac:spMkLst>
        </pc:spChg>
        <pc:spChg chg="del">
          <ac:chgData name="Michelle Gallace" userId="6890fe1d-fae7-4c95-8977-faa318922140" providerId="ADAL" clId="{3D26446E-6602-4653-B7A7-D5BC40F0709F}" dt="2024-02-08T00:03:41.697" v="7377" actId="478"/>
          <ac:spMkLst>
            <pc:docMk/>
            <pc:sldMk cId="1828429648" sldId="4260"/>
            <ac:spMk id="17" creationId="{8E27015F-D32F-C404-6BCB-3E2A90DE17A4}"/>
          </ac:spMkLst>
        </pc:spChg>
        <pc:spChg chg="del mod">
          <ac:chgData name="Michelle Gallace" userId="6890fe1d-fae7-4c95-8977-faa318922140" providerId="ADAL" clId="{3D26446E-6602-4653-B7A7-D5BC40F0709F}" dt="2024-02-08T00:03:41.697" v="7377" actId="478"/>
          <ac:spMkLst>
            <pc:docMk/>
            <pc:sldMk cId="1828429648" sldId="4260"/>
            <ac:spMk id="18" creationId="{D481398F-5B65-A80A-EA8F-B7D4E1DD5E3D}"/>
          </ac:spMkLst>
        </pc:spChg>
      </pc:sldChg>
      <pc:sldChg chg="del">
        <pc:chgData name="Michelle Gallace" userId="6890fe1d-fae7-4c95-8977-faa318922140" providerId="ADAL" clId="{3D26446E-6602-4653-B7A7-D5BC40F0709F}" dt="2024-02-07T22:54:01.069" v="7159" actId="2696"/>
        <pc:sldMkLst>
          <pc:docMk/>
          <pc:sldMk cId="4024446681" sldId="4261"/>
        </pc:sldMkLst>
      </pc:sldChg>
      <pc:sldChg chg="addSp modSp new del">
        <pc:chgData name="Michelle Gallace" userId="6890fe1d-fae7-4c95-8977-faa318922140" providerId="ADAL" clId="{3D26446E-6602-4653-B7A7-D5BC40F0709F}" dt="2024-02-05T00:39:02.426" v="795" actId="2696"/>
        <pc:sldMkLst>
          <pc:docMk/>
          <pc:sldMk cId="388906906" sldId="4262"/>
        </pc:sldMkLst>
        <pc:spChg chg="add mod">
          <ac:chgData name="Michelle Gallace" userId="6890fe1d-fae7-4c95-8977-faa318922140" providerId="ADAL" clId="{3D26446E-6602-4653-B7A7-D5BC40F0709F}" dt="2024-02-05T00:36:59.872" v="787"/>
          <ac:spMkLst>
            <pc:docMk/>
            <pc:sldMk cId="388906906" sldId="4262"/>
            <ac:spMk id="2" creationId="{FAACE711-86CE-6C46-8CAB-0BCBABF0AC39}"/>
          </ac:spMkLst>
        </pc:spChg>
        <pc:spChg chg="add mod">
          <ac:chgData name="Michelle Gallace" userId="6890fe1d-fae7-4c95-8977-faa318922140" providerId="ADAL" clId="{3D26446E-6602-4653-B7A7-D5BC40F0709F}" dt="2024-02-05T00:36:59.872" v="787"/>
          <ac:spMkLst>
            <pc:docMk/>
            <pc:sldMk cId="388906906" sldId="4262"/>
            <ac:spMk id="3" creationId="{55E8095A-240F-EDD5-4048-2D628C293EC1}"/>
          </ac:spMkLst>
        </pc:spChg>
        <pc:picChg chg="add mod">
          <ac:chgData name="Michelle Gallace" userId="6890fe1d-fae7-4c95-8977-faa318922140" providerId="ADAL" clId="{3D26446E-6602-4653-B7A7-D5BC40F0709F}" dt="2024-02-05T00:36:59.872" v="787"/>
          <ac:picMkLst>
            <pc:docMk/>
            <pc:sldMk cId="388906906" sldId="4262"/>
            <ac:picMk id="4" creationId="{C0F5BA8B-A8A8-7517-E7BB-A5A1CE7B40F1}"/>
          </ac:picMkLst>
        </pc:picChg>
      </pc:sldChg>
      <pc:sldChg chg="addSp delSp modSp add mod">
        <pc:chgData name="Michelle Gallace" userId="6890fe1d-fae7-4c95-8977-faa318922140" providerId="ADAL" clId="{3D26446E-6602-4653-B7A7-D5BC40F0709F}" dt="2024-02-09T03:56:22.443" v="12632" actId="20577"/>
        <pc:sldMkLst>
          <pc:docMk/>
          <pc:sldMk cId="991480698" sldId="4262"/>
        </pc:sldMkLst>
        <pc:spChg chg="add mod">
          <ac:chgData name="Michelle Gallace" userId="6890fe1d-fae7-4c95-8977-faa318922140" providerId="ADAL" clId="{3D26446E-6602-4653-B7A7-D5BC40F0709F}" dt="2024-02-09T02:25:50.692" v="12593" actId="1036"/>
          <ac:spMkLst>
            <pc:docMk/>
            <pc:sldMk cId="991480698" sldId="4262"/>
            <ac:spMk id="2" creationId="{4EAFC207-F7DA-F525-8635-8A07FBAE6448}"/>
          </ac:spMkLst>
        </pc:spChg>
        <pc:spChg chg="add del mod">
          <ac:chgData name="Michelle Gallace" userId="6890fe1d-fae7-4c95-8977-faa318922140" providerId="ADAL" clId="{3D26446E-6602-4653-B7A7-D5BC40F0709F}" dt="2024-02-05T00:50:47.427" v="1472" actId="478"/>
          <ac:spMkLst>
            <pc:docMk/>
            <pc:sldMk cId="991480698" sldId="4262"/>
            <ac:spMk id="2" creationId="{815AFACA-90D9-44AB-507C-9C3AF83F1183}"/>
          </ac:spMkLst>
        </pc:spChg>
        <pc:spChg chg="add del mod">
          <ac:chgData name="Michelle Gallace" userId="6890fe1d-fae7-4c95-8977-faa318922140" providerId="ADAL" clId="{3D26446E-6602-4653-B7A7-D5BC40F0709F}" dt="2024-02-09T02:25:44.787" v="12562" actId="478"/>
          <ac:spMkLst>
            <pc:docMk/>
            <pc:sldMk cId="991480698" sldId="4262"/>
            <ac:spMk id="3" creationId="{9757602B-CBA1-D61E-3939-32243D7ECEB1}"/>
          </ac:spMkLst>
        </pc:spChg>
        <pc:spChg chg="mod">
          <ac:chgData name="Michelle Gallace" userId="6890fe1d-fae7-4c95-8977-faa318922140" providerId="ADAL" clId="{3D26446E-6602-4653-B7A7-D5BC40F0709F}" dt="2024-02-08T05:46:28.323" v="9173" actId="20577"/>
          <ac:spMkLst>
            <pc:docMk/>
            <pc:sldMk cId="991480698" sldId="4262"/>
            <ac:spMk id="4" creationId="{71D5092B-C72C-40BB-90D0-556FB13C7108}"/>
          </ac:spMkLst>
        </pc:spChg>
        <pc:spChg chg="add mod">
          <ac:chgData name="Michelle Gallace" userId="6890fe1d-fae7-4c95-8977-faa318922140" providerId="ADAL" clId="{3D26446E-6602-4653-B7A7-D5BC40F0709F}" dt="2024-02-09T02:25:50.692" v="12593" actId="1036"/>
          <ac:spMkLst>
            <pc:docMk/>
            <pc:sldMk cId="991480698" sldId="4262"/>
            <ac:spMk id="5" creationId="{032D6049-891E-BC14-2D5F-6849EC3EBBA4}"/>
          </ac:spMkLst>
        </pc:spChg>
        <pc:spChg chg="add mod">
          <ac:chgData name="Michelle Gallace" userId="6890fe1d-fae7-4c95-8977-faa318922140" providerId="ADAL" clId="{3D26446E-6602-4653-B7A7-D5BC40F0709F}" dt="2024-02-09T02:25:50.692" v="12593" actId="1036"/>
          <ac:spMkLst>
            <pc:docMk/>
            <pc:sldMk cId="991480698" sldId="4262"/>
            <ac:spMk id="6" creationId="{5FEE84AE-4098-D0B1-50AC-9FB4CD59ECFF}"/>
          </ac:spMkLst>
        </pc:spChg>
        <pc:spChg chg="add mod">
          <ac:chgData name="Michelle Gallace" userId="6890fe1d-fae7-4c95-8977-faa318922140" providerId="ADAL" clId="{3D26446E-6602-4653-B7A7-D5BC40F0709F}" dt="2024-02-09T03:56:22.443" v="12632" actId="20577"/>
          <ac:spMkLst>
            <pc:docMk/>
            <pc:sldMk cId="991480698" sldId="4262"/>
            <ac:spMk id="7" creationId="{E049377F-AE1A-35D2-87C9-D091A1682092}"/>
          </ac:spMkLst>
        </pc:spChg>
        <pc:spChg chg="del">
          <ac:chgData name="Michelle Gallace" userId="6890fe1d-fae7-4c95-8977-faa318922140" providerId="ADAL" clId="{3D26446E-6602-4653-B7A7-D5BC40F0709F}" dt="2024-02-05T00:44:40.575" v="862" actId="478"/>
          <ac:spMkLst>
            <pc:docMk/>
            <pc:sldMk cId="991480698" sldId="4262"/>
            <ac:spMk id="19" creationId="{A4CED816-E2A1-7BAE-EDFB-4294EE7A6508}"/>
          </ac:spMkLst>
        </pc:spChg>
        <pc:spChg chg="del mod">
          <ac:chgData name="Michelle Gallace" userId="6890fe1d-fae7-4c95-8977-faa318922140" providerId="ADAL" clId="{3D26446E-6602-4653-B7A7-D5BC40F0709F}" dt="2024-02-08T00:42:04.645" v="8748" actId="478"/>
          <ac:spMkLst>
            <pc:docMk/>
            <pc:sldMk cId="991480698" sldId="4262"/>
            <ac:spMk id="20" creationId="{99FCF8FD-17C2-4AE4-DDBC-4CA65C426AC7}"/>
          </ac:spMkLst>
        </pc:spChg>
        <pc:picChg chg="add mod">
          <ac:chgData name="Michelle Gallace" userId="6890fe1d-fae7-4c95-8977-faa318922140" providerId="ADAL" clId="{3D26446E-6602-4653-B7A7-D5BC40F0709F}" dt="2024-02-08T06:01:10.760" v="9179" actId="931"/>
          <ac:picMkLst>
            <pc:docMk/>
            <pc:sldMk cId="991480698" sldId="4262"/>
            <ac:picMk id="9" creationId="{F11FBA57-7409-8C69-91BA-C0C018736C1F}"/>
          </ac:picMkLst>
        </pc:picChg>
        <pc:picChg chg="add mod">
          <ac:chgData name="Michelle Gallace" userId="6890fe1d-fae7-4c95-8977-faa318922140" providerId="ADAL" clId="{3D26446E-6602-4653-B7A7-D5BC40F0709F}" dt="2024-02-08T06:01:10.760" v="9179" actId="931"/>
          <ac:picMkLst>
            <pc:docMk/>
            <pc:sldMk cId="991480698" sldId="4262"/>
            <ac:picMk id="11" creationId="{1AD213AC-6D19-9C62-7B37-9DDC1F9EB92E}"/>
          </ac:picMkLst>
        </pc:picChg>
        <pc:picChg chg="add mod">
          <ac:chgData name="Michelle Gallace" userId="6890fe1d-fae7-4c95-8977-faa318922140" providerId="ADAL" clId="{3D26446E-6602-4653-B7A7-D5BC40F0709F}" dt="2024-02-08T06:01:10.760" v="9179" actId="931"/>
          <ac:picMkLst>
            <pc:docMk/>
            <pc:sldMk cId="991480698" sldId="4262"/>
            <ac:picMk id="13" creationId="{01BCE2BC-05B2-FDF7-FAD4-430D900D197D}"/>
          </ac:picMkLst>
        </pc:picChg>
        <pc:picChg chg="add mod">
          <ac:chgData name="Michelle Gallace" userId="6890fe1d-fae7-4c95-8977-faa318922140" providerId="ADAL" clId="{3D26446E-6602-4653-B7A7-D5BC40F0709F}" dt="2024-02-08T06:01:10.760" v="9179" actId="931"/>
          <ac:picMkLst>
            <pc:docMk/>
            <pc:sldMk cId="991480698" sldId="4262"/>
            <ac:picMk id="15" creationId="{62627B6C-4E88-3B0E-2CD0-4A5BFA6FD547}"/>
          </ac:picMkLst>
        </pc:picChg>
        <pc:picChg chg="add mod modCrop">
          <ac:chgData name="Michelle Gallace" userId="6890fe1d-fae7-4c95-8977-faa318922140" providerId="ADAL" clId="{3D26446E-6602-4653-B7A7-D5BC40F0709F}" dt="2024-02-09T02:25:59.113" v="12622" actId="1036"/>
          <ac:picMkLst>
            <pc:docMk/>
            <pc:sldMk cId="991480698" sldId="4262"/>
            <ac:picMk id="17" creationId="{3A462B5C-9DC8-D9D3-76A7-6E841ED2F63E}"/>
          </ac:picMkLst>
        </pc:picChg>
        <pc:picChg chg="add mod modCrop">
          <ac:chgData name="Michelle Gallace" userId="6890fe1d-fae7-4c95-8977-faa318922140" providerId="ADAL" clId="{3D26446E-6602-4653-B7A7-D5BC40F0709F}" dt="2024-02-09T02:25:59.113" v="12622" actId="1036"/>
          <ac:picMkLst>
            <pc:docMk/>
            <pc:sldMk cId="991480698" sldId="4262"/>
            <ac:picMk id="19" creationId="{84D85DED-174C-94CF-4CD6-202EE15E64BE}"/>
          </ac:picMkLst>
        </pc:picChg>
        <pc:picChg chg="add mod modCrop">
          <ac:chgData name="Michelle Gallace" userId="6890fe1d-fae7-4c95-8977-faa318922140" providerId="ADAL" clId="{3D26446E-6602-4653-B7A7-D5BC40F0709F}" dt="2024-02-09T02:25:59.113" v="12622" actId="1036"/>
          <ac:picMkLst>
            <pc:docMk/>
            <pc:sldMk cId="991480698" sldId="4262"/>
            <ac:picMk id="22" creationId="{497575C2-989F-789F-F64E-7E2FE0D632EC}"/>
          </ac:picMkLst>
        </pc:picChg>
        <pc:picChg chg="add mod modCrop">
          <ac:chgData name="Michelle Gallace" userId="6890fe1d-fae7-4c95-8977-faa318922140" providerId="ADAL" clId="{3D26446E-6602-4653-B7A7-D5BC40F0709F}" dt="2024-02-09T02:25:59.113" v="12622" actId="1036"/>
          <ac:picMkLst>
            <pc:docMk/>
            <pc:sldMk cId="991480698" sldId="4262"/>
            <ac:picMk id="24" creationId="{79DF55EA-A761-0192-EFDA-6100D1779DA3}"/>
          </ac:picMkLst>
        </pc:picChg>
      </pc:sldChg>
      <pc:sldChg chg="addSp delSp modSp add del mod">
        <pc:chgData name="Michelle Gallace" userId="6890fe1d-fae7-4c95-8977-faa318922140" providerId="ADAL" clId="{3D26446E-6602-4653-B7A7-D5BC40F0709F}" dt="2024-02-09T00:30:33.833" v="12561" actId="2696"/>
        <pc:sldMkLst>
          <pc:docMk/>
          <pc:sldMk cId="1574355568" sldId="4263"/>
        </pc:sldMkLst>
        <pc:spChg chg="add mod">
          <ac:chgData name="Michelle Gallace" userId="6890fe1d-fae7-4c95-8977-faa318922140" providerId="ADAL" clId="{3D26446E-6602-4653-B7A7-D5BC40F0709F}" dt="2024-02-07T22:53:31.879" v="7158" actId="20577"/>
          <ac:spMkLst>
            <pc:docMk/>
            <pc:sldMk cId="1574355568" sldId="4263"/>
            <ac:spMk id="3" creationId="{D04E8C38-0ECD-7D9D-F813-5A197822D2A8}"/>
          </ac:spMkLst>
        </pc:spChg>
        <pc:spChg chg="add mod">
          <ac:chgData name="Michelle Gallace" userId="6890fe1d-fae7-4c95-8977-faa318922140" providerId="ADAL" clId="{3D26446E-6602-4653-B7A7-D5BC40F0709F}" dt="2024-02-07T22:52:56.337" v="7154" actId="20577"/>
          <ac:spMkLst>
            <pc:docMk/>
            <pc:sldMk cId="1574355568" sldId="4263"/>
            <ac:spMk id="4" creationId="{0E391A7E-0ADF-B9BB-0BD6-1DF7683B419E}"/>
          </ac:spMkLst>
        </pc:spChg>
        <pc:spChg chg="del">
          <ac:chgData name="Michelle Gallace" userId="6890fe1d-fae7-4c95-8977-faa318922140" providerId="ADAL" clId="{3D26446E-6602-4653-B7A7-D5BC40F0709F}" dt="2024-02-05T01:00:59.467" v="1575" actId="478"/>
          <ac:spMkLst>
            <pc:docMk/>
            <pc:sldMk cId="1574355568" sldId="4263"/>
            <ac:spMk id="6" creationId="{9F96880B-C983-B4C0-620B-3434927F2C68}"/>
          </ac:spMkLst>
        </pc:spChg>
        <pc:spChg chg="del mod">
          <ac:chgData name="Michelle Gallace" userId="6890fe1d-fae7-4c95-8977-faa318922140" providerId="ADAL" clId="{3D26446E-6602-4653-B7A7-D5BC40F0709F}" dt="2024-02-05T01:02:01.650" v="1604" actId="478"/>
          <ac:spMkLst>
            <pc:docMk/>
            <pc:sldMk cId="1574355568" sldId="4263"/>
            <ac:spMk id="7" creationId="{C32304B7-3194-500E-3743-43C43E4C129F}"/>
          </ac:spMkLst>
        </pc:spChg>
        <pc:spChg chg="del mod">
          <ac:chgData name="Michelle Gallace" userId="6890fe1d-fae7-4c95-8977-faa318922140" providerId="ADAL" clId="{3D26446E-6602-4653-B7A7-D5BC40F0709F}" dt="2024-02-05T01:02:59.323" v="1613" actId="478"/>
          <ac:spMkLst>
            <pc:docMk/>
            <pc:sldMk cId="1574355568" sldId="4263"/>
            <ac:spMk id="21" creationId="{F6B8E889-30A8-ABA6-4B48-8F4D3BC4A823}"/>
          </ac:spMkLst>
        </pc:spChg>
        <pc:spChg chg="del">
          <ac:chgData name="Michelle Gallace" userId="6890fe1d-fae7-4c95-8977-faa318922140" providerId="ADAL" clId="{3D26446E-6602-4653-B7A7-D5BC40F0709F}" dt="2024-02-05T01:01:02.379" v="1577" actId="478"/>
          <ac:spMkLst>
            <pc:docMk/>
            <pc:sldMk cId="1574355568" sldId="4263"/>
            <ac:spMk id="26" creationId="{CA5890E2-2E2B-61DA-E939-21263A5A7365}"/>
          </ac:spMkLst>
        </pc:spChg>
        <pc:picChg chg="del">
          <ac:chgData name="Michelle Gallace" userId="6890fe1d-fae7-4c95-8977-faa318922140" providerId="ADAL" clId="{3D26446E-6602-4653-B7A7-D5BC40F0709F}" dt="2024-02-05T01:00:58.297" v="1574" actId="478"/>
          <ac:picMkLst>
            <pc:docMk/>
            <pc:sldMk cId="1574355568" sldId="4263"/>
            <ac:picMk id="2" creationId="{7C4E6041-4837-F708-971A-96E31BEE9E77}"/>
          </ac:picMkLst>
        </pc:picChg>
        <pc:picChg chg="mod ord">
          <ac:chgData name="Michelle Gallace" userId="6890fe1d-fae7-4c95-8977-faa318922140" providerId="ADAL" clId="{3D26446E-6602-4653-B7A7-D5BC40F0709F}" dt="2024-02-05T01:04:06.014" v="1629" actId="1076"/>
          <ac:picMkLst>
            <pc:docMk/>
            <pc:sldMk cId="1574355568" sldId="4263"/>
            <ac:picMk id="10" creationId="{7A0A8092-A2C9-69FD-9695-8821794F9894}"/>
          </ac:picMkLst>
        </pc:picChg>
        <pc:picChg chg="mod">
          <ac:chgData name="Michelle Gallace" userId="6890fe1d-fae7-4c95-8977-faa318922140" providerId="ADAL" clId="{3D26446E-6602-4653-B7A7-D5BC40F0709F}" dt="2024-02-05T01:07:32.678" v="1733" actId="1037"/>
          <ac:picMkLst>
            <pc:docMk/>
            <pc:sldMk cId="1574355568" sldId="4263"/>
            <ac:picMk id="12" creationId="{BB9A071B-B33F-C00C-BB84-5C8A39E2F4BC}"/>
          </ac:picMkLst>
        </pc:picChg>
        <pc:picChg chg="del">
          <ac:chgData name="Michelle Gallace" userId="6890fe1d-fae7-4c95-8977-faa318922140" providerId="ADAL" clId="{3D26446E-6602-4653-B7A7-D5BC40F0709F}" dt="2024-02-05T01:01:01.731" v="1576" actId="478"/>
          <ac:picMkLst>
            <pc:docMk/>
            <pc:sldMk cId="1574355568" sldId="4263"/>
            <ac:picMk id="28" creationId="{5D9AA597-5CE4-247D-6D9B-4F4FA68261AB}"/>
          </ac:picMkLst>
        </pc:picChg>
      </pc:sldChg>
      <pc:sldChg chg="delSp modSp add del mod">
        <pc:chgData name="Michelle Gallace" userId="6890fe1d-fae7-4c95-8977-faa318922140" providerId="ADAL" clId="{3D26446E-6602-4653-B7A7-D5BC40F0709F}" dt="2024-02-08T00:36:41.617" v="8568" actId="2696"/>
        <pc:sldMkLst>
          <pc:docMk/>
          <pc:sldMk cId="2909943685" sldId="4264"/>
        </pc:sldMkLst>
        <pc:spChg chg="del">
          <ac:chgData name="Michelle Gallace" userId="6890fe1d-fae7-4c95-8977-faa318922140" providerId="ADAL" clId="{3D26446E-6602-4653-B7A7-D5BC40F0709F}" dt="2024-02-05T01:13:28.311" v="1774" actId="478"/>
          <ac:spMkLst>
            <pc:docMk/>
            <pc:sldMk cId="2909943685" sldId="4264"/>
            <ac:spMk id="3" creationId="{7306A951-91AB-56E9-8249-24366CD98EC9}"/>
          </ac:spMkLst>
        </pc:spChg>
        <pc:spChg chg="mod">
          <ac:chgData name="Michelle Gallace" userId="6890fe1d-fae7-4c95-8977-faa318922140" providerId="ADAL" clId="{3D26446E-6602-4653-B7A7-D5BC40F0709F}" dt="2024-02-05T01:13:24.605" v="1773" actId="20577"/>
          <ac:spMkLst>
            <pc:docMk/>
            <pc:sldMk cId="2909943685" sldId="4264"/>
            <ac:spMk id="4" creationId="{63106036-BBA6-E038-10FA-35AD3EFB7022}"/>
          </ac:spMkLst>
        </pc:spChg>
        <pc:spChg chg="mod">
          <ac:chgData name="Michelle Gallace" userId="6890fe1d-fae7-4c95-8977-faa318922140" providerId="ADAL" clId="{3D26446E-6602-4653-B7A7-D5BC40F0709F}" dt="2024-02-05T01:13:42.390" v="1779" actId="20577"/>
          <ac:spMkLst>
            <pc:docMk/>
            <pc:sldMk cId="2909943685" sldId="4264"/>
            <ac:spMk id="20" creationId="{907F891E-B7F2-D2FB-E7B3-6742ED217E30}"/>
          </ac:spMkLst>
        </pc:spChg>
      </pc:sldChg>
      <pc:sldChg chg="delSp add del mod">
        <pc:chgData name="Michelle Gallace" userId="6890fe1d-fae7-4c95-8977-faa318922140" providerId="ADAL" clId="{3D26446E-6602-4653-B7A7-D5BC40F0709F}" dt="2024-02-07T03:32:33.258" v="3493" actId="2696"/>
        <pc:sldMkLst>
          <pc:docMk/>
          <pc:sldMk cId="1840621827" sldId="4265"/>
        </pc:sldMkLst>
        <pc:picChg chg="del">
          <ac:chgData name="Michelle Gallace" userId="6890fe1d-fae7-4c95-8977-faa318922140" providerId="ADAL" clId="{3D26446E-6602-4653-B7A7-D5BC40F0709F}" dt="2024-02-07T02:45:54.108" v="2123" actId="478"/>
          <ac:picMkLst>
            <pc:docMk/>
            <pc:sldMk cId="1840621827" sldId="4265"/>
            <ac:picMk id="7" creationId="{310144FA-8DD4-E336-3382-4AA6F458CF5F}"/>
          </ac:picMkLst>
        </pc:picChg>
        <pc:picChg chg="del">
          <ac:chgData name="Michelle Gallace" userId="6890fe1d-fae7-4c95-8977-faa318922140" providerId="ADAL" clId="{3D26446E-6602-4653-B7A7-D5BC40F0709F}" dt="2024-02-07T02:55:42.864" v="2467" actId="478"/>
          <ac:picMkLst>
            <pc:docMk/>
            <pc:sldMk cId="1840621827" sldId="4265"/>
            <ac:picMk id="20" creationId="{2840D8D8-2436-0C1B-A2B4-548DF6E840FD}"/>
          </ac:picMkLst>
        </pc:picChg>
        <pc:picChg chg="del">
          <ac:chgData name="Michelle Gallace" userId="6890fe1d-fae7-4c95-8977-faa318922140" providerId="ADAL" clId="{3D26446E-6602-4653-B7A7-D5BC40F0709F}" dt="2024-02-07T03:04:01.310" v="2679" actId="478"/>
          <ac:picMkLst>
            <pc:docMk/>
            <pc:sldMk cId="1840621827" sldId="4265"/>
            <ac:picMk id="22" creationId="{58954612-957D-E9BD-396C-898F18BFF23C}"/>
          </ac:picMkLst>
        </pc:picChg>
        <pc:picChg chg="del">
          <ac:chgData name="Michelle Gallace" userId="6890fe1d-fae7-4c95-8977-faa318922140" providerId="ADAL" clId="{3D26446E-6602-4653-B7A7-D5BC40F0709F}" dt="2024-02-07T03:10:33.090" v="2980" actId="478"/>
          <ac:picMkLst>
            <pc:docMk/>
            <pc:sldMk cId="1840621827" sldId="4265"/>
            <ac:picMk id="24" creationId="{6ACD9C5B-A26F-D11D-33B7-D430F5502178}"/>
          </ac:picMkLst>
        </pc:picChg>
        <pc:picChg chg="del">
          <ac:chgData name="Michelle Gallace" userId="6890fe1d-fae7-4c95-8977-faa318922140" providerId="ADAL" clId="{3D26446E-6602-4653-B7A7-D5BC40F0709F}" dt="2024-02-07T02:45:53.686" v="2122" actId="478"/>
          <ac:picMkLst>
            <pc:docMk/>
            <pc:sldMk cId="1840621827" sldId="4265"/>
            <ac:picMk id="26" creationId="{EF6F74B2-A7D7-283D-B0A2-AC0ED1B2F4FE}"/>
          </ac:picMkLst>
        </pc:picChg>
        <pc:picChg chg="del">
          <ac:chgData name="Michelle Gallace" userId="6890fe1d-fae7-4c95-8977-faa318922140" providerId="ADAL" clId="{3D26446E-6602-4653-B7A7-D5BC40F0709F}" dt="2024-02-07T02:39:59.290" v="1857" actId="478"/>
          <ac:picMkLst>
            <pc:docMk/>
            <pc:sldMk cId="1840621827" sldId="4265"/>
            <ac:picMk id="28" creationId="{EFD5D0AF-165C-104D-A44E-2DAF698D5B1A}"/>
          </ac:picMkLst>
        </pc:picChg>
        <pc:picChg chg="del">
          <ac:chgData name="Michelle Gallace" userId="6890fe1d-fae7-4c95-8977-faa318922140" providerId="ADAL" clId="{3D26446E-6602-4653-B7A7-D5BC40F0709F}" dt="2024-02-07T02:39:58.698" v="1856" actId="478"/>
          <ac:picMkLst>
            <pc:docMk/>
            <pc:sldMk cId="1840621827" sldId="4265"/>
            <ac:picMk id="30" creationId="{7BFE37A8-291A-562E-A57F-F43C8A678D18}"/>
          </ac:picMkLst>
        </pc:picChg>
      </pc:sldChg>
      <pc:sldChg chg="addSp delSp modSp add mod">
        <pc:chgData name="Michelle Gallace" userId="6890fe1d-fae7-4c95-8977-faa318922140" providerId="ADAL" clId="{3D26446E-6602-4653-B7A7-D5BC40F0709F}" dt="2024-02-07T06:47:54.298" v="6050" actId="14100"/>
        <pc:sldMkLst>
          <pc:docMk/>
          <pc:sldMk cId="3898492073" sldId="4266"/>
        </pc:sldMkLst>
        <pc:spChg chg="mod">
          <ac:chgData name="Michelle Gallace" userId="6890fe1d-fae7-4c95-8977-faa318922140" providerId="ADAL" clId="{3D26446E-6602-4653-B7A7-D5BC40F0709F}" dt="2024-02-07T02:44:49.581" v="2091" actId="1076"/>
          <ac:spMkLst>
            <pc:docMk/>
            <pc:sldMk cId="3898492073" sldId="4266"/>
            <ac:spMk id="2" creationId="{8B82022D-51C0-F12C-4078-196033764C70}"/>
          </ac:spMkLst>
        </pc:spChg>
        <pc:spChg chg="add mod">
          <ac:chgData name="Michelle Gallace" userId="6890fe1d-fae7-4c95-8977-faa318922140" providerId="ADAL" clId="{3D26446E-6602-4653-B7A7-D5BC40F0709F}" dt="2024-02-07T06:47:54.298" v="6050" actId="14100"/>
          <ac:spMkLst>
            <pc:docMk/>
            <pc:sldMk cId="3898492073" sldId="4266"/>
            <ac:spMk id="3" creationId="{A7BE5DE9-B1DC-8AA4-FEF5-A0224F4F669B}"/>
          </ac:spMkLst>
        </pc:spChg>
        <pc:spChg chg="mod">
          <ac:chgData name="Michelle Gallace" userId="6890fe1d-fae7-4c95-8977-faa318922140" providerId="ADAL" clId="{3D26446E-6602-4653-B7A7-D5BC40F0709F}" dt="2024-02-07T02:40:47.252" v="1897" actId="20577"/>
          <ac:spMkLst>
            <pc:docMk/>
            <pc:sldMk cId="3898492073" sldId="4266"/>
            <ac:spMk id="5" creationId="{65FECE5A-781D-A9FA-FEDC-B327F4F1D25C}"/>
          </ac:spMkLst>
        </pc:spChg>
        <pc:spChg chg="add mod">
          <ac:chgData name="Michelle Gallace" userId="6890fe1d-fae7-4c95-8977-faa318922140" providerId="ADAL" clId="{3D26446E-6602-4653-B7A7-D5BC40F0709F}" dt="2024-02-07T02:44:42.413" v="2089" actId="1076"/>
          <ac:spMkLst>
            <pc:docMk/>
            <pc:sldMk cId="3898492073" sldId="4266"/>
            <ac:spMk id="6" creationId="{B3CE1CDB-B486-7E3B-7754-E60C8632B993}"/>
          </ac:spMkLst>
        </pc:spChg>
        <pc:spChg chg="add mod">
          <ac:chgData name="Michelle Gallace" userId="6890fe1d-fae7-4c95-8977-faa318922140" providerId="ADAL" clId="{3D26446E-6602-4653-B7A7-D5BC40F0709F}" dt="2024-02-07T02:44:45.029" v="2090" actId="1076"/>
          <ac:spMkLst>
            <pc:docMk/>
            <pc:sldMk cId="3898492073" sldId="4266"/>
            <ac:spMk id="8" creationId="{72175317-4D88-31DF-44FC-781E56F27CAA}"/>
          </ac:spMkLst>
        </pc:spChg>
        <pc:spChg chg="add mod">
          <ac:chgData name="Michelle Gallace" userId="6890fe1d-fae7-4c95-8977-faa318922140" providerId="ADAL" clId="{3D26446E-6602-4653-B7A7-D5BC40F0709F}" dt="2024-02-07T02:47:20.606" v="2132" actId="20577"/>
          <ac:spMkLst>
            <pc:docMk/>
            <pc:sldMk cId="3898492073" sldId="4266"/>
            <ac:spMk id="9" creationId="{0CA044A6-3AF5-33BA-1111-55DEB60C9180}"/>
          </ac:spMkLst>
        </pc:spChg>
        <pc:spChg chg="add mod">
          <ac:chgData name="Michelle Gallace" userId="6890fe1d-fae7-4c95-8977-faa318922140" providerId="ADAL" clId="{3D26446E-6602-4653-B7A7-D5BC40F0709F}" dt="2024-02-07T02:44:56.447" v="2094" actId="1076"/>
          <ac:spMkLst>
            <pc:docMk/>
            <pc:sldMk cId="3898492073" sldId="4266"/>
            <ac:spMk id="10" creationId="{41C6EBD5-EC1A-02AD-41A6-01FEA196674A}"/>
          </ac:spMkLst>
        </pc:spChg>
        <pc:picChg chg="del">
          <ac:chgData name="Michelle Gallace" userId="6890fe1d-fae7-4c95-8977-faa318922140" providerId="ADAL" clId="{3D26446E-6602-4653-B7A7-D5BC40F0709F}" dt="2024-02-07T02:40:09.957" v="1863" actId="478"/>
          <ac:picMkLst>
            <pc:docMk/>
            <pc:sldMk cId="3898492073" sldId="4266"/>
            <ac:picMk id="7" creationId="{93CEAB70-9BDA-52EB-FCD7-8B058F7408C5}"/>
          </ac:picMkLst>
        </pc:picChg>
        <pc:picChg chg="del">
          <ac:chgData name="Michelle Gallace" userId="6890fe1d-fae7-4c95-8977-faa318922140" providerId="ADAL" clId="{3D26446E-6602-4653-B7A7-D5BC40F0709F}" dt="2024-02-07T02:40:08.720" v="1861" actId="478"/>
          <ac:picMkLst>
            <pc:docMk/>
            <pc:sldMk cId="3898492073" sldId="4266"/>
            <ac:picMk id="13" creationId="{E5853FAD-DF92-C9C9-DEB5-96E9D47B8748}"/>
          </ac:picMkLst>
        </pc:picChg>
        <pc:picChg chg="del">
          <ac:chgData name="Michelle Gallace" userId="6890fe1d-fae7-4c95-8977-faa318922140" providerId="ADAL" clId="{3D26446E-6602-4653-B7A7-D5BC40F0709F}" dt="2024-02-07T02:40:09.307" v="1862" actId="478"/>
          <ac:picMkLst>
            <pc:docMk/>
            <pc:sldMk cId="3898492073" sldId="4266"/>
            <ac:picMk id="20" creationId="{89ECA81A-89A6-F47D-654F-44809554B92A}"/>
          </ac:picMkLst>
        </pc:picChg>
        <pc:picChg chg="del">
          <ac:chgData name="Michelle Gallace" userId="6890fe1d-fae7-4c95-8977-faa318922140" providerId="ADAL" clId="{3D26446E-6602-4653-B7A7-D5BC40F0709F}" dt="2024-02-07T02:40:07.740" v="1859" actId="478"/>
          <ac:picMkLst>
            <pc:docMk/>
            <pc:sldMk cId="3898492073" sldId="4266"/>
            <ac:picMk id="22" creationId="{905423FD-ED43-09AF-C83A-62F0CCB76B8E}"/>
          </ac:picMkLst>
        </pc:picChg>
        <pc:picChg chg="del">
          <ac:chgData name="Michelle Gallace" userId="6890fe1d-fae7-4c95-8977-faa318922140" providerId="ADAL" clId="{3D26446E-6602-4653-B7A7-D5BC40F0709F}" dt="2024-02-07T02:40:08.243" v="1860" actId="478"/>
          <ac:picMkLst>
            <pc:docMk/>
            <pc:sldMk cId="3898492073" sldId="4266"/>
            <ac:picMk id="24" creationId="{826E5761-E032-872F-6786-C125806B0281}"/>
          </ac:picMkLst>
        </pc:picChg>
        <pc:picChg chg="mod">
          <ac:chgData name="Michelle Gallace" userId="6890fe1d-fae7-4c95-8977-faa318922140" providerId="ADAL" clId="{3D26446E-6602-4653-B7A7-D5BC40F0709F}" dt="2024-02-07T02:44:30.373" v="2086" actId="1076"/>
          <ac:picMkLst>
            <pc:docMk/>
            <pc:sldMk cId="3898492073" sldId="4266"/>
            <ac:picMk id="26" creationId="{2A0BB7A3-19B7-D477-CBA0-FB7F877279A1}"/>
          </ac:picMkLst>
        </pc:picChg>
      </pc:sldChg>
      <pc:sldChg chg="addSp delSp modSp add mod">
        <pc:chgData name="Michelle Gallace" userId="6890fe1d-fae7-4c95-8977-faa318922140" providerId="ADAL" clId="{3D26446E-6602-4653-B7A7-D5BC40F0709F}" dt="2024-02-07T23:59:14.531" v="7264" actId="478"/>
        <pc:sldMkLst>
          <pc:docMk/>
          <pc:sldMk cId="3336153430" sldId="4267"/>
        </pc:sldMkLst>
        <pc:spChg chg="mod">
          <ac:chgData name="Michelle Gallace" userId="6890fe1d-fae7-4c95-8977-faa318922140" providerId="ADAL" clId="{3D26446E-6602-4653-B7A7-D5BC40F0709F}" dt="2024-02-07T02:48:25.061" v="2241" actId="20577"/>
          <ac:spMkLst>
            <pc:docMk/>
            <pc:sldMk cId="3336153430" sldId="4267"/>
            <ac:spMk id="2" creationId="{5C81528E-0F04-9B1E-83AB-C9FB2686ED02}"/>
          </ac:spMkLst>
        </pc:spChg>
        <pc:spChg chg="mod">
          <ac:chgData name="Michelle Gallace" userId="6890fe1d-fae7-4c95-8977-faa318922140" providerId="ADAL" clId="{3D26446E-6602-4653-B7A7-D5BC40F0709F}" dt="2024-02-07T06:48:30.862" v="6099" actId="14100"/>
          <ac:spMkLst>
            <pc:docMk/>
            <pc:sldMk cId="3336153430" sldId="4267"/>
            <ac:spMk id="3" creationId="{34E472B9-0BC2-CCC2-7704-FF52EEFC3F3B}"/>
          </ac:spMkLst>
        </pc:spChg>
        <pc:spChg chg="mod">
          <ac:chgData name="Michelle Gallace" userId="6890fe1d-fae7-4c95-8977-faa318922140" providerId="ADAL" clId="{3D26446E-6602-4653-B7A7-D5BC40F0709F}" dt="2024-02-07T02:45:32.632" v="2097" actId="1076"/>
          <ac:spMkLst>
            <pc:docMk/>
            <pc:sldMk cId="3336153430" sldId="4267"/>
            <ac:spMk id="4" creationId="{5C3859C5-9F1B-AEB8-D7AD-CD944E9DBE05}"/>
          </ac:spMkLst>
        </pc:spChg>
        <pc:spChg chg="mod">
          <ac:chgData name="Michelle Gallace" userId="6890fe1d-fae7-4c95-8977-faa318922140" providerId="ADAL" clId="{3D26446E-6602-4653-B7A7-D5BC40F0709F}" dt="2024-02-07T02:45:37.605" v="2107" actId="20577"/>
          <ac:spMkLst>
            <pc:docMk/>
            <pc:sldMk cId="3336153430" sldId="4267"/>
            <ac:spMk id="5" creationId="{A90C6D8E-0262-65D7-732B-74287522798B}"/>
          </ac:spMkLst>
        </pc:spChg>
        <pc:spChg chg="mod">
          <ac:chgData name="Michelle Gallace" userId="6890fe1d-fae7-4c95-8977-faa318922140" providerId="ADAL" clId="{3D26446E-6602-4653-B7A7-D5BC40F0709F}" dt="2024-02-07T02:47:55.885" v="2177" actId="20577"/>
          <ac:spMkLst>
            <pc:docMk/>
            <pc:sldMk cId="3336153430" sldId="4267"/>
            <ac:spMk id="6" creationId="{2EA09CCF-9BFE-95A0-8429-E6A731517AF1}"/>
          </ac:spMkLst>
        </pc:spChg>
        <pc:spChg chg="mod">
          <ac:chgData name="Michelle Gallace" userId="6890fe1d-fae7-4c95-8977-faa318922140" providerId="ADAL" clId="{3D26446E-6602-4653-B7A7-D5BC40F0709F}" dt="2024-02-07T02:48:03.389" v="2208" actId="20577"/>
          <ac:spMkLst>
            <pc:docMk/>
            <pc:sldMk cId="3336153430" sldId="4267"/>
            <ac:spMk id="8" creationId="{63007C79-67F7-48E9-0D6A-752CEF57CC59}"/>
          </ac:spMkLst>
        </pc:spChg>
        <pc:spChg chg="mod">
          <ac:chgData name="Michelle Gallace" userId="6890fe1d-fae7-4c95-8977-faa318922140" providerId="ADAL" clId="{3D26446E-6602-4653-B7A7-D5BC40F0709F}" dt="2024-02-07T02:48:39.950" v="2262" actId="20577"/>
          <ac:spMkLst>
            <pc:docMk/>
            <pc:sldMk cId="3336153430" sldId="4267"/>
            <ac:spMk id="9" creationId="{9947B5F1-C900-F863-522D-7BD30EED239E}"/>
          </ac:spMkLst>
        </pc:spChg>
        <pc:spChg chg="add del mod">
          <ac:chgData name="Michelle Gallace" userId="6890fe1d-fae7-4c95-8977-faa318922140" providerId="ADAL" clId="{3D26446E-6602-4653-B7A7-D5BC40F0709F}" dt="2024-02-07T23:59:14.531" v="7264" actId="478"/>
          <ac:spMkLst>
            <pc:docMk/>
            <pc:sldMk cId="3336153430" sldId="4267"/>
            <ac:spMk id="11" creationId="{A0D9EBB9-8586-EA23-6BFF-B6D21D5421C2}"/>
          </ac:spMkLst>
        </pc:spChg>
        <pc:picChg chg="add mod">
          <ac:chgData name="Michelle Gallace" userId="6890fe1d-fae7-4c95-8977-faa318922140" providerId="ADAL" clId="{3D26446E-6602-4653-B7A7-D5BC40F0709F}" dt="2024-02-07T02:46:16.351" v="2129" actId="1076"/>
          <ac:picMkLst>
            <pc:docMk/>
            <pc:sldMk cId="3336153430" sldId="4267"/>
            <ac:picMk id="7" creationId="{44D39CB9-F2F0-205A-0BF7-2D486F55D9B4}"/>
          </ac:picMkLst>
        </pc:picChg>
        <pc:picChg chg="del">
          <ac:chgData name="Michelle Gallace" userId="6890fe1d-fae7-4c95-8977-faa318922140" providerId="ADAL" clId="{3D26446E-6602-4653-B7A7-D5BC40F0709F}" dt="2024-02-07T02:46:09.237" v="2128" actId="478"/>
          <ac:picMkLst>
            <pc:docMk/>
            <pc:sldMk cId="3336153430" sldId="4267"/>
            <ac:picMk id="26" creationId="{288FEFB2-BA9B-A328-6EFF-BA1EEF66BF8D}"/>
          </ac:picMkLst>
        </pc:picChg>
      </pc:sldChg>
      <pc:sldChg chg="addSp delSp modSp add mod ord">
        <pc:chgData name="Michelle Gallace" userId="6890fe1d-fae7-4c95-8977-faa318922140" providerId="ADAL" clId="{3D26446E-6602-4653-B7A7-D5BC40F0709F}" dt="2024-02-09T04:46:37.469" v="12682" actId="20577"/>
        <pc:sldMkLst>
          <pc:docMk/>
          <pc:sldMk cId="3371343895" sldId="4268"/>
        </pc:sldMkLst>
        <pc:spChg chg="add del mod">
          <ac:chgData name="Michelle Gallace" userId="6890fe1d-fae7-4c95-8977-faa318922140" providerId="ADAL" clId="{3D26446E-6602-4653-B7A7-D5BC40F0709F}" dt="2024-02-07T23:58:30.182" v="7259" actId="478"/>
          <ac:spMkLst>
            <pc:docMk/>
            <pc:sldMk cId="3371343895" sldId="4268"/>
            <ac:spMk id="2" creationId="{E61347DA-E750-9D95-A809-C6F78BDDFD53}"/>
          </ac:spMkLst>
        </pc:spChg>
        <pc:spChg chg="del">
          <ac:chgData name="Michelle Gallace" userId="6890fe1d-fae7-4c95-8977-faa318922140" providerId="ADAL" clId="{3D26446E-6602-4653-B7A7-D5BC40F0709F}" dt="2024-02-07T02:52:30.157" v="2290" actId="478"/>
          <ac:spMkLst>
            <pc:docMk/>
            <pc:sldMk cId="3371343895" sldId="4268"/>
            <ac:spMk id="2" creationId="{EBEED6EB-A9FC-BFE1-AE3B-40E09253AA74}"/>
          </ac:spMkLst>
        </pc:spChg>
        <pc:spChg chg="mod">
          <ac:chgData name="Michelle Gallace" userId="6890fe1d-fae7-4c95-8977-faa318922140" providerId="ADAL" clId="{3D26446E-6602-4653-B7A7-D5BC40F0709F}" dt="2024-02-07T06:51:00.289" v="6252" actId="20577"/>
          <ac:spMkLst>
            <pc:docMk/>
            <pc:sldMk cId="3371343895" sldId="4268"/>
            <ac:spMk id="3" creationId="{195E3A41-A040-9DF6-0240-A434F463C292}"/>
          </ac:spMkLst>
        </pc:spChg>
        <pc:spChg chg="mod">
          <ac:chgData name="Michelle Gallace" userId="6890fe1d-fae7-4c95-8977-faa318922140" providerId="ADAL" clId="{3D26446E-6602-4653-B7A7-D5BC40F0709F}" dt="2024-02-07T02:52:46.724" v="2310" actId="20577"/>
          <ac:spMkLst>
            <pc:docMk/>
            <pc:sldMk cId="3371343895" sldId="4268"/>
            <ac:spMk id="5" creationId="{B7B2AADA-997C-F0A4-D48E-29A4E6D83065}"/>
          </ac:spMkLst>
        </pc:spChg>
        <pc:spChg chg="mod">
          <ac:chgData name="Michelle Gallace" userId="6890fe1d-fae7-4c95-8977-faa318922140" providerId="ADAL" clId="{3D26446E-6602-4653-B7A7-D5BC40F0709F}" dt="2024-02-09T03:29:31.999" v="12623" actId="1076"/>
          <ac:spMkLst>
            <pc:docMk/>
            <pc:sldMk cId="3371343895" sldId="4268"/>
            <ac:spMk id="6" creationId="{FB078FD7-0BBF-F5DA-4C2C-2ADBCC3F60E6}"/>
          </ac:spMkLst>
        </pc:spChg>
        <pc:spChg chg="del">
          <ac:chgData name="Michelle Gallace" userId="6890fe1d-fae7-4c95-8977-faa318922140" providerId="ADAL" clId="{3D26446E-6602-4653-B7A7-D5BC40F0709F}" dt="2024-02-07T02:52:31.013" v="2291" actId="478"/>
          <ac:spMkLst>
            <pc:docMk/>
            <pc:sldMk cId="3371343895" sldId="4268"/>
            <ac:spMk id="8" creationId="{367DB373-1C69-3328-7744-1DC4566B5F81}"/>
          </ac:spMkLst>
        </pc:spChg>
        <pc:spChg chg="del">
          <ac:chgData name="Michelle Gallace" userId="6890fe1d-fae7-4c95-8977-faa318922140" providerId="ADAL" clId="{3D26446E-6602-4653-B7A7-D5BC40F0709F}" dt="2024-02-07T02:52:29.311" v="2289" actId="478"/>
          <ac:spMkLst>
            <pc:docMk/>
            <pc:sldMk cId="3371343895" sldId="4268"/>
            <ac:spMk id="9" creationId="{26A1C114-7B35-C037-1177-E7F242C7CFD7}"/>
          </ac:spMkLst>
        </pc:spChg>
        <pc:spChg chg="mod">
          <ac:chgData name="Michelle Gallace" userId="6890fe1d-fae7-4c95-8977-faa318922140" providerId="ADAL" clId="{3D26446E-6602-4653-B7A7-D5BC40F0709F}" dt="2024-02-07T02:53:41.413" v="2374" actId="1076"/>
          <ac:spMkLst>
            <pc:docMk/>
            <pc:sldMk cId="3371343895" sldId="4268"/>
            <ac:spMk id="10" creationId="{204242D5-A546-2822-7D4B-D1E49F9CC7CA}"/>
          </ac:spMkLst>
        </pc:spChg>
        <pc:spChg chg="add mod">
          <ac:chgData name="Michelle Gallace" userId="6890fe1d-fae7-4c95-8977-faa318922140" providerId="ADAL" clId="{3D26446E-6602-4653-B7A7-D5BC40F0709F}" dt="2024-02-09T04:46:37.469" v="12682" actId="20577"/>
          <ac:spMkLst>
            <pc:docMk/>
            <pc:sldMk cId="3371343895" sldId="4268"/>
            <ac:spMk id="12" creationId="{F14D8979-EDB2-4754-B5EB-22795633453E}"/>
          </ac:spMkLst>
        </pc:spChg>
        <pc:picChg chg="del">
          <ac:chgData name="Michelle Gallace" userId="6890fe1d-fae7-4c95-8977-faa318922140" providerId="ADAL" clId="{3D26446E-6602-4653-B7A7-D5BC40F0709F}" dt="2024-02-07T02:52:02.789" v="2268" actId="478"/>
          <ac:picMkLst>
            <pc:docMk/>
            <pc:sldMk cId="3371343895" sldId="4268"/>
            <ac:picMk id="7" creationId="{529E6F50-E234-A408-808F-AF95EEE94CBA}"/>
          </ac:picMkLst>
        </pc:picChg>
        <pc:picChg chg="add mod">
          <ac:chgData name="Michelle Gallace" userId="6890fe1d-fae7-4c95-8977-faa318922140" providerId="ADAL" clId="{3D26446E-6602-4653-B7A7-D5BC40F0709F}" dt="2024-02-07T02:52:05.313" v="2269" actId="1076"/>
          <ac:picMkLst>
            <pc:docMk/>
            <pc:sldMk cId="3371343895" sldId="4268"/>
            <ac:picMk id="11" creationId="{A0446F9F-4CFC-490E-A9CA-7654F9B73DA6}"/>
          </ac:picMkLst>
        </pc:picChg>
      </pc:sldChg>
      <pc:sldChg chg="addSp delSp modSp add mod">
        <pc:chgData name="Michelle Gallace" userId="6890fe1d-fae7-4c95-8977-faa318922140" providerId="ADAL" clId="{3D26446E-6602-4653-B7A7-D5BC40F0709F}" dt="2024-02-08T22:22:39.664" v="12527" actId="20577"/>
        <pc:sldMkLst>
          <pc:docMk/>
          <pc:sldMk cId="410777913" sldId="4269"/>
        </pc:sldMkLst>
        <pc:spChg chg="mod">
          <ac:chgData name="Michelle Gallace" userId="6890fe1d-fae7-4c95-8977-faa318922140" providerId="ADAL" clId="{3D26446E-6602-4653-B7A7-D5BC40F0709F}" dt="2024-02-08T22:22:39.664" v="12527" actId="20577"/>
          <ac:spMkLst>
            <pc:docMk/>
            <pc:sldMk cId="410777913" sldId="4269"/>
            <ac:spMk id="2" creationId="{5C91A067-88DD-5DFA-4038-3DCA5DC0B6E8}"/>
          </ac:spMkLst>
        </pc:spChg>
        <pc:spChg chg="mod">
          <ac:chgData name="Michelle Gallace" userId="6890fe1d-fae7-4c95-8977-faa318922140" providerId="ADAL" clId="{3D26446E-6602-4653-B7A7-D5BC40F0709F}" dt="2024-02-07T06:49:26.629" v="6167" actId="14100"/>
          <ac:spMkLst>
            <pc:docMk/>
            <pc:sldMk cId="410777913" sldId="4269"/>
            <ac:spMk id="3" creationId="{389FA082-A03A-AF74-2A04-9F858D57099A}"/>
          </ac:spMkLst>
        </pc:spChg>
        <pc:spChg chg="mod">
          <ac:chgData name="Michelle Gallace" userId="6890fe1d-fae7-4c95-8977-faa318922140" providerId="ADAL" clId="{3D26446E-6602-4653-B7A7-D5BC40F0709F}" dt="2024-02-07T02:56:01.415" v="2508" actId="20577"/>
          <ac:spMkLst>
            <pc:docMk/>
            <pc:sldMk cId="410777913" sldId="4269"/>
            <ac:spMk id="5" creationId="{F74BEB7F-A8B9-F1B4-D26B-82898B5A997E}"/>
          </ac:spMkLst>
        </pc:spChg>
        <pc:spChg chg="mod">
          <ac:chgData name="Michelle Gallace" userId="6890fe1d-fae7-4c95-8977-faa318922140" providerId="ADAL" clId="{3D26446E-6602-4653-B7A7-D5BC40F0709F}" dt="2024-02-07T03:02:56.322" v="2549" actId="20577"/>
          <ac:spMkLst>
            <pc:docMk/>
            <pc:sldMk cId="410777913" sldId="4269"/>
            <ac:spMk id="6" creationId="{6D2A7DC6-435B-6A2F-E2A6-59D9952F720B}"/>
          </ac:spMkLst>
        </pc:spChg>
        <pc:spChg chg="mod">
          <ac:chgData name="Michelle Gallace" userId="6890fe1d-fae7-4c95-8977-faa318922140" providerId="ADAL" clId="{3D26446E-6602-4653-B7A7-D5BC40F0709F}" dt="2024-02-07T03:03:16.643" v="2608" actId="20577"/>
          <ac:spMkLst>
            <pc:docMk/>
            <pc:sldMk cId="410777913" sldId="4269"/>
            <ac:spMk id="8" creationId="{FD20B8E4-618D-94FD-AF26-2CCEC6ACF56D}"/>
          </ac:spMkLst>
        </pc:spChg>
        <pc:spChg chg="del">
          <ac:chgData name="Michelle Gallace" userId="6890fe1d-fae7-4c95-8977-faa318922140" providerId="ADAL" clId="{3D26446E-6602-4653-B7A7-D5BC40F0709F}" dt="2024-02-07T03:03:51.356" v="2677" actId="478"/>
          <ac:spMkLst>
            <pc:docMk/>
            <pc:sldMk cId="410777913" sldId="4269"/>
            <ac:spMk id="9" creationId="{C458B2BA-12F0-7734-FFA8-8E9FA8B8B5CC}"/>
          </ac:spMkLst>
        </pc:spChg>
        <pc:picChg chg="del">
          <ac:chgData name="Michelle Gallace" userId="6890fe1d-fae7-4c95-8977-faa318922140" providerId="ADAL" clId="{3D26446E-6602-4653-B7A7-D5BC40F0709F}" dt="2024-02-07T02:56:22.363" v="2513" actId="478"/>
          <ac:picMkLst>
            <pc:docMk/>
            <pc:sldMk cId="410777913" sldId="4269"/>
            <ac:picMk id="7" creationId="{94B13181-095B-CF3F-728E-7E6188443D06}"/>
          </ac:picMkLst>
        </pc:picChg>
        <pc:picChg chg="add mod">
          <ac:chgData name="Michelle Gallace" userId="6890fe1d-fae7-4c95-8977-faa318922140" providerId="ADAL" clId="{3D26446E-6602-4653-B7A7-D5BC40F0709F}" dt="2024-02-07T02:56:31.374" v="2514" actId="1076"/>
          <ac:picMkLst>
            <pc:docMk/>
            <pc:sldMk cId="410777913" sldId="4269"/>
            <ac:picMk id="11" creationId="{F86E66C9-E323-7AB1-DC2D-F9BB89B81D33}"/>
          </ac:picMkLst>
        </pc:picChg>
      </pc:sldChg>
      <pc:sldChg chg="addSp delSp modSp add mod">
        <pc:chgData name="Michelle Gallace" userId="6890fe1d-fae7-4c95-8977-faa318922140" providerId="ADAL" clId="{3D26446E-6602-4653-B7A7-D5BC40F0709F}" dt="2024-02-08T00:01:56.853" v="7374" actId="20577"/>
        <pc:sldMkLst>
          <pc:docMk/>
          <pc:sldMk cId="3086477803" sldId="4270"/>
        </pc:sldMkLst>
        <pc:spChg chg="add del mod">
          <ac:chgData name="Michelle Gallace" userId="6890fe1d-fae7-4c95-8977-faa318922140" providerId="ADAL" clId="{3D26446E-6602-4653-B7A7-D5BC40F0709F}" dt="2024-02-07T22:38:02.916" v="7077" actId="478"/>
          <ac:spMkLst>
            <pc:docMk/>
            <pc:sldMk cId="3086477803" sldId="4270"/>
            <ac:spMk id="2" creationId="{62117E39-FD45-D343-0A56-A1E0D5242DAD}"/>
          </ac:spMkLst>
        </pc:spChg>
        <pc:spChg chg="del mod">
          <ac:chgData name="Michelle Gallace" userId="6890fe1d-fae7-4c95-8977-faa318922140" providerId="ADAL" clId="{3D26446E-6602-4653-B7A7-D5BC40F0709F}" dt="2024-02-07T05:21:59.986" v="5491" actId="478"/>
          <ac:spMkLst>
            <pc:docMk/>
            <pc:sldMk cId="3086477803" sldId="4270"/>
            <ac:spMk id="2" creationId="{9E28831C-5139-5469-BFEE-F4AFE38FB1AA}"/>
          </ac:spMkLst>
        </pc:spChg>
        <pc:spChg chg="mod">
          <ac:chgData name="Michelle Gallace" userId="6890fe1d-fae7-4c95-8977-faa318922140" providerId="ADAL" clId="{3D26446E-6602-4653-B7A7-D5BC40F0709F}" dt="2024-02-07T06:48:51.879" v="6122" actId="14100"/>
          <ac:spMkLst>
            <pc:docMk/>
            <pc:sldMk cId="3086477803" sldId="4270"/>
            <ac:spMk id="3" creationId="{296B6FEE-14AA-4288-E24B-7A4566E14ED4}"/>
          </ac:spMkLst>
        </pc:spChg>
        <pc:spChg chg="mod">
          <ac:chgData name="Michelle Gallace" userId="6890fe1d-fae7-4c95-8977-faa318922140" providerId="ADAL" clId="{3D26446E-6602-4653-B7A7-D5BC40F0709F}" dt="2024-02-07T03:04:21.402" v="2719" actId="20577"/>
          <ac:spMkLst>
            <pc:docMk/>
            <pc:sldMk cId="3086477803" sldId="4270"/>
            <ac:spMk id="5" creationId="{27377179-CA91-CB42-8288-C8CF58F9B170}"/>
          </ac:spMkLst>
        </pc:spChg>
        <pc:spChg chg="del mod">
          <ac:chgData name="Michelle Gallace" userId="6890fe1d-fae7-4c95-8977-faa318922140" providerId="ADAL" clId="{3D26446E-6602-4653-B7A7-D5BC40F0709F}" dt="2024-02-08T00:00:30.925" v="7267" actId="478"/>
          <ac:spMkLst>
            <pc:docMk/>
            <pc:sldMk cId="3086477803" sldId="4270"/>
            <ac:spMk id="6" creationId="{1257F329-641D-1BA1-8B21-10726AEADFA6}"/>
          </ac:spMkLst>
        </pc:spChg>
        <pc:spChg chg="add mod">
          <ac:chgData name="Michelle Gallace" userId="6890fe1d-fae7-4c95-8977-faa318922140" providerId="ADAL" clId="{3D26446E-6602-4653-B7A7-D5BC40F0709F}" dt="2024-02-08T00:01:43.232" v="7350" actId="20577"/>
          <ac:spMkLst>
            <pc:docMk/>
            <pc:sldMk cId="3086477803" sldId="4270"/>
            <ac:spMk id="7" creationId="{4F0CAFBA-48F7-A25B-129E-0CF70438D414}"/>
          </ac:spMkLst>
        </pc:spChg>
        <pc:spChg chg="add mod">
          <ac:chgData name="Michelle Gallace" userId="6890fe1d-fae7-4c95-8977-faa318922140" providerId="ADAL" clId="{3D26446E-6602-4653-B7A7-D5BC40F0709F}" dt="2024-02-08T00:01:03.992" v="7297" actId="20577"/>
          <ac:spMkLst>
            <pc:docMk/>
            <pc:sldMk cId="3086477803" sldId="4270"/>
            <ac:spMk id="8" creationId="{20E5B735-8209-8188-85C5-8E4CF7814FAF}"/>
          </ac:spMkLst>
        </pc:spChg>
        <pc:spChg chg="del mod">
          <ac:chgData name="Michelle Gallace" userId="6890fe1d-fae7-4c95-8977-faa318922140" providerId="ADAL" clId="{3D26446E-6602-4653-B7A7-D5BC40F0709F}" dt="2024-02-07T03:08:29.441" v="2849" actId="478"/>
          <ac:spMkLst>
            <pc:docMk/>
            <pc:sldMk cId="3086477803" sldId="4270"/>
            <ac:spMk id="8" creationId="{9E55CE60-379C-55EB-6233-D80CF7FC7882}"/>
          </ac:spMkLst>
        </pc:spChg>
        <pc:spChg chg="del mod">
          <ac:chgData name="Michelle Gallace" userId="6890fe1d-fae7-4c95-8977-faa318922140" providerId="ADAL" clId="{3D26446E-6602-4653-B7A7-D5BC40F0709F}" dt="2024-02-07T03:08:30.053" v="2850" actId="478"/>
          <ac:spMkLst>
            <pc:docMk/>
            <pc:sldMk cId="3086477803" sldId="4270"/>
            <ac:spMk id="9" creationId="{9FC38121-3C93-D4B2-C086-2416082DBB9A}"/>
          </ac:spMkLst>
        </pc:spChg>
        <pc:spChg chg="add mod">
          <ac:chgData name="Michelle Gallace" userId="6890fe1d-fae7-4c95-8977-faa318922140" providerId="ADAL" clId="{3D26446E-6602-4653-B7A7-D5BC40F0709F}" dt="2024-02-08T00:01:19.707" v="7315" actId="20577"/>
          <ac:spMkLst>
            <pc:docMk/>
            <pc:sldMk cId="3086477803" sldId="4270"/>
            <ac:spMk id="9" creationId="{AD2E4CE1-C759-5909-D5D3-4E8FEE786099}"/>
          </ac:spMkLst>
        </pc:spChg>
        <pc:spChg chg="add del mod">
          <ac:chgData name="Michelle Gallace" userId="6890fe1d-fae7-4c95-8977-faa318922140" providerId="ADAL" clId="{3D26446E-6602-4653-B7A7-D5BC40F0709F}" dt="2024-02-08T00:00:31.682" v="7268" actId="478"/>
          <ac:spMkLst>
            <pc:docMk/>
            <pc:sldMk cId="3086477803" sldId="4270"/>
            <ac:spMk id="12" creationId="{18B0606F-AE92-261E-4316-91EA44BDC45B}"/>
          </ac:spMkLst>
        </pc:spChg>
        <pc:spChg chg="add del mod">
          <ac:chgData name="Michelle Gallace" userId="6890fe1d-fae7-4c95-8977-faa318922140" providerId="ADAL" clId="{3D26446E-6602-4653-B7A7-D5BC40F0709F}" dt="2024-02-08T00:00:32.317" v="7269" actId="478"/>
          <ac:spMkLst>
            <pc:docMk/>
            <pc:sldMk cId="3086477803" sldId="4270"/>
            <ac:spMk id="13" creationId="{FC06B949-A0DF-378F-EF64-110C85DE095C}"/>
          </ac:spMkLst>
        </pc:spChg>
        <pc:spChg chg="add del mod">
          <ac:chgData name="Michelle Gallace" userId="6890fe1d-fae7-4c95-8977-faa318922140" providerId="ADAL" clId="{3D26446E-6602-4653-B7A7-D5BC40F0709F}" dt="2024-02-08T00:00:32.981" v="7270" actId="478"/>
          <ac:spMkLst>
            <pc:docMk/>
            <pc:sldMk cId="3086477803" sldId="4270"/>
            <ac:spMk id="14" creationId="{4A398940-A96A-59F1-A815-6BA62E922EC3}"/>
          </ac:spMkLst>
        </pc:spChg>
        <pc:spChg chg="add mod">
          <ac:chgData name="Michelle Gallace" userId="6890fe1d-fae7-4c95-8977-faa318922140" providerId="ADAL" clId="{3D26446E-6602-4653-B7A7-D5BC40F0709F}" dt="2024-02-08T00:01:56.853" v="7374" actId="20577"/>
          <ac:spMkLst>
            <pc:docMk/>
            <pc:sldMk cId="3086477803" sldId="4270"/>
            <ac:spMk id="15" creationId="{8EE392B5-222E-0BD9-FD84-7924AD175031}"/>
          </ac:spMkLst>
        </pc:spChg>
        <pc:picChg chg="del">
          <ac:chgData name="Michelle Gallace" userId="6890fe1d-fae7-4c95-8977-faa318922140" providerId="ADAL" clId="{3D26446E-6602-4653-B7A7-D5BC40F0709F}" dt="2024-02-07T03:04:46.684" v="2746" actId="478"/>
          <ac:picMkLst>
            <pc:docMk/>
            <pc:sldMk cId="3086477803" sldId="4270"/>
            <ac:picMk id="7" creationId="{44AA44C9-677F-E240-9133-DE07674996F6}"/>
          </ac:picMkLst>
        </pc:picChg>
        <pc:picChg chg="add mod">
          <ac:chgData name="Michelle Gallace" userId="6890fe1d-fae7-4c95-8977-faa318922140" providerId="ADAL" clId="{3D26446E-6602-4653-B7A7-D5BC40F0709F}" dt="2024-02-07T03:04:51.042" v="2747" actId="1076"/>
          <ac:picMkLst>
            <pc:docMk/>
            <pc:sldMk cId="3086477803" sldId="4270"/>
            <ac:picMk id="11" creationId="{A2C7C26E-3522-29E7-54E0-FCC6572F8B76}"/>
          </ac:picMkLst>
        </pc:picChg>
      </pc:sldChg>
      <pc:sldChg chg="addSp delSp modSp add mod">
        <pc:chgData name="Michelle Gallace" userId="6890fe1d-fae7-4c95-8977-faa318922140" providerId="ADAL" clId="{3D26446E-6602-4653-B7A7-D5BC40F0709F}" dt="2024-02-09T04:19:25.719" v="12647" actId="20577"/>
        <pc:sldMkLst>
          <pc:docMk/>
          <pc:sldMk cId="2701397797" sldId="4271"/>
        </pc:sldMkLst>
        <pc:spChg chg="del mod">
          <ac:chgData name="Michelle Gallace" userId="6890fe1d-fae7-4c95-8977-faa318922140" providerId="ADAL" clId="{3D26446E-6602-4653-B7A7-D5BC40F0709F}" dt="2024-02-07T03:23:35.435" v="3135" actId="478"/>
          <ac:spMkLst>
            <pc:docMk/>
            <pc:sldMk cId="2701397797" sldId="4271"/>
            <ac:spMk id="2" creationId="{76A76DDC-410A-E1D3-D14F-D0649DEE6617}"/>
          </ac:spMkLst>
        </pc:spChg>
        <pc:spChg chg="mod">
          <ac:chgData name="Michelle Gallace" userId="6890fe1d-fae7-4c95-8977-faa318922140" providerId="ADAL" clId="{3D26446E-6602-4653-B7A7-D5BC40F0709F}" dt="2024-02-07T06:48:12.603" v="6073" actId="14100"/>
          <ac:spMkLst>
            <pc:docMk/>
            <pc:sldMk cId="2701397797" sldId="4271"/>
            <ac:spMk id="3" creationId="{83D0E7B1-5C7D-F8EA-0F41-8FD8FDB26EC6}"/>
          </ac:spMkLst>
        </pc:spChg>
        <pc:spChg chg="mod">
          <ac:chgData name="Michelle Gallace" userId="6890fe1d-fae7-4c95-8977-faa318922140" providerId="ADAL" clId="{3D26446E-6602-4653-B7A7-D5BC40F0709F}" dt="2024-02-07T03:12:17.315" v="3009" actId="20577"/>
          <ac:spMkLst>
            <pc:docMk/>
            <pc:sldMk cId="2701397797" sldId="4271"/>
            <ac:spMk id="5" creationId="{9BAB71A5-9751-5E1C-20F1-ED60CCB3E4FF}"/>
          </ac:spMkLst>
        </pc:spChg>
        <pc:spChg chg="del mod">
          <ac:chgData name="Michelle Gallace" userId="6890fe1d-fae7-4c95-8977-faa318922140" providerId="ADAL" clId="{3D26446E-6602-4653-B7A7-D5BC40F0709F}" dt="2024-02-07T03:23:35.435" v="3135" actId="478"/>
          <ac:spMkLst>
            <pc:docMk/>
            <pc:sldMk cId="2701397797" sldId="4271"/>
            <ac:spMk id="6" creationId="{46ED1AEA-519C-1EA5-983B-01552F46CB31}"/>
          </ac:spMkLst>
        </pc:spChg>
        <pc:spChg chg="del mod">
          <ac:chgData name="Michelle Gallace" userId="6890fe1d-fae7-4c95-8977-faa318922140" providerId="ADAL" clId="{3D26446E-6602-4653-B7A7-D5BC40F0709F}" dt="2024-02-07T03:23:35.435" v="3135" actId="478"/>
          <ac:spMkLst>
            <pc:docMk/>
            <pc:sldMk cId="2701397797" sldId="4271"/>
            <ac:spMk id="8" creationId="{51C3E605-4397-350E-0049-CCC7D6EFCE96}"/>
          </ac:spMkLst>
        </pc:spChg>
        <pc:spChg chg="del mod">
          <ac:chgData name="Michelle Gallace" userId="6890fe1d-fae7-4c95-8977-faa318922140" providerId="ADAL" clId="{3D26446E-6602-4653-B7A7-D5BC40F0709F}" dt="2024-02-07T03:23:35.435" v="3135" actId="478"/>
          <ac:spMkLst>
            <pc:docMk/>
            <pc:sldMk cId="2701397797" sldId="4271"/>
            <ac:spMk id="9" creationId="{7B5CEA11-9757-D9E6-ABCF-BE7CBFA8B2DE}"/>
          </ac:spMkLst>
        </pc:spChg>
        <pc:spChg chg="add mod">
          <ac:chgData name="Michelle Gallace" userId="6890fe1d-fae7-4c95-8977-faa318922140" providerId="ADAL" clId="{3D26446E-6602-4653-B7A7-D5BC40F0709F}" dt="2024-02-07T03:25:15.320" v="3292" actId="20577"/>
          <ac:spMkLst>
            <pc:docMk/>
            <pc:sldMk cId="2701397797" sldId="4271"/>
            <ac:spMk id="11" creationId="{B48A5514-4C92-664F-2EBB-37CD8264214A}"/>
          </ac:spMkLst>
        </pc:spChg>
        <pc:spChg chg="add mod">
          <ac:chgData name="Michelle Gallace" userId="6890fe1d-fae7-4c95-8977-faa318922140" providerId="ADAL" clId="{3D26446E-6602-4653-B7A7-D5BC40F0709F}" dt="2024-02-07T03:24:39.577" v="3160" actId="20577"/>
          <ac:spMkLst>
            <pc:docMk/>
            <pc:sldMk cId="2701397797" sldId="4271"/>
            <ac:spMk id="12" creationId="{D746EB6E-BB4C-5693-5C93-0E716BB8AD77}"/>
          </ac:spMkLst>
        </pc:spChg>
        <pc:spChg chg="add mod">
          <ac:chgData name="Michelle Gallace" userId="6890fe1d-fae7-4c95-8977-faa318922140" providerId="ADAL" clId="{3D26446E-6602-4653-B7A7-D5BC40F0709F}" dt="2024-02-07T03:24:52.887" v="3203" actId="20577"/>
          <ac:spMkLst>
            <pc:docMk/>
            <pc:sldMk cId="2701397797" sldId="4271"/>
            <ac:spMk id="13" creationId="{1C265FBB-BA68-C0B5-E9A2-E0F193C7A7F5}"/>
          </ac:spMkLst>
        </pc:spChg>
        <pc:spChg chg="add mod">
          <ac:chgData name="Michelle Gallace" userId="6890fe1d-fae7-4c95-8977-faa318922140" providerId="ADAL" clId="{3D26446E-6602-4653-B7A7-D5BC40F0709F}" dt="2024-02-07T03:25:25.694" v="3322" actId="20577"/>
          <ac:spMkLst>
            <pc:docMk/>
            <pc:sldMk cId="2701397797" sldId="4271"/>
            <ac:spMk id="14" creationId="{75E99FB8-1F94-9E43-B013-DC1E9AC5F1DF}"/>
          </ac:spMkLst>
        </pc:spChg>
        <pc:spChg chg="add mod">
          <ac:chgData name="Michelle Gallace" userId="6890fe1d-fae7-4c95-8977-faa318922140" providerId="ADAL" clId="{3D26446E-6602-4653-B7A7-D5BC40F0709F}" dt="2024-02-09T04:19:25.719" v="12647" actId="20577"/>
          <ac:spMkLst>
            <pc:docMk/>
            <pc:sldMk cId="2701397797" sldId="4271"/>
            <ac:spMk id="15" creationId="{B44DA724-31AA-B389-A518-5C7F9EE0C534}"/>
          </ac:spMkLst>
        </pc:spChg>
        <pc:picChg chg="add mod">
          <ac:chgData name="Michelle Gallace" userId="6890fe1d-fae7-4c95-8977-faa318922140" providerId="ADAL" clId="{3D26446E-6602-4653-B7A7-D5BC40F0709F}" dt="2024-02-07T03:23:29.775" v="3133" actId="1076"/>
          <ac:picMkLst>
            <pc:docMk/>
            <pc:sldMk cId="2701397797" sldId="4271"/>
            <ac:picMk id="7" creationId="{F436EC70-B22A-A66B-A8B8-813FEBC69A36}"/>
          </ac:picMkLst>
        </pc:picChg>
        <pc:picChg chg="del">
          <ac:chgData name="Michelle Gallace" userId="6890fe1d-fae7-4c95-8977-faa318922140" providerId="ADAL" clId="{3D26446E-6602-4653-B7A7-D5BC40F0709F}" dt="2024-02-07T03:12:40.476" v="3015" actId="478"/>
          <ac:picMkLst>
            <pc:docMk/>
            <pc:sldMk cId="2701397797" sldId="4271"/>
            <ac:picMk id="26" creationId="{E3453A8E-8F2C-F41D-755A-1437C16A6767}"/>
          </ac:picMkLst>
        </pc:picChg>
      </pc:sldChg>
      <pc:sldChg chg="addSp delSp modSp add mod">
        <pc:chgData name="Michelle Gallace" userId="6890fe1d-fae7-4c95-8977-faa318922140" providerId="ADAL" clId="{3D26446E-6602-4653-B7A7-D5BC40F0709F}" dt="2024-02-08T00:32:59.624" v="8487" actId="1076"/>
        <pc:sldMkLst>
          <pc:docMk/>
          <pc:sldMk cId="1547184315" sldId="4272"/>
        </pc:sldMkLst>
        <pc:spChg chg="del">
          <ac:chgData name="Michelle Gallace" userId="6890fe1d-fae7-4c95-8977-faa318922140" providerId="ADAL" clId="{3D26446E-6602-4653-B7A7-D5BC40F0709F}" dt="2024-02-07T03:27:51.546" v="3485" actId="478"/>
          <ac:spMkLst>
            <pc:docMk/>
            <pc:sldMk cId="1547184315" sldId="4272"/>
            <ac:spMk id="2" creationId="{55C92E32-E170-444F-84C3-196F944C2355}"/>
          </ac:spMkLst>
        </pc:spChg>
        <pc:spChg chg="mod">
          <ac:chgData name="Michelle Gallace" userId="6890fe1d-fae7-4c95-8977-faa318922140" providerId="ADAL" clId="{3D26446E-6602-4653-B7A7-D5BC40F0709F}" dt="2024-02-07T06:49:33.999" v="6168" actId="255"/>
          <ac:spMkLst>
            <pc:docMk/>
            <pc:sldMk cId="1547184315" sldId="4272"/>
            <ac:spMk id="3" creationId="{59AA7A58-9BD2-221E-5272-19C2B1FD136F}"/>
          </ac:spMkLst>
        </pc:spChg>
        <pc:spChg chg="mod">
          <ac:chgData name="Michelle Gallace" userId="6890fe1d-fae7-4c95-8977-faa318922140" providerId="ADAL" clId="{3D26446E-6602-4653-B7A7-D5BC40F0709F}" dt="2024-02-07T03:26:25.746" v="3361" actId="1076"/>
          <ac:spMkLst>
            <pc:docMk/>
            <pc:sldMk cId="1547184315" sldId="4272"/>
            <ac:spMk id="4" creationId="{671BB0A4-CFEF-8ECF-B6CA-C18408CC8964}"/>
          </ac:spMkLst>
        </pc:spChg>
        <pc:spChg chg="mod">
          <ac:chgData name="Michelle Gallace" userId="6890fe1d-fae7-4c95-8977-faa318922140" providerId="ADAL" clId="{3D26446E-6602-4653-B7A7-D5BC40F0709F}" dt="2024-02-07T03:37:50.768" v="3516" actId="20577"/>
          <ac:spMkLst>
            <pc:docMk/>
            <pc:sldMk cId="1547184315" sldId="4272"/>
            <ac:spMk id="5" creationId="{95D12EDD-F52D-692C-DE93-42610B61D534}"/>
          </ac:spMkLst>
        </pc:spChg>
        <pc:spChg chg="mod">
          <ac:chgData name="Michelle Gallace" userId="6890fe1d-fae7-4c95-8977-faa318922140" providerId="ADAL" clId="{3D26446E-6602-4653-B7A7-D5BC40F0709F}" dt="2024-02-08T00:32:51.243" v="8486" actId="1076"/>
          <ac:spMkLst>
            <pc:docMk/>
            <pc:sldMk cId="1547184315" sldId="4272"/>
            <ac:spMk id="6" creationId="{6838CD0B-B706-7805-581C-D629B1C26995}"/>
          </ac:spMkLst>
        </pc:spChg>
        <pc:spChg chg="mod">
          <ac:chgData name="Michelle Gallace" userId="6890fe1d-fae7-4c95-8977-faa318922140" providerId="ADAL" clId="{3D26446E-6602-4653-B7A7-D5BC40F0709F}" dt="2024-02-08T00:32:51.243" v="8486" actId="1076"/>
          <ac:spMkLst>
            <pc:docMk/>
            <pc:sldMk cId="1547184315" sldId="4272"/>
            <ac:spMk id="8" creationId="{3B61B675-80A0-0E16-B8B0-E024764907EE}"/>
          </ac:spMkLst>
        </pc:spChg>
        <pc:spChg chg="mod">
          <ac:chgData name="Michelle Gallace" userId="6890fe1d-fae7-4c95-8977-faa318922140" providerId="ADAL" clId="{3D26446E-6602-4653-B7A7-D5BC40F0709F}" dt="2024-02-08T00:32:59.624" v="8487" actId="1076"/>
          <ac:spMkLst>
            <pc:docMk/>
            <pc:sldMk cId="1547184315" sldId="4272"/>
            <ac:spMk id="10" creationId="{49EB9BF1-0326-10B6-15C5-E263CA1699AB}"/>
          </ac:spMkLst>
        </pc:spChg>
        <pc:picChg chg="add del mod">
          <ac:chgData name="Michelle Gallace" userId="6890fe1d-fae7-4c95-8977-faa318922140" providerId="ADAL" clId="{3D26446E-6602-4653-B7A7-D5BC40F0709F}" dt="2024-02-07T03:31:39.583" v="3492" actId="14826"/>
          <ac:picMkLst>
            <pc:docMk/>
            <pc:sldMk cId="1547184315" sldId="4272"/>
            <ac:picMk id="11" creationId="{A007900E-C503-312D-68FB-CE6192AADA93}"/>
          </ac:picMkLst>
        </pc:picChg>
      </pc:sldChg>
      <pc:sldChg chg="add del">
        <pc:chgData name="Michelle Gallace" userId="6890fe1d-fae7-4c95-8977-faa318922140" providerId="ADAL" clId="{3D26446E-6602-4653-B7A7-D5BC40F0709F}" dt="2024-02-07T03:24:19.918" v="3137"/>
        <pc:sldMkLst>
          <pc:docMk/>
          <pc:sldMk cId="3727786086" sldId="4272"/>
        </pc:sldMkLst>
      </pc:sldChg>
      <pc:sldChg chg="addSp delSp modSp add mod ord">
        <pc:chgData name="Michelle Gallace" userId="6890fe1d-fae7-4c95-8977-faa318922140" providerId="ADAL" clId="{3D26446E-6602-4653-B7A7-D5BC40F0709F}" dt="2024-02-08T07:51:05.180" v="11374" actId="1076"/>
        <pc:sldMkLst>
          <pc:docMk/>
          <pc:sldMk cId="1824214847" sldId="4273"/>
        </pc:sldMkLst>
        <pc:spChg chg="add mod">
          <ac:chgData name="Michelle Gallace" userId="6890fe1d-fae7-4c95-8977-faa318922140" providerId="ADAL" clId="{3D26446E-6602-4653-B7A7-D5BC40F0709F}" dt="2024-02-08T05:43:47.703" v="9008" actId="1076"/>
          <ac:spMkLst>
            <pc:docMk/>
            <pc:sldMk cId="1824214847" sldId="4273"/>
            <ac:spMk id="2" creationId="{9A4EC9D6-8283-DED9-608D-169F9C75CAFF}"/>
          </ac:spMkLst>
        </pc:spChg>
        <pc:spChg chg="del mod">
          <ac:chgData name="Michelle Gallace" userId="6890fe1d-fae7-4c95-8977-faa318922140" providerId="ADAL" clId="{3D26446E-6602-4653-B7A7-D5BC40F0709F}" dt="2024-02-07T03:52:45.785" v="3689" actId="478"/>
          <ac:spMkLst>
            <pc:docMk/>
            <pc:sldMk cId="1824214847" sldId="4273"/>
            <ac:spMk id="3" creationId="{3A6E782A-BD1A-076A-785A-4F40CDFA5D99}"/>
          </ac:spMkLst>
        </pc:spChg>
        <pc:spChg chg="add mod">
          <ac:chgData name="Michelle Gallace" userId="6890fe1d-fae7-4c95-8977-faa318922140" providerId="ADAL" clId="{3D26446E-6602-4653-B7A7-D5BC40F0709F}" dt="2024-02-07T06:57:30.630" v="6334" actId="1076"/>
          <ac:spMkLst>
            <pc:docMk/>
            <pc:sldMk cId="1824214847" sldId="4273"/>
            <ac:spMk id="3" creationId="{448FDAA0-0F84-FBD3-8E7B-85A25E9C6528}"/>
          </ac:spMkLst>
        </pc:spChg>
        <pc:spChg chg="mod">
          <ac:chgData name="Michelle Gallace" userId="6890fe1d-fae7-4c95-8977-faa318922140" providerId="ADAL" clId="{3D26446E-6602-4653-B7A7-D5BC40F0709F}" dt="2024-02-08T07:50:14.444" v="11351" actId="20577"/>
          <ac:spMkLst>
            <pc:docMk/>
            <pc:sldMk cId="1824214847" sldId="4273"/>
            <ac:spMk id="5" creationId="{1B99C452-DB4C-4AB0-FD82-0A68798C565F}"/>
          </ac:spMkLst>
        </pc:spChg>
        <pc:spChg chg="mod">
          <ac:chgData name="Michelle Gallace" userId="6890fe1d-fae7-4c95-8977-faa318922140" providerId="ADAL" clId="{3D26446E-6602-4653-B7A7-D5BC40F0709F}" dt="2024-02-07T06:56:08.981" v="6264" actId="1076"/>
          <ac:spMkLst>
            <pc:docMk/>
            <pc:sldMk cId="1824214847" sldId="4273"/>
            <ac:spMk id="6" creationId="{6492C794-26CF-D259-217A-A947994F8FF7}"/>
          </ac:spMkLst>
        </pc:spChg>
        <pc:spChg chg="add mod">
          <ac:chgData name="Michelle Gallace" userId="6890fe1d-fae7-4c95-8977-faa318922140" providerId="ADAL" clId="{3D26446E-6602-4653-B7A7-D5BC40F0709F}" dt="2024-02-08T05:43:45.407" v="9007" actId="1076"/>
          <ac:spMkLst>
            <pc:docMk/>
            <pc:sldMk cId="1824214847" sldId="4273"/>
            <ac:spMk id="7" creationId="{D9213730-BEFB-DC54-86E4-CCDA09148FCA}"/>
          </ac:spMkLst>
        </pc:spChg>
        <pc:spChg chg="del">
          <ac:chgData name="Michelle Gallace" userId="6890fe1d-fae7-4c95-8977-faa318922140" providerId="ADAL" clId="{3D26446E-6602-4653-B7A7-D5BC40F0709F}" dt="2024-02-07T03:54:08.510" v="3783" actId="478"/>
          <ac:spMkLst>
            <pc:docMk/>
            <pc:sldMk cId="1824214847" sldId="4273"/>
            <ac:spMk id="8" creationId="{5F06F7AF-7B17-8D58-5B0B-81DEA4B2ECC7}"/>
          </ac:spMkLst>
        </pc:spChg>
        <pc:spChg chg="add mod">
          <ac:chgData name="Michelle Gallace" userId="6890fe1d-fae7-4c95-8977-faa318922140" providerId="ADAL" clId="{3D26446E-6602-4653-B7A7-D5BC40F0709F}" dt="2024-02-08T05:44:09.154" v="9030" actId="20577"/>
          <ac:spMkLst>
            <pc:docMk/>
            <pc:sldMk cId="1824214847" sldId="4273"/>
            <ac:spMk id="8" creationId="{D22BCCFE-9D42-1F30-A39C-866A402EB2F0}"/>
          </ac:spMkLst>
        </pc:spChg>
        <pc:spChg chg="add mod">
          <ac:chgData name="Michelle Gallace" userId="6890fe1d-fae7-4c95-8977-faa318922140" providerId="ADAL" clId="{3D26446E-6602-4653-B7A7-D5BC40F0709F}" dt="2024-02-08T07:50:52.045" v="11357" actId="20577"/>
          <ac:spMkLst>
            <pc:docMk/>
            <pc:sldMk cId="1824214847" sldId="4273"/>
            <ac:spMk id="9" creationId="{D30F7070-BADD-2D80-B764-BFF5C740E560}"/>
          </ac:spMkLst>
        </pc:spChg>
        <pc:spChg chg="del">
          <ac:chgData name="Michelle Gallace" userId="6890fe1d-fae7-4c95-8977-faa318922140" providerId="ADAL" clId="{3D26446E-6602-4653-B7A7-D5BC40F0709F}" dt="2024-02-07T03:52:42.677" v="3686" actId="478"/>
          <ac:spMkLst>
            <pc:docMk/>
            <pc:sldMk cId="1824214847" sldId="4273"/>
            <ac:spMk id="10" creationId="{EBDA860C-240A-C31A-F54B-02D6D796F889}"/>
          </ac:spMkLst>
        </pc:spChg>
        <pc:spChg chg="add mod">
          <ac:chgData name="Michelle Gallace" userId="6890fe1d-fae7-4c95-8977-faa318922140" providerId="ADAL" clId="{3D26446E-6602-4653-B7A7-D5BC40F0709F}" dt="2024-02-08T07:51:05.180" v="11374" actId="1076"/>
          <ac:spMkLst>
            <pc:docMk/>
            <pc:sldMk cId="1824214847" sldId="4273"/>
            <ac:spMk id="10" creationId="{FAC8429E-A4FE-01DF-B74F-34D8FA0A5058}"/>
          </ac:spMkLst>
        </pc:spChg>
        <pc:spChg chg="add mod">
          <ac:chgData name="Michelle Gallace" userId="6890fe1d-fae7-4c95-8977-faa318922140" providerId="ADAL" clId="{3D26446E-6602-4653-B7A7-D5BC40F0709F}" dt="2024-02-07T06:57:38.413" v="6335" actId="1076"/>
          <ac:spMkLst>
            <pc:docMk/>
            <pc:sldMk cId="1824214847" sldId="4273"/>
            <ac:spMk id="12" creationId="{05D76C79-A9E5-89D8-CCCD-1E46BBB52722}"/>
          </ac:spMkLst>
        </pc:spChg>
        <pc:spChg chg="add mod">
          <ac:chgData name="Michelle Gallace" userId="6890fe1d-fae7-4c95-8977-faa318922140" providerId="ADAL" clId="{3D26446E-6602-4653-B7A7-D5BC40F0709F}" dt="2024-02-08T05:44:00.917" v="9011" actId="1076"/>
          <ac:spMkLst>
            <pc:docMk/>
            <pc:sldMk cId="1824214847" sldId="4273"/>
            <ac:spMk id="13" creationId="{4EEF655F-F426-15F2-277B-E6F1AD956E6A}"/>
          </ac:spMkLst>
        </pc:spChg>
        <pc:spChg chg="add mod">
          <ac:chgData name="Michelle Gallace" userId="6890fe1d-fae7-4c95-8977-faa318922140" providerId="ADAL" clId="{3D26446E-6602-4653-B7A7-D5BC40F0709F}" dt="2024-02-08T05:44:17.143" v="9031" actId="1076"/>
          <ac:spMkLst>
            <pc:docMk/>
            <pc:sldMk cId="1824214847" sldId="4273"/>
            <ac:spMk id="14" creationId="{1FDD9E8E-95A6-E4CB-A0F3-443A9449E063}"/>
          </ac:spMkLst>
        </pc:spChg>
        <pc:picChg chg="del">
          <ac:chgData name="Michelle Gallace" userId="6890fe1d-fae7-4c95-8977-faa318922140" providerId="ADAL" clId="{3D26446E-6602-4653-B7A7-D5BC40F0709F}" dt="2024-02-07T03:52:43.666" v="3687" actId="478"/>
          <ac:picMkLst>
            <pc:docMk/>
            <pc:sldMk cId="1824214847" sldId="4273"/>
            <ac:picMk id="11" creationId="{242EBE05-8DAE-C844-091D-7777742E6211}"/>
          </ac:picMkLst>
        </pc:picChg>
      </pc:sldChg>
      <pc:sldChg chg="modSp add del">
        <pc:chgData name="Michelle Gallace" userId="6890fe1d-fae7-4c95-8977-faa318922140" providerId="ADAL" clId="{3D26446E-6602-4653-B7A7-D5BC40F0709F}" dt="2024-02-07T05:18:24.682" v="5490" actId="2696"/>
        <pc:sldMkLst>
          <pc:docMk/>
          <pc:sldMk cId="1095643544" sldId="4274"/>
        </pc:sldMkLst>
        <pc:graphicFrameChg chg="mod">
          <ac:chgData name="Michelle Gallace" userId="6890fe1d-fae7-4c95-8977-faa318922140" providerId="ADAL" clId="{3D26446E-6602-4653-B7A7-D5BC40F0709F}" dt="2024-02-07T04:48:48.852" v="4837" actId="478"/>
          <ac:graphicFrameMkLst>
            <pc:docMk/>
            <pc:sldMk cId="1095643544" sldId="4274"/>
            <ac:graphicFrameMk id="3" creationId="{12785F5C-62A2-C013-3423-779D670B13C1}"/>
          </ac:graphicFrameMkLst>
        </pc:graphicFrameChg>
      </pc:sldChg>
      <pc:sldChg chg="add del">
        <pc:chgData name="Michelle Gallace" userId="6890fe1d-fae7-4c95-8977-faa318922140" providerId="ADAL" clId="{3D26446E-6602-4653-B7A7-D5BC40F0709F}" dt="2024-02-08T06:55:30.667" v="9587" actId="2696"/>
        <pc:sldMkLst>
          <pc:docMk/>
          <pc:sldMk cId="1503921689" sldId="4274"/>
        </pc:sldMkLst>
      </pc:sldChg>
      <pc:sldChg chg="addSp modSp add mod ord">
        <pc:chgData name="Michelle Gallace" userId="6890fe1d-fae7-4c95-8977-faa318922140" providerId="ADAL" clId="{3D26446E-6602-4653-B7A7-D5BC40F0709F}" dt="2024-02-09T05:48:37.333" v="12684" actId="20577"/>
        <pc:sldMkLst>
          <pc:docMk/>
          <pc:sldMk cId="1796665061" sldId="4275"/>
        </pc:sldMkLst>
        <pc:spChg chg="add mod">
          <ac:chgData name="Michelle Gallace" userId="6890fe1d-fae7-4c95-8977-faa318922140" providerId="ADAL" clId="{3D26446E-6602-4653-B7A7-D5BC40F0709F}" dt="2024-02-08T07:48:28.557" v="11330" actId="255"/>
          <ac:spMkLst>
            <pc:docMk/>
            <pc:sldMk cId="1796665061" sldId="4275"/>
            <ac:spMk id="2" creationId="{1A81A105-43FC-9969-5E5E-5E6FD96BD95A}"/>
          </ac:spMkLst>
        </pc:spChg>
        <pc:spChg chg="add mod">
          <ac:chgData name="Michelle Gallace" userId="6890fe1d-fae7-4c95-8977-faa318922140" providerId="ADAL" clId="{3D26446E-6602-4653-B7A7-D5BC40F0709F}" dt="2024-02-08T07:47:09.462" v="11319" actId="1076"/>
          <ac:spMkLst>
            <pc:docMk/>
            <pc:sldMk cId="1796665061" sldId="4275"/>
            <ac:spMk id="3" creationId="{F51D24F1-5182-E1D2-B32F-3D6986E48F14}"/>
          </ac:spMkLst>
        </pc:spChg>
        <pc:spChg chg="mod">
          <ac:chgData name="Michelle Gallace" userId="6890fe1d-fae7-4c95-8977-faa318922140" providerId="ADAL" clId="{3D26446E-6602-4653-B7A7-D5BC40F0709F}" dt="2024-02-08T07:48:28.557" v="11330" actId="255"/>
          <ac:spMkLst>
            <pc:docMk/>
            <pc:sldMk cId="1796665061" sldId="4275"/>
            <ac:spMk id="6" creationId="{D6AE977A-D726-55D5-56EC-927568739044}"/>
          </ac:spMkLst>
        </pc:spChg>
        <pc:spChg chg="add mod">
          <ac:chgData name="Michelle Gallace" userId="6890fe1d-fae7-4c95-8977-faa318922140" providerId="ADAL" clId="{3D26446E-6602-4653-B7A7-D5BC40F0709F}" dt="2024-02-08T07:48:28.557" v="11330" actId="255"/>
          <ac:spMkLst>
            <pc:docMk/>
            <pc:sldMk cId="1796665061" sldId="4275"/>
            <ac:spMk id="7" creationId="{C6B47AE4-B9FE-FB13-33A1-EB8A83714069}"/>
          </ac:spMkLst>
        </pc:spChg>
        <pc:spChg chg="add mod">
          <ac:chgData name="Michelle Gallace" userId="6890fe1d-fae7-4c95-8977-faa318922140" providerId="ADAL" clId="{3D26446E-6602-4653-B7A7-D5BC40F0709F}" dt="2024-02-09T05:48:37.333" v="12684" actId="20577"/>
          <ac:spMkLst>
            <pc:docMk/>
            <pc:sldMk cId="1796665061" sldId="4275"/>
            <ac:spMk id="8" creationId="{2D60972E-134E-30A5-EF73-17E450401BAF}"/>
          </ac:spMkLst>
        </pc:spChg>
        <pc:spChg chg="mod">
          <ac:chgData name="Michelle Gallace" userId="6890fe1d-fae7-4c95-8977-faa318922140" providerId="ADAL" clId="{3D26446E-6602-4653-B7A7-D5BC40F0709F}" dt="2024-02-08T07:45:26.298" v="11299" actId="1076"/>
          <ac:spMkLst>
            <pc:docMk/>
            <pc:sldMk cId="1796665061" sldId="4275"/>
            <ac:spMk id="10" creationId="{76E80CBB-24F7-0E04-CA7C-A62BB3156808}"/>
          </ac:spMkLst>
        </pc:spChg>
        <pc:spChg chg="mod">
          <ac:chgData name="Michelle Gallace" userId="6890fe1d-fae7-4c95-8977-faa318922140" providerId="ADAL" clId="{3D26446E-6602-4653-B7A7-D5BC40F0709F}" dt="2024-02-08T07:48:28.557" v="11330" actId="255"/>
          <ac:spMkLst>
            <pc:docMk/>
            <pc:sldMk cId="1796665061" sldId="4275"/>
            <ac:spMk id="11" creationId="{AB2C5702-4ECC-4983-EC46-B09FE6505D1A}"/>
          </ac:spMkLst>
        </pc:spChg>
        <pc:spChg chg="mod">
          <ac:chgData name="Michelle Gallace" userId="6890fe1d-fae7-4c95-8977-faa318922140" providerId="ADAL" clId="{3D26446E-6602-4653-B7A7-D5BC40F0709F}" dt="2024-02-08T07:45:36.948" v="11302" actId="1076"/>
          <ac:spMkLst>
            <pc:docMk/>
            <pc:sldMk cId="1796665061" sldId="4275"/>
            <ac:spMk id="14" creationId="{DD8048CC-F797-12E4-111C-78666C107AC9}"/>
          </ac:spMkLst>
        </pc:spChg>
        <pc:spChg chg="mod">
          <ac:chgData name="Michelle Gallace" userId="6890fe1d-fae7-4c95-8977-faa318922140" providerId="ADAL" clId="{3D26446E-6602-4653-B7A7-D5BC40F0709F}" dt="2024-02-08T07:48:28.557" v="11330" actId="255"/>
          <ac:spMkLst>
            <pc:docMk/>
            <pc:sldMk cId="1796665061" sldId="4275"/>
            <ac:spMk id="15" creationId="{7D72D9C3-008A-1747-BD29-B736626CC32B}"/>
          </ac:spMkLst>
        </pc:spChg>
        <pc:spChg chg="mod">
          <ac:chgData name="Michelle Gallace" userId="6890fe1d-fae7-4c95-8977-faa318922140" providerId="ADAL" clId="{3D26446E-6602-4653-B7A7-D5BC40F0709F}" dt="2024-02-08T07:48:50.870" v="11342" actId="20577"/>
          <ac:spMkLst>
            <pc:docMk/>
            <pc:sldMk cId="1796665061" sldId="4275"/>
            <ac:spMk id="16" creationId="{74B2EABE-0CD4-DAC2-4596-FFFF2356E258}"/>
          </ac:spMkLst>
        </pc:spChg>
        <pc:spChg chg="mod">
          <ac:chgData name="Michelle Gallace" userId="6890fe1d-fae7-4c95-8977-faa318922140" providerId="ADAL" clId="{3D26446E-6602-4653-B7A7-D5BC40F0709F}" dt="2024-02-08T07:48:28.557" v="11330" actId="255"/>
          <ac:spMkLst>
            <pc:docMk/>
            <pc:sldMk cId="1796665061" sldId="4275"/>
            <ac:spMk id="17" creationId="{370F2CB5-EAC3-C47F-CE9D-949F623DC739}"/>
          </ac:spMkLst>
        </pc:spChg>
        <pc:spChg chg="mod">
          <ac:chgData name="Michelle Gallace" userId="6890fe1d-fae7-4c95-8977-faa318922140" providerId="ADAL" clId="{3D26446E-6602-4653-B7A7-D5BC40F0709F}" dt="2024-02-08T07:45:49.627" v="11305" actId="1076"/>
          <ac:spMkLst>
            <pc:docMk/>
            <pc:sldMk cId="1796665061" sldId="4275"/>
            <ac:spMk id="18" creationId="{0911EBED-38FA-7D74-A5B0-58A13B80CF12}"/>
          </ac:spMkLst>
        </pc:spChg>
      </pc:sldChg>
      <pc:sldChg chg="add del">
        <pc:chgData name="Michelle Gallace" userId="6890fe1d-fae7-4c95-8977-faa318922140" providerId="ADAL" clId="{3D26446E-6602-4653-B7A7-D5BC40F0709F}" dt="2024-02-08T00:02:01.258" v="7375" actId="2696"/>
        <pc:sldMkLst>
          <pc:docMk/>
          <pc:sldMk cId="3431194084" sldId="4275"/>
        </pc:sldMkLst>
      </pc:sldChg>
      <pc:sldChg chg="delSp modSp add del mod">
        <pc:chgData name="Michelle Gallace" userId="6890fe1d-fae7-4c95-8977-faa318922140" providerId="ADAL" clId="{3D26446E-6602-4653-B7A7-D5BC40F0709F}" dt="2024-02-08T07:48:34.718" v="11331" actId="2696"/>
        <pc:sldMkLst>
          <pc:docMk/>
          <pc:sldMk cId="1121851487" sldId="4276"/>
        </pc:sldMkLst>
        <pc:spChg chg="mod">
          <ac:chgData name="Michelle Gallace" userId="6890fe1d-fae7-4c95-8977-faa318922140" providerId="ADAL" clId="{3D26446E-6602-4653-B7A7-D5BC40F0709F}" dt="2024-02-08T07:42:16.505" v="11234" actId="1076"/>
          <ac:spMkLst>
            <pc:docMk/>
            <pc:sldMk cId="1121851487" sldId="4276"/>
            <ac:spMk id="6" creationId="{D3C96093-4745-5D1F-24B5-247C22674005}"/>
          </ac:spMkLst>
        </pc:spChg>
        <pc:spChg chg="mod">
          <ac:chgData name="Michelle Gallace" userId="6890fe1d-fae7-4c95-8977-faa318922140" providerId="ADAL" clId="{3D26446E-6602-4653-B7A7-D5BC40F0709F}" dt="2024-02-08T07:42:16.505" v="11234" actId="1076"/>
          <ac:spMkLst>
            <pc:docMk/>
            <pc:sldMk cId="1121851487" sldId="4276"/>
            <ac:spMk id="10" creationId="{AB910888-00C9-6476-8EA0-DCFD377CC98D}"/>
          </ac:spMkLst>
        </pc:spChg>
        <pc:spChg chg="mod">
          <ac:chgData name="Michelle Gallace" userId="6890fe1d-fae7-4c95-8977-faa318922140" providerId="ADAL" clId="{3D26446E-6602-4653-B7A7-D5BC40F0709F}" dt="2024-02-08T07:42:02.092" v="11233" actId="1076"/>
          <ac:spMkLst>
            <pc:docMk/>
            <pc:sldMk cId="1121851487" sldId="4276"/>
            <ac:spMk id="11" creationId="{A115F60B-B6B2-7D4C-1E6E-62D46C15CD0A}"/>
          </ac:spMkLst>
        </pc:spChg>
        <pc:spChg chg="mod">
          <ac:chgData name="Michelle Gallace" userId="6890fe1d-fae7-4c95-8977-faa318922140" providerId="ADAL" clId="{3D26446E-6602-4653-B7A7-D5BC40F0709F}" dt="2024-02-08T07:42:02.092" v="11233" actId="1076"/>
          <ac:spMkLst>
            <pc:docMk/>
            <pc:sldMk cId="1121851487" sldId="4276"/>
            <ac:spMk id="14" creationId="{BE224F3B-BBCB-629F-7878-50FBF8C85A1B}"/>
          </ac:spMkLst>
        </pc:spChg>
        <pc:spChg chg="del mod">
          <ac:chgData name="Michelle Gallace" userId="6890fe1d-fae7-4c95-8977-faa318922140" providerId="ADAL" clId="{3D26446E-6602-4653-B7A7-D5BC40F0709F}" dt="2024-02-08T07:41:32.803" v="11230" actId="478"/>
          <ac:spMkLst>
            <pc:docMk/>
            <pc:sldMk cId="1121851487" sldId="4276"/>
            <ac:spMk id="15" creationId="{FCF9A320-CD1B-737A-C54C-15C61FB86089}"/>
          </ac:spMkLst>
        </pc:spChg>
        <pc:spChg chg="del mod">
          <ac:chgData name="Michelle Gallace" userId="6890fe1d-fae7-4c95-8977-faa318922140" providerId="ADAL" clId="{3D26446E-6602-4653-B7A7-D5BC40F0709F}" dt="2024-02-08T07:41:26.858" v="11227" actId="478"/>
          <ac:spMkLst>
            <pc:docMk/>
            <pc:sldMk cId="1121851487" sldId="4276"/>
            <ac:spMk id="16" creationId="{3401B36F-68EE-14EA-1A11-834EC68AC6B0}"/>
          </ac:spMkLst>
        </pc:spChg>
        <pc:spChg chg="del mod">
          <ac:chgData name="Michelle Gallace" userId="6890fe1d-fae7-4c95-8977-faa318922140" providerId="ADAL" clId="{3D26446E-6602-4653-B7A7-D5BC40F0709F}" dt="2024-02-08T07:41:30.380" v="11229" actId="478"/>
          <ac:spMkLst>
            <pc:docMk/>
            <pc:sldMk cId="1121851487" sldId="4276"/>
            <ac:spMk id="17" creationId="{47F53741-8994-460D-43B7-90A2571A6985}"/>
          </ac:spMkLst>
        </pc:spChg>
        <pc:spChg chg="del mod">
          <ac:chgData name="Michelle Gallace" userId="6890fe1d-fae7-4c95-8977-faa318922140" providerId="ADAL" clId="{3D26446E-6602-4653-B7A7-D5BC40F0709F}" dt="2024-02-08T07:41:27.543" v="11228" actId="478"/>
          <ac:spMkLst>
            <pc:docMk/>
            <pc:sldMk cId="1121851487" sldId="4276"/>
            <ac:spMk id="18" creationId="{BE9215E2-1BCC-A45B-9CA8-314549D2C963}"/>
          </ac:spMkLst>
        </pc:spChg>
      </pc:sldChg>
      <pc:sldChg chg="addSp delSp modSp add mod ord">
        <pc:chgData name="Michelle Gallace" userId="6890fe1d-fae7-4c95-8977-faa318922140" providerId="ADAL" clId="{3D26446E-6602-4653-B7A7-D5BC40F0709F}" dt="2024-02-08T11:55:02.431" v="11939"/>
        <pc:sldMkLst>
          <pc:docMk/>
          <pc:sldMk cId="3300165065" sldId="4277"/>
        </pc:sldMkLst>
        <pc:spChg chg="del mod">
          <ac:chgData name="Michelle Gallace" userId="6890fe1d-fae7-4c95-8977-faa318922140" providerId="ADAL" clId="{3D26446E-6602-4653-B7A7-D5BC40F0709F}" dt="2024-02-08T06:56:40.909" v="9666" actId="478"/>
          <ac:spMkLst>
            <pc:docMk/>
            <pc:sldMk cId="3300165065" sldId="4277"/>
            <ac:spMk id="2" creationId="{B35EAA26-543D-521E-8B38-09AC75BA1ECA}"/>
          </ac:spMkLst>
        </pc:spChg>
        <pc:spChg chg="del">
          <ac:chgData name="Michelle Gallace" userId="6890fe1d-fae7-4c95-8977-faa318922140" providerId="ADAL" clId="{3D26446E-6602-4653-B7A7-D5BC40F0709F}" dt="2024-02-08T06:56:07.073" v="9588" actId="478"/>
          <ac:spMkLst>
            <pc:docMk/>
            <pc:sldMk cId="3300165065" sldId="4277"/>
            <ac:spMk id="3" creationId="{B92026D8-9E7F-5D0C-549B-F8070538006D}"/>
          </ac:spMkLst>
        </pc:spChg>
        <pc:spChg chg="mod">
          <ac:chgData name="Michelle Gallace" userId="6890fe1d-fae7-4c95-8977-faa318922140" providerId="ADAL" clId="{3D26446E-6602-4653-B7A7-D5BC40F0709F}" dt="2024-02-08T06:29:25.640" v="9586" actId="20577"/>
          <ac:spMkLst>
            <pc:docMk/>
            <pc:sldMk cId="3300165065" sldId="4277"/>
            <ac:spMk id="4" creationId="{E52A2796-9354-163B-1391-F333CFE966C2}"/>
          </ac:spMkLst>
        </pc:spChg>
        <pc:spChg chg="del">
          <ac:chgData name="Michelle Gallace" userId="6890fe1d-fae7-4c95-8977-faa318922140" providerId="ADAL" clId="{3D26446E-6602-4653-B7A7-D5BC40F0709F}" dt="2024-02-08T06:56:09.087" v="9589" actId="478"/>
          <ac:spMkLst>
            <pc:docMk/>
            <pc:sldMk cId="3300165065" sldId="4277"/>
            <ac:spMk id="5" creationId="{98449140-0826-A48A-0948-237537E8E428}"/>
          </ac:spMkLst>
        </pc:spChg>
        <pc:spChg chg="add mod">
          <ac:chgData name="Michelle Gallace" userId="6890fe1d-fae7-4c95-8977-faa318922140" providerId="ADAL" clId="{3D26446E-6602-4653-B7A7-D5BC40F0709F}" dt="2024-02-08T07:26:45.953" v="10696" actId="20577"/>
          <ac:spMkLst>
            <pc:docMk/>
            <pc:sldMk cId="3300165065" sldId="4277"/>
            <ac:spMk id="6" creationId="{5AE1C2B3-B27C-10F7-E82D-156932D6228A}"/>
          </ac:spMkLst>
        </pc:spChg>
        <pc:picChg chg="add mod modCrop">
          <ac:chgData name="Michelle Gallace" userId="6890fe1d-fae7-4c95-8977-faa318922140" providerId="ADAL" clId="{3D26446E-6602-4653-B7A7-D5BC40F0709F}" dt="2024-02-08T07:26:34.746" v="10678" actId="1076"/>
          <ac:picMkLst>
            <pc:docMk/>
            <pc:sldMk cId="3300165065" sldId="4277"/>
            <ac:picMk id="8" creationId="{C6D6B19C-D372-7BFF-20F9-23F16E482019}"/>
          </ac:picMkLst>
        </pc:picChg>
      </pc:sldChg>
      <pc:sldChg chg="addSp delSp modSp add mod ord">
        <pc:chgData name="Michelle Gallace" userId="6890fe1d-fae7-4c95-8977-faa318922140" providerId="ADAL" clId="{3D26446E-6602-4653-B7A7-D5BC40F0709F}" dt="2024-02-09T06:03:37.764" v="12686"/>
        <pc:sldMkLst>
          <pc:docMk/>
          <pc:sldMk cId="3354631206" sldId="4278"/>
        </pc:sldMkLst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3" creationId="{9E147773-1F96-9C65-BB0B-0CCC72D909F9}"/>
          </ac:spMkLst>
        </pc:spChg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4" creationId="{30FA30D8-4010-0E30-AA5D-4F496E38ADB2}"/>
          </ac:spMkLst>
        </pc:spChg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5" creationId="{9A31EAD2-B61E-E5E4-2DA6-D1705A8A81A8}"/>
          </ac:spMkLst>
        </pc:spChg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6" creationId="{E10EB82C-BC18-C48C-CB1E-809E2E22D17A}"/>
          </ac:spMkLst>
        </pc:spChg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7" creationId="{339F7849-CC91-7728-38AA-45C7B7F7A537}"/>
          </ac:spMkLst>
        </pc:spChg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8" creationId="{D01582F7-BF2C-FED7-75C7-2CCF12F048B9}"/>
          </ac:spMkLst>
        </pc:spChg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9" creationId="{30D4F345-7312-ABA5-A9B2-0DA8B65715C5}"/>
          </ac:spMkLst>
        </pc:spChg>
        <pc:spChg chg="add del mod">
          <ac:chgData name="Michelle Gallace" userId="6890fe1d-fae7-4c95-8977-faa318922140" providerId="ADAL" clId="{3D26446E-6602-4653-B7A7-D5BC40F0709F}" dt="2024-02-08T08:41:17.624" v="11484" actId="478"/>
          <ac:spMkLst>
            <pc:docMk/>
            <pc:sldMk cId="3354631206" sldId="4278"/>
            <ac:spMk id="12" creationId="{F2C5878C-AB2B-F185-7C8F-023557807B35}"/>
          </ac:spMkLst>
        </pc:spChg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13" creationId="{ED45CF49-2E43-1F69-A743-FDEF47557537}"/>
          </ac:spMkLst>
        </pc:spChg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14" creationId="{FF8FA68B-272C-DABA-6BC1-5B7FB3C964F9}"/>
          </ac:spMkLst>
        </pc:spChg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15" creationId="{1C9B1B3C-8E66-E83D-3AF5-BF63A9E94340}"/>
          </ac:spMkLst>
        </pc:spChg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16" creationId="{E0802FF1-7A14-3F20-C479-35859FE96AF5}"/>
          </ac:spMkLst>
        </pc:spChg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19" creationId="{8FF1A190-E93E-BBF2-454B-67C9ED4E3D52}"/>
          </ac:spMkLst>
        </pc:spChg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20" creationId="{913FA8EA-BA3B-AD7B-26B0-7EB25A8B4AFF}"/>
          </ac:spMkLst>
        </pc:spChg>
        <pc:spChg chg="add mod">
          <ac:chgData name="Michelle Gallace" userId="6890fe1d-fae7-4c95-8977-faa318922140" providerId="ADAL" clId="{3D26446E-6602-4653-B7A7-D5BC40F0709F}" dt="2024-02-08T08:45:30.395" v="11611" actId="693"/>
          <ac:spMkLst>
            <pc:docMk/>
            <pc:sldMk cId="3354631206" sldId="4278"/>
            <ac:spMk id="21" creationId="{003CE414-9B70-D4F7-9378-D38B4AF2C0F0}"/>
          </ac:spMkLst>
        </pc:spChg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27" creationId="{FCDDF424-712F-10A2-92F5-1386AEA55F11}"/>
          </ac:spMkLst>
        </pc:spChg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30" creationId="{8DF3F364-1ED7-7650-8063-0F98B0EB5693}"/>
          </ac:spMkLst>
        </pc:spChg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31" creationId="{5DC19D2A-DABB-F7FD-9B80-DA98FAB91988}"/>
          </ac:spMkLst>
        </pc:spChg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32" creationId="{B37EDC93-14B3-9F3C-7D9E-1FF3892E1A1A}"/>
          </ac:spMkLst>
        </pc:spChg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34" creationId="{FB22267F-B306-ABF2-A940-84FB76ADE02B}"/>
          </ac:spMkLst>
        </pc:spChg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35" creationId="{C7B924D6-EE08-96C2-17B0-540810A59BF5}"/>
          </ac:spMkLst>
        </pc:spChg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38" creationId="{A0091DB8-79DD-BA5C-B2F1-842CD6E3C7C4}"/>
          </ac:spMkLst>
        </pc:spChg>
        <pc:spChg chg="mod">
          <ac:chgData name="Michelle Gallace" userId="6890fe1d-fae7-4c95-8977-faa318922140" providerId="ADAL" clId="{3D26446E-6602-4653-B7A7-D5BC40F0709F}" dt="2024-02-09T00:00:03.420" v="12542" actId="20577"/>
          <ac:spMkLst>
            <pc:docMk/>
            <pc:sldMk cId="3354631206" sldId="4278"/>
            <ac:spMk id="39" creationId="{A5BFCCEE-B911-0241-0B1B-D76EEF4129A3}"/>
          </ac:spMkLst>
        </pc:spChg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40" creationId="{6B0A266D-AF24-E655-00AC-7C07EB5E2D55}"/>
          </ac:spMkLst>
        </pc:spChg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41" creationId="{48461710-EF04-0992-9239-48E57924E2FC}"/>
          </ac:spMkLst>
        </pc:spChg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45" creationId="{3C85A446-C86F-468B-6D94-47642C4BC2AF}"/>
          </ac:spMkLst>
        </pc:spChg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46" creationId="{B6DC8B39-E8AC-A6FE-DEC3-EE4249DA1659}"/>
          </ac:spMkLst>
        </pc:spChg>
        <pc:spChg chg="mod">
          <ac:chgData name="Michelle Gallace" userId="6890fe1d-fae7-4c95-8977-faa318922140" providerId="ADAL" clId="{3D26446E-6602-4653-B7A7-D5BC40F0709F}" dt="2024-02-08T08:44:54.203" v="11603" actId="1076"/>
          <ac:spMkLst>
            <pc:docMk/>
            <pc:sldMk cId="3354631206" sldId="4278"/>
            <ac:spMk id="48" creationId="{98172522-0815-7F4D-30BD-D217AB71A27B}"/>
          </ac:spMkLst>
        </pc:spChg>
        <pc:cxnChg chg="mod">
          <ac:chgData name="Michelle Gallace" userId="6890fe1d-fae7-4c95-8977-faa318922140" providerId="ADAL" clId="{3D26446E-6602-4653-B7A7-D5BC40F0709F}" dt="2024-02-08T08:44:54.203" v="11603" actId="1076"/>
          <ac:cxnSpMkLst>
            <pc:docMk/>
            <pc:sldMk cId="3354631206" sldId="4278"/>
            <ac:cxnSpMk id="10" creationId="{8770E4F2-41D4-0ECB-42F8-FB829F973B5B}"/>
          </ac:cxnSpMkLst>
        </pc:cxnChg>
        <pc:cxnChg chg="add mod">
          <ac:chgData name="Michelle Gallace" userId="6890fe1d-fae7-4c95-8977-faa318922140" providerId="ADAL" clId="{3D26446E-6602-4653-B7A7-D5BC40F0709F}" dt="2024-02-08T08:44:54.203" v="11603" actId="1076"/>
          <ac:cxnSpMkLst>
            <pc:docMk/>
            <pc:sldMk cId="3354631206" sldId="4278"/>
            <ac:cxnSpMk id="11" creationId="{629E18B9-3805-6568-E849-3C86A49540EE}"/>
          </ac:cxnSpMkLst>
        </pc:cxnChg>
        <pc:cxnChg chg="mod">
          <ac:chgData name="Michelle Gallace" userId="6890fe1d-fae7-4c95-8977-faa318922140" providerId="ADAL" clId="{3D26446E-6602-4653-B7A7-D5BC40F0709F}" dt="2024-02-08T08:44:54.203" v="11603" actId="1076"/>
          <ac:cxnSpMkLst>
            <pc:docMk/>
            <pc:sldMk cId="3354631206" sldId="4278"/>
            <ac:cxnSpMk id="36" creationId="{A9A1A8F8-72E4-3C31-AAA9-4D991DA6890F}"/>
          </ac:cxnSpMkLst>
        </pc:cxnChg>
        <pc:cxnChg chg="mod">
          <ac:chgData name="Michelle Gallace" userId="6890fe1d-fae7-4c95-8977-faa318922140" providerId="ADAL" clId="{3D26446E-6602-4653-B7A7-D5BC40F0709F}" dt="2024-02-08T08:44:54.203" v="11603" actId="1076"/>
          <ac:cxnSpMkLst>
            <pc:docMk/>
            <pc:sldMk cId="3354631206" sldId="4278"/>
            <ac:cxnSpMk id="42" creationId="{DF849B67-207B-9661-A91C-6BBC93007F65}"/>
          </ac:cxnSpMkLst>
        </pc:cxnChg>
        <pc:cxnChg chg="mod">
          <ac:chgData name="Michelle Gallace" userId="6890fe1d-fae7-4c95-8977-faa318922140" providerId="ADAL" clId="{3D26446E-6602-4653-B7A7-D5BC40F0709F}" dt="2024-02-08T08:44:54.203" v="11603" actId="1076"/>
          <ac:cxnSpMkLst>
            <pc:docMk/>
            <pc:sldMk cId="3354631206" sldId="4278"/>
            <ac:cxnSpMk id="71" creationId="{E1E712DF-EF66-74B4-C57F-B4C6671EDF76}"/>
          </ac:cxnSpMkLst>
        </pc:cxnChg>
      </pc:sldChg>
      <pc:sldChg chg="addSp delSp modSp add mod">
        <pc:chgData name="Michelle Gallace" userId="6890fe1d-fae7-4c95-8977-faa318922140" providerId="ADAL" clId="{3D26446E-6602-4653-B7A7-D5BC40F0709F}" dt="2024-02-08T13:46:51.359" v="12526" actId="113"/>
        <pc:sldMkLst>
          <pc:docMk/>
          <pc:sldMk cId="2543004148" sldId="4279"/>
        </pc:sldMkLst>
        <pc:spChg chg="del">
          <ac:chgData name="Michelle Gallace" userId="6890fe1d-fae7-4c95-8977-faa318922140" providerId="ADAL" clId="{3D26446E-6602-4653-B7A7-D5BC40F0709F}" dt="2024-02-08T13:32:39.847" v="12498" actId="478"/>
          <ac:spMkLst>
            <pc:docMk/>
            <pc:sldMk cId="2543004148" sldId="4279"/>
            <ac:spMk id="2" creationId="{CB0CC158-BBA2-A899-8D58-5E4810B4E298}"/>
          </ac:spMkLst>
        </pc:spChg>
        <pc:spChg chg="mod">
          <ac:chgData name="Michelle Gallace" userId="6890fe1d-fae7-4c95-8977-faa318922140" providerId="ADAL" clId="{3D26446E-6602-4653-B7A7-D5BC40F0709F}" dt="2024-02-08T13:33:34.481" v="12511" actId="14100"/>
          <ac:spMkLst>
            <pc:docMk/>
            <pc:sldMk cId="2543004148" sldId="4279"/>
            <ac:spMk id="3" creationId="{4931E3CE-891F-989E-1AA5-F897AA56D57B}"/>
          </ac:spMkLst>
        </pc:spChg>
        <pc:spChg chg="mod">
          <ac:chgData name="Michelle Gallace" userId="6890fe1d-fae7-4c95-8977-faa318922140" providerId="ADAL" clId="{3D26446E-6602-4653-B7A7-D5BC40F0709F}" dt="2024-02-08T13:46:51.359" v="12526" actId="113"/>
          <ac:spMkLst>
            <pc:docMk/>
            <pc:sldMk cId="2543004148" sldId="4279"/>
            <ac:spMk id="22" creationId="{C8703F7D-2FFA-0B36-3058-62849357F48F}"/>
          </ac:spMkLst>
        </pc:spChg>
        <pc:picChg chg="add mod modCrop">
          <ac:chgData name="Michelle Gallace" userId="6890fe1d-fae7-4c95-8977-faa318922140" providerId="ADAL" clId="{3D26446E-6602-4653-B7A7-D5BC40F0709F}" dt="2024-02-08T13:41:29.115" v="12525" actId="1076"/>
          <ac:picMkLst>
            <pc:docMk/>
            <pc:sldMk cId="2543004148" sldId="4279"/>
            <ac:picMk id="7" creationId="{00812B91-BC37-1FF6-219C-F3D7ABF8FB91}"/>
          </ac:picMkLst>
        </pc:picChg>
      </pc:sldChg>
      <pc:sldChg chg="new del">
        <pc:chgData name="Michelle Gallace" userId="6890fe1d-fae7-4c95-8977-faa318922140" providerId="ADAL" clId="{3D26446E-6602-4653-B7A7-D5BC40F0709F}" dt="2024-02-08T11:58:07.918" v="12183" actId="2696"/>
        <pc:sldMkLst>
          <pc:docMk/>
          <pc:sldMk cId="3583268287" sldId="428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947A5-CD9C-4211-9688-42842346C342}" type="doc">
      <dgm:prSet loTypeId="urn:microsoft.com/office/officeart/2005/8/layout/chart3" loCatId="cycle" qsTypeId="urn:microsoft.com/office/officeart/2005/8/quickstyle/simple1" qsCatId="simple" csTypeId="urn:microsoft.com/office/officeart/2005/8/colors/accent1_3" csCatId="accent1" phldr="1"/>
      <dgm:spPr/>
    </dgm:pt>
    <dgm:pt modelId="{9328A4AA-C6CA-415D-BFAC-D9F791529111}">
      <dgm:prSet phldrT="[Text]"/>
      <dgm:spPr/>
      <dgm:t>
        <a:bodyPr/>
        <a:lstStyle/>
        <a:p>
          <a:r>
            <a:rPr lang="en-US"/>
            <a:t>.</a:t>
          </a:r>
        </a:p>
      </dgm:t>
    </dgm:pt>
    <dgm:pt modelId="{5874E53B-E52D-4968-AD8B-A19D2AAB08B8}" type="parTrans" cxnId="{F12400D2-A4D0-4C01-9E08-A0C0FFF757B7}">
      <dgm:prSet/>
      <dgm:spPr/>
      <dgm:t>
        <a:bodyPr/>
        <a:lstStyle/>
        <a:p>
          <a:endParaRPr lang="en-US"/>
        </a:p>
      </dgm:t>
    </dgm:pt>
    <dgm:pt modelId="{B184BED7-7FAD-4FFE-938E-29A94D3EF404}" type="sibTrans" cxnId="{F12400D2-A4D0-4C01-9E08-A0C0FFF757B7}">
      <dgm:prSet/>
      <dgm:spPr/>
      <dgm:t>
        <a:bodyPr/>
        <a:lstStyle/>
        <a:p>
          <a:endParaRPr lang="en-US"/>
        </a:p>
      </dgm:t>
    </dgm:pt>
    <dgm:pt modelId="{A8046759-C8C9-4BD8-A733-767EAACEBFEA}">
      <dgm:prSet phldrT="[Text]"/>
      <dgm:spPr/>
      <dgm:t>
        <a:bodyPr/>
        <a:lstStyle/>
        <a:p>
          <a:r>
            <a:rPr lang="en-US"/>
            <a:t>.</a:t>
          </a:r>
        </a:p>
      </dgm:t>
    </dgm:pt>
    <dgm:pt modelId="{0C971575-DF06-4210-9C42-42CFD13362EF}" type="parTrans" cxnId="{15EB51E8-C033-43F6-A794-A3B38978767F}">
      <dgm:prSet/>
      <dgm:spPr/>
      <dgm:t>
        <a:bodyPr/>
        <a:lstStyle/>
        <a:p>
          <a:endParaRPr lang="en-US"/>
        </a:p>
      </dgm:t>
    </dgm:pt>
    <dgm:pt modelId="{452C63E5-1F52-463C-A0C7-E0FA071D27C1}" type="sibTrans" cxnId="{15EB51E8-C033-43F6-A794-A3B38978767F}">
      <dgm:prSet/>
      <dgm:spPr/>
      <dgm:t>
        <a:bodyPr/>
        <a:lstStyle/>
        <a:p>
          <a:endParaRPr lang="en-US"/>
        </a:p>
      </dgm:t>
    </dgm:pt>
    <dgm:pt modelId="{8B81AE38-66A4-41CA-8FAB-630967A0221F}">
      <dgm:prSet phldrT="[Text]"/>
      <dgm:spPr/>
      <dgm:t>
        <a:bodyPr/>
        <a:lstStyle/>
        <a:p>
          <a:r>
            <a:rPr lang="en-US"/>
            <a:t>.</a:t>
          </a:r>
        </a:p>
      </dgm:t>
    </dgm:pt>
    <dgm:pt modelId="{CB692BBB-EFB9-4622-89C6-9915D9CCA5C4}" type="parTrans" cxnId="{F93E8213-A790-4A76-B537-F2F1C37BBF0E}">
      <dgm:prSet/>
      <dgm:spPr/>
      <dgm:t>
        <a:bodyPr/>
        <a:lstStyle/>
        <a:p>
          <a:endParaRPr lang="en-US"/>
        </a:p>
      </dgm:t>
    </dgm:pt>
    <dgm:pt modelId="{59D7975D-6C00-4294-A008-7C854C439EBE}" type="sibTrans" cxnId="{F93E8213-A790-4A76-B537-F2F1C37BBF0E}">
      <dgm:prSet/>
      <dgm:spPr/>
      <dgm:t>
        <a:bodyPr/>
        <a:lstStyle/>
        <a:p>
          <a:endParaRPr lang="en-US"/>
        </a:p>
      </dgm:t>
    </dgm:pt>
    <dgm:pt modelId="{94EB15E9-7AC9-4478-88A2-6D1060C295F5}" type="pres">
      <dgm:prSet presAssocID="{F25947A5-CD9C-4211-9688-42842346C342}" presName="compositeShape" presStyleCnt="0">
        <dgm:presLayoutVars>
          <dgm:chMax val="7"/>
          <dgm:dir/>
          <dgm:resizeHandles val="exact"/>
        </dgm:presLayoutVars>
      </dgm:prSet>
      <dgm:spPr/>
    </dgm:pt>
    <dgm:pt modelId="{4FFE68D0-4089-4638-BC05-5C3222193E46}" type="pres">
      <dgm:prSet presAssocID="{F25947A5-CD9C-4211-9688-42842346C342}" presName="wedge1" presStyleLbl="node1" presStyleIdx="0" presStyleCnt="3"/>
      <dgm:spPr/>
    </dgm:pt>
    <dgm:pt modelId="{6F95CEEE-58A1-4D23-BBAC-92ACB8B0BDC2}" type="pres">
      <dgm:prSet presAssocID="{F25947A5-CD9C-4211-9688-42842346C34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A091E5D-9383-4911-A1C7-D748428F511E}" type="pres">
      <dgm:prSet presAssocID="{F25947A5-CD9C-4211-9688-42842346C342}" presName="wedge2" presStyleLbl="node1" presStyleIdx="1" presStyleCnt="3"/>
      <dgm:spPr/>
    </dgm:pt>
    <dgm:pt modelId="{CEC577E9-F7C2-468D-A272-F798688990EC}" type="pres">
      <dgm:prSet presAssocID="{F25947A5-CD9C-4211-9688-42842346C34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60B6E12-DC64-4EB0-A844-233F7BC10500}" type="pres">
      <dgm:prSet presAssocID="{F25947A5-CD9C-4211-9688-42842346C342}" presName="wedge3" presStyleLbl="node1" presStyleIdx="2" presStyleCnt="3"/>
      <dgm:spPr/>
    </dgm:pt>
    <dgm:pt modelId="{13872DF1-0A46-474C-9B84-E39186BE3D9F}" type="pres">
      <dgm:prSet presAssocID="{F25947A5-CD9C-4211-9688-42842346C34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93E8213-A790-4A76-B537-F2F1C37BBF0E}" srcId="{F25947A5-CD9C-4211-9688-42842346C342}" destId="{8B81AE38-66A4-41CA-8FAB-630967A0221F}" srcOrd="2" destOrd="0" parTransId="{CB692BBB-EFB9-4622-89C6-9915D9CCA5C4}" sibTransId="{59D7975D-6C00-4294-A008-7C854C439EBE}"/>
    <dgm:cxn modelId="{BE85C254-1E7C-4AAC-B5B6-BE002B4E5233}" type="presOf" srcId="{8B81AE38-66A4-41CA-8FAB-630967A0221F}" destId="{960B6E12-DC64-4EB0-A844-233F7BC10500}" srcOrd="0" destOrd="0" presId="urn:microsoft.com/office/officeart/2005/8/layout/chart3"/>
    <dgm:cxn modelId="{39930958-A822-432C-B659-0C8206C121E9}" type="presOf" srcId="{8B81AE38-66A4-41CA-8FAB-630967A0221F}" destId="{13872DF1-0A46-474C-9B84-E39186BE3D9F}" srcOrd="1" destOrd="0" presId="urn:microsoft.com/office/officeart/2005/8/layout/chart3"/>
    <dgm:cxn modelId="{A9F2B68E-BAD9-4619-9500-73900C3A56AC}" type="presOf" srcId="{F25947A5-CD9C-4211-9688-42842346C342}" destId="{94EB15E9-7AC9-4478-88A2-6D1060C295F5}" srcOrd="0" destOrd="0" presId="urn:microsoft.com/office/officeart/2005/8/layout/chart3"/>
    <dgm:cxn modelId="{698262A6-9AD6-4CDF-BCB2-A267984FEA3C}" type="presOf" srcId="{9328A4AA-C6CA-415D-BFAC-D9F791529111}" destId="{4FFE68D0-4089-4638-BC05-5C3222193E46}" srcOrd="0" destOrd="0" presId="urn:microsoft.com/office/officeart/2005/8/layout/chart3"/>
    <dgm:cxn modelId="{E78157C5-83EC-453F-8CF2-D6EA4B9BFEA0}" type="presOf" srcId="{A8046759-C8C9-4BD8-A733-767EAACEBFEA}" destId="{1A091E5D-9383-4911-A1C7-D748428F511E}" srcOrd="0" destOrd="0" presId="urn:microsoft.com/office/officeart/2005/8/layout/chart3"/>
    <dgm:cxn modelId="{F12400D2-A4D0-4C01-9E08-A0C0FFF757B7}" srcId="{F25947A5-CD9C-4211-9688-42842346C342}" destId="{9328A4AA-C6CA-415D-BFAC-D9F791529111}" srcOrd="0" destOrd="0" parTransId="{5874E53B-E52D-4968-AD8B-A19D2AAB08B8}" sibTransId="{B184BED7-7FAD-4FFE-938E-29A94D3EF404}"/>
    <dgm:cxn modelId="{BD1F93E2-BAFB-4F31-AFC3-C2DAE5F7D826}" type="presOf" srcId="{9328A4AA-C6CA-415D-BFAC-D9F791529111}" destId="{6F95CEEE-58A1-4D23-BBAC-92ACB8B0BDC2}" srcOrd="1" destOrd="0" presId="urn:microsoft.com/office/officeart/2005/8/layout/chart3"/>
    <dgm:cxn modelId="{BD7249E4-4F10-408E-A17A-442BEF95B026}" type="presOf" srcId="{A8046759-C8C9-4BD8-A733-767EAACEBFEA}" destId="{CEC577E9-F7C2-468D-A272-F798688990EC}" srcOrd="1" destOrd="0" presId="urn:microsoft.com/office/officeart/2005/8/layout/chart3"/>
    <dgm:cxn modelId="{15EB51E8-C033-43F6-A794-A3B38978767F}" srcId="{F25947A5-CD9C-4211-9688-42842346C342}" destId="{A8046759-C8C9-4BD8-A733-767EAACEBFEA}" srcOrd="1" destOrd="0" parTransId="{0C971575-DF06-4210-9C42-42CFD13362EF}" sibTransId="{452C63E5-1F52-463C-A0C7-E0FA071D27C1}"/>
    <dgm:cxn modelId="{9A7DA586-0EF7-4002-BDE4-1ACFA847117B}" type="presParOf" srcId="{94EB15E9-7AC9-4478-88A2-6D1060C295F5}" destId="{4FFE68D0-4089-4638-BC05-5C3222193E46}" srcOrd="0" destOrd="0" presId="urn:microsoft.com/office/officeart/2005/8/layout/chart3"/>
    <dgm:cxn modelId="{D1D5A453-2824-4C71-AE3A-0F89B4E6C70F}" type="presParOf" srcId="{94EB15E9-7AC9-4478-88A2-6D1060C295F5}" destId="{6F95CEEE-58A1-4D23-BBAC-92ACB8B0BDC2}" srcOrd="1" destOrd="0" presId="urn:microsoft.com/office/officeart/2005/8/layout/chart3"/>
    <dgm:cxn modelId="{81CA0386-0A6D-41D1-ADDE-0B27C90F2D11}" type="presParOf" srcId="{94EB15E9-7AC9-4478-88A2-6D1060C295F5}" destId="{1A091E5D-9383-4911-A1C7-D748428F511E}" srcOrd="2" destOrd="0" presId="urn:microsoft.com/office/officeart/2005/8/layout/chart3"/>
    <dgm:cxn modelId="{7CCD18DD-75F0-4B5B-AF7F-18C090ADF392}" type="presParOf" srcId="{94EB15E9-7AC9-4478-88A2-6D1060C295F5}" destId="{CEC577E9-F7C2-468D-A272-F798688990EC}" srcOrd="3" destOrd="0" presId="urn:microsoft.com/office/officeart/2005/8/layout/chart3"/>
    <dgm:cxn modelId="{3098EE8B-16CD-436E-BD70-D6E3823D187C}" type="presParOf" srcId="{94EB15E9-7AC9-4478-88A2-6D1060C295F5}" destId="{960B6E12-DC64-4EB0-A844-233F7BC10500}" srcOrd="4" destOrd="0" presId="urn:microsoft.com/office/officeart/2005/8/layout/chart3"/>
    <dgm:cxn modelId="{411FDD0D-7D04-4083-8BE8-C720156D5C73}" type="presParOf" srcId="{94EB15E9-7AC9-4478-88A2-6D1060C295F5}" destId="{13872DF1-0A46-474C-9B84-E39186BE3D9F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5947A5-CD9C-4211-9688-42842346C342}" type="doc">
      <dgm:prSet loTypeId="urn:microsoft.com/office/officeart/2005/8/layout/chart3" loCatId="cycle" qsTypeId="urn:microsoft.com/office/officeart/2005/8/quickstyle/simple1" qsCatId="simple" csTypeId="urn:microsoft.com/office/officeart/2005/8/colors/accent1_3" csCatId="accent1" phldr="1"/>
      <dgm:spPr/>
    </dgm:pt>
    <dgm:pt modelId="{9328A4AA-C6CA-415D-BFAC-D9F791529111}">
      <dgm:prSet phldrT="[Text]"/>
      <dgm:spPr/>
      <dgm:t>
        <a:bodyPr/>
        <a:lstStyle/>
        <a:p>
          <a:r>
            <a:rPr lang="en-US"/>
            <a:t>.</a:t>
          </a:r>
        </a:p>
      </dgm:t>
    </dgm:pt>
    <dgm:pt modelId="{5874E53B-E52D-4968-AD8B-A19D2AAB08B8}" type="parTrans" cxnId="{F12400D2-A4D0-4C01-9E08-A0C0FFF757B7}">
      <dgm:prSet/>
      <dgm:spPr/>
      <dgm:t>
        <a:bodyPr/>
        <a:lstStyle/>
        <a:p>
          <a:endParaRPr lang="en-US"/>
        </a:p>
      </dgm:t>
    </dgm:pt>
    <dgm:pt modelId="{B184BED7-7FAD-4FFE-938E-29A94D3EF404}" type="sibTrans" cxnId="{F12400D2-A4D0-4C01-9E08-A0C0FFF757B7}">
      <dgm:prSet/>
      <dgm:spPr/>
      <dgm:t>
        <a:bodyPr/>
        <a:lstStyle/>
        <a:p>
          <a:endParaRPr lang="en-US"/>
        </a:p>
      </dgm:t>
    </dgm:pt>
    <dgm:pt modelId="{A8046759-C8C9-4BD8-A733-767EAACEBFEA}">
      <dgm:prSet phldrT="[Text]"/>
      <dgm:spPr/>
      <dgm:t>
        <a:bodyPr/>
        <a:lstStyle/>
        <a:p>
          <a:r>
            <a:rPr lang="en-US"/>
            <a:t>.</a:t>
          </a:r>
        </a:p>
      </dgm:t>
    </dgm:pt>
    <dgm:pt modelId="{0C971575-DF06-4210-9C42-42CFD13362EF}" type="parTrans" cxnId="{15EB51E8-C033-43F6-A794-A3B38978767F}">
      <dgm:prSet/>
      <dgm:spPr/>
      <dgm:t>
        <a:bodyPr/>
        <a:lstStyle/>
        <a:p>
          <a:endParaRPr lang="en-US"/>
        </a:p>
      </dgm:t>
    </dgm:pt>
    <dgm:pt modelId="{452C63E5-1F52-463C-A0C7-E0FA071D27C1}" type="sibTrans" cxnId="{15EB51E8-C033-43F6-A794-A3B38978767F}">
      <dgm:prSet/>
      <dgm:spPr/>
      <dgm:t>
        <a:bodyPr/>
        <a:lstStyle/>
        <a:p>
          <a:endParaRPr lang="en-US"/>
        </a:p>
      </dgm:t>
    </dgm:pt>
    <dgm:pt modelId="{8B81AE38-66A4-41CA-8FAB-630967A0221F}">
      <dgm:prSet phldrT="[Text]"/>
      <dgm:spPr/>
      <dgm:t>
        <a:bodyPr/>
        <a:lstStyle/>
        <a:p>
          <a:r>
            <a:rPr lang="en-US"/>
            <a:t>.</a:t>
          </a:r>
        </a:p>
      </dgm:t>
    </dgm:pt>
    <dgm:pt modelId="{CB692BBB-EFB9-4622-89C6-9915D9CCA5C4}" type="parTrans" cxnId="{F93E8213-A790-4A76-B537-F2F1C37BBF0E}">
      <dgm:prSet/>
      <dgm:spPr/>
      <dgm:t>
        <a:bodyPr/>
        <a:lstStyle/>
        <a:p>
          <a:endParaRPr lang="en-US"/>
        </a:p>
      </dgm:t>
    </dgm:pt>
    <dgm:pt modelId="{59D7975D-6C00-4294-A008-7C854C439EBE}" type="sibTrans" cxnId="{F93E8213-A790-4A76-B537-F2F1C37BBF0E}">
      <dgm:prSet/>
      <dgm:spPr/>
      <dgm:t>
        <a:bodyPr/>
        <a:lstStyle/>
        <a:p>
          <a:endParaRPr lang="en-US"/>
        </a:p>
      </dgm:t>
    </dgm:pt>
    <dgm:pt modelId="{94EB15E9-7AC9-4478-88A2-6D1060C295F5}" type="pres">
      <dgm:prSet presAssocID="{F25947A5-CD9C-4211-9688-42842346C342}" presName="compositeShape" presStyleCnt="0">
        <dgm:presLayoutVars>
          <dgm:chMax val="7"/>
          <dgm:dir/>
          <dgm:resizeHandles val="exact"/>
        </dgm:presLayoutVars>
      </dgm:prSet>
      <dgm:spPr/>
    </dgm:pt>
    <dgm:pt modelId="{4FFE68D0-4089-4638-BC05-5C3222193E46}" type="pres">
      <dgm:prSet presAssocID="{F25947A5-CD9C-4211-9688-42842346C342}" presName="wedge1" presStyleLbl="node1" presStyleIdx="0" presStyleCnt="3"/>
      <dgm:spPr/>
    </dgm:pt>
    <dgm:pt modelId="{6F95CEEE-58A1-4D23-BBAC-92ACB8B0BDC2}" type="pres">
      <dgm:prSet presAssocID="{F25947A5-CD9C-4211-9688-42842346C34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A091E5D-9383-4911-A1C7-D748428F511E}" type="pres">
      <dgm:prSet presAssocID="{F25947A5-CD9C-4211-9688-42842346C342}" presName="wedge2" presStyleLbl="node1" presStyleIdx="1" presStyleCnt="3"/>
      <dgm:spPr/>
    </dgm:pt>
    <dgm:pt modelId="{CEC577E9-F7C2-468D-A272-F798688990EC}" type="pres">
      <dgm:prSet presAssocID="{F25947A5-CD9C-4211-9688-42842346C34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60B6E12-DC64-4EB0-A844-233F7BC10500}" type="pres">
      <dgm:prSet presAssocID="{F25947A5-CD9C-4211-9688-42842346C342}" presName="wedge3" presStyleLbl="node1" presStyleIdx="2" presStyleCnt="3"/>
      <dgm:spPr/>
    </dgm:pt>
    <dgm:pt modelId="{13872DF1-0A46-474C-9B84-E39186BE3D9F}" type="pres">
      <dgm:prSet presAssocID="{F25947A5-CD9C-4211-9688-42842346C34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93E8213-A790-4A76-B537-F2F1C37BBF0E}" srcId="{F25947A5-CD9C-4211-9688-42842346C342}" destId="{8B81AE38-66A4-41CA-8FAB-630967A0221F}" srcOrd="2" destOrd="0" parTransId="{CB692BBB-EFB9-4622-89C6-9915D9CCA5C4}" sibTransId="{59D7975D-6C00-4294-A008-7C854C439EBE}"/>
    <dgm:cxn modelId="{BE85C254-1E7C-4AAC-B5B6-BE002B4E5233}" type="presOf" srcId="{8B81AE38-66A4-41CA-8FAB-630967A0221F}" destId="{960B6E12-DC64-4EB0-A844-233F7BC10500}" srcOrd="0" destOrd="0" presId="urn:microsoft.com/office/officeart/2005/8/layout/chart3"/>
    <dgm:cxn modelId="{39930958-A822-432C-B659-0C8206C121E9}" type="presOf" srcId="{8B81AE38-66A4-41CA-8FAB-630967A0221F}" destId="{13872DF1-0A46-474C-9B84-E39186BE3D9F}" srcOrd="1" destOrd="0" presId="urn:microsoft.com/office/officeart/2005/8/layout/chart3"/>
    <dgm:cxn modelId="{A9F2B68E-BAD9-4619-9500-73900C3A56AC}" type="presOf" srcId="{F25947A5-CD9C-4211-9688-42842346C342}" destId="{94EB15E9-7AC9-4478-88A2-6D1060C295F5}" srcOrd="0" destOrd="0" presId="urn:microsoft.com/office/officeart/2005/8/layout/chart3"/>
    <dgm:cxn modelId="{698262A6-9AD6-4CDF-BCB2-A267984FEA3C}" type="presOf" srcId="{9328A4AA-C6CA-415D-BFAC-D9F791529111}" destId="{4FFE68D0-4089-4638-BC05-5C3222193E46}" srcOrd="0" destOrd="0" presId="urn:microsoft.com/office/officeart/2005/8/layout/chart3"/>
    <dgm:cxn modelId="{E78157C5-83EC-453F-8CF2-D6EA4B9BFEA0}" type="presOf" srcId="{A8046759-C8C9-4BD8-A733-767EAACEBFEA}" destId="{1A091E5D-9383-4911-A1C7-D748428F511E}" srcOrd="0" destOrd="0" presId="urn:microsoft.com/office/officeart/2005/8/layout/chart3"/>
    <dgm:cxn modelId="{F12400D2-A4D0-4C01-9E08-A0C0FFF757B7}" srcId="{F25947A5-CD9C-4211-9688-42842346C342}" destId="{9328A4AA-C6CA-415D-BFAC-D9F791529111}" srcOrd="0" destOrd="0" parTransId="{5874E53B-E52D-4968-AD8B-A19D2AAB08B8}" sibTransId="{B184BED7-7FAD-4FFE-938E-29A94D3EF404}"/>
    <dgm:cxn modelId="{BD1F93E2-BAFB-4F31-AFC3-C2DAE5F7D826}" type="presOf" srcId="{9328A4AA-C6CA-415D-BFAC-D9F791529111}" destId="{6F95CEEE-58A1-4D23-BBAC-92ACB8B0BDC2}" srcOrd="1" destOrd="0" presId="urn:microsoft.com/office/officeart/2005/8/layout/chart3"/>
    <dgm:cxn modelId="{BD7249E4-4F10-408E-A17A-442BEF95B026}" type="presOf" srcId="{A8046759-C8C9-4BD8-A733-767EAACEBFEA}" destId="{CEC577E9-F7C2-468D-A272-F798688990EC}" srcOrd="1" destOrd="0" presId="urn:microsoft.com/office/officeart/2005/8/layout/chart3"/>
    <dgm:cxn modelId="{15EB51E8-C033-43F6-A794-A3B38978767F}" srcId="{F25947A5-CD9C-4211-9688-42842346C342}" destId="{A8046759-C8C9-4BD8-A733-767EAACEBFEA}" srcOrd="1" destOrd="0" parTransId="{0C971575-DF06-4210-9C42-42CFD13362EF}" sibTransId="{452C63E5-1F52-463C-A0C7-E0FA071D27C1}"/>
    <dgm:cxn modelId="{9A7DA586-0EF7-4002-BDE4-1ACFA847117B}" type="presParOf" srcId="{94EB15E9-7AC9-4478-88A2-6D1060C295F5}" destId="{4FFE68D0-4089-4638-BC05-5C3222193E46}" srcOrd="0" destOrd="0" presId="urn:microsoft.com/office/officeart/2005/8/layout/chart3"/>
    <dgm:cxn modelId="{D1D5A453-2824-4C71-AE3A-0F89B4E6C70F}" type="presParOf" srcId="{94EB15E9-7AC9-4478-88A2-6D1060C295F5}" destId="{6F95CEEE-58A1-4D23-BBAC-92ACB8B0BDC2}" srcOrd="1" destOrd="0" presId="urn:microsoft.com/office/officeart/2005/8/layout/chart3"/>
    <dgm:cxn modelId="{81CA0386-0A6D-41D1-ADDE-0B27C90F2D11}" type="presParOf" srcId="{94EB15E9-7AC9-4478-88A2-6D1060C295F5}" destId="{1A091E5D-9383-4911-A1C7-D748428F511E}" srcOrd="2" destOrd="0" presId="urn:microsoft.com/office/officeart/2005/8/layout/chart3"/>
    <dgm:cxn modelId="{7CCD18DD-75F0-4B5B-AF7F-18C090ADF392}" type="presParOf" srcId="{94EB15E9-7AC9-4478-88A2-6D1060C295F5}" destId="{CEC577E9-F7C2-468D-A272-F798688990EC}" srcOrd="3" destOrd="0" presId="urn:microsoft.com/office/officeart/2005/8/layout/chart3"/>
    <dgm:cxn modelId="{3098EE8B-16CD-436E-BD70-D6E3823D187C}" type="presParOf" srcId="{94EB15E9-7AC9-4478-88A2-6D1060C295F5}" destId="{960B6E12-DC64-4EB0-A844-233F7BC10500}" srcOrd="4" destOrd="0" presId="urn:microsoft.com/office/officeart/2005/8/layout/chart3"/>
    <dgm:cxn modelId="{411FDD0D-7D04-4083-8BE8-C720156D5C73}" type="presParOf" srcId="{94EB15E9-7AC9-4478-88A2-6D1060C295F5}" destId="{13872DF1-0A46-474C-9B84-E39186BE3D9F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E68D0-4089-4638-BC05-5C3222193E46}">
      <dsp:nvSpPr>
        <dsp:cNvPr id="0" name=""/>
        <dsp:cNvSpPr/>
      </dsp:nvSpPr>
      <dsp:spPr>
        <a:xfrm>
          <a:off x="677497" y="76009"/>
          <a:ext cx="945895" cy="94589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.</a:t>
          </a:r>
        </a:p>
      </dsp:txBody>
      <dsp:txXfrm>
        <a:off x="1191771" y="250549"/>
        <a:ext cx="320928" cy="315298"/>
      </dsp:txXfrm>
    </dsp:sp>
    <dsp:sp modelId="{1A091E5D-9383-4911-A1C7-D748428F511E}">
      <dsp:nvSpPr>
        <dsp:cNvPr id="0" name=""/>
        <dsp:cNvSpPr/>
      </dsp:nvSpPr>
      <dsp:spPr>
        <a:xfrm>
          <a:off x="628738" y="104161"/>
          <a:ext cx="945895" cy="94589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80000"/>
            <a:hueOff val="292470"/>
            <a:satOff val="-9140"/>
            <a:lumOff val="156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.</a:t>
          </a:r>
        </a:p>
      </dsp:txBody>
      <dsp:txXfrm>
        <a:off x="887733" y="700976"/>
        <a:ext cx="427905" cy="292777"/>
      </dsp:txXfrm>
    </dsp:sp>
    <dsp:sp modelId="{960B6E12-DC64-4EB0-A844-233F7BC10500}">
      <dsp:nvSpPr>
        <dsp:cNvPr id="0" name=""/>
        <dsp:cNvSpPr/>
      </dsp:nvSpPr>
      <dsp:spPr>
        <a:xfrm>
          <a:off x="628738" y="104161"/>
          <a:ext cx="945895" cy="94589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shade val="80000"/>
            <a:hueOff val="584940"/>
            <a:satOff val="-18280"/>
            <a:lumOff val="313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.</a:t>
          </a:r>
        </a:p>
      </dsp:txBody>
      <dsp:txXfrm>
        <a:off x="730084" y="289961"/>
        <a:ext cx="320928" cy="315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E68D0-4089-4638-BC05-5C3222193E46}">
      <dsp:nvSpPr>
        <dsp:cNvPr id="0" name=""/>
        <dsp:cNvSpPr/>
      </dsp:nvSpPr>
      <dsp:spPr>
        <a:xfrm>
          <a:off x="677497" y="76009"/>
          <a:ext cx="945895" cy="94589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.</a:t>
          </a:r>
        </a:p>
      </dsp:txBody>
      <dsp:txXfrm>
        <a:off x="1191771" y="250549"/>
        <a:ext cx="320928" cy="315298"/>
      </dsp:txXfrm>
    </dsp:sp>
    <dsp:sp modelId="{1A091E5D-9383-4911-A1C7-D748428F511E}">
      <dsp:nvSpPr>
        <dsp:cNvPr id="0" name=""/>
        <dsp:cNvSpPr/>
      </dsp:nvSpPr>
      <dsp:spPr>
        <a:xfrm>
          <a:off x="628738" y="104161"/>
          <a:ext cx="945895" cy="94589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80000"/>
            <a:hueOff val="292470"/>
            <a:satOff val="-9140"/>
            <a:lumOff val="156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.</a:t>
          </a:r>
        </a:p>
      </dsp:txBody>
      <dsp:txXfrm>
        <a:off x="887733" y="700976"/>
        <a:ext cx="427905" cy="292777"/>
      </dsp:txXfrm>
    </dsp:sp>
    <dsp:sp modelId="{960B6E12-DC64-4EB0-A844-233F7BC10500}">
      <dsp:nvSpPr>
        <dsp:cNvPr id="0" name=""/>
        <dsp:cNvSpPr/>
      </dsp:nvSpPr>
      <dsp:spPr>
        <a:xfrm>
          <a:off x="628738" y="104161"/>
          <a:ext cx="945895" cy="94589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shade val="80000"/>
            <a:hueOff val="584940"/>
            <a:satOff val="-18280"/>
            <a:lumOff val="313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.</a:t>
          </a:r>
        </a:p>
      </dsp:txBody>
      <dsp:txXfrm>
        <a:off x="730084" y="289961"/>
        <a:ext cx="320928" cy="315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FBE957-C192-CE30-C549-D73D1C2988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A86FD-F028-E459-9CB4-556898E345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2242" y="0"/>
            <a:ext cx="2947035" cy="498374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r">
              <a:defRPr sz="1200"/>
            </a:lvl1pPr>
          </a:lstStyle>
          <a:p>
            <a:fld id="{582DEB32-3A1B-4CF8-8707-F7A9CAA87440}" type="datetimeFigureOut">
              <a:rPr lang="en-NZ" smtClean="0"/>
              <a:t>10/02/2024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F6A78-0A6D-AFB0-731D-EE755ACB1F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B7119-240E-E56E-2696-D1F1A17F7F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2242" y="9434615"/>
            <a:ext cx="2947035" cy="498373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r">
              <a:defRPr sz="1200"/>
            </a:lvl1pPr>
          </a:lstStyle>
          <a:p>
            <a:fld id="{69C9EB3E-F8B8-4BB1-9DB3-E37E805C7B8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7616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9875" cy="3724275"/>
          </a:xfrm>
          <a:prstGeom prst="rect">
            <a:avLst/>
          </a:prstGeom>
        </p:spPr>
        <p:txBody>
          <a:bodyPr lIns="91477" tIns="45738" rIns="91477" bIns="45738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781" y="4718170"/>
            <a:ext cx="4987290" cy="4469844"/>
          </a:xfrm>
          <a:prstGeom prst="rect">
            <a:avLst/>
          </a:prstGeom>
        </p:spPr>
        <p:txBody>
          <a:bodyPr lIns="91477" tIns="45738" rIns="91477" bIns="45738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9875" cy="3724275"/>
          </a:xfrm>
          <a:prstGeom prst="rect">
            <a:avLst/>
          </a:prstGeom>
        </p:spPr>
        <p:txBody>
          <a:bodyPr/>
          <a:lstStyle/>
          <a:p>
            <a:r>
              <a:rPr lang="en-NZ"/>
              <a:t>Aa </a:t>
            </a:r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487226" y="4718168"/>
            <a:ext cx="5935800" cy="5111043"/>
          </a:xfrm>
          <a:prstGeom prst="rect">
            <a:avLst/>
          </a:prstGeom>
        </p:spPr>
        <p:txBody>
          <a:bodyPr/>
          <a:lstStyle/>
          <a:p>
            <a:pPr algn="l" rtl="0" fontAlgn="base"/>
            <a:endParaRPr lang="en-AU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endParaRPr lang="en-AU" sz="10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953FD-89AD-CDE7-362D-D1A908AB3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92B4AA-CB51-9DA0-2535-91EBCDD4F0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573437-3AFB-1CBA-0192-47E2206D4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2396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20C99-7EB5-34AC-C153-F89F5A93B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88F594-236A-937A-D213-B2996ACC2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7CAF55-4AA7-D2E5-5C5B-ADDB67EE3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5980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90488" y="849313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xfrm>
            <a:off x="710536" y="4721874"/>
            <a:ext cx="5516245" cy="4947963"/>
          </a:xfrm>
          <a:prstGeom prst="rect">
            <a:avLst/>
          </a:prstGeom>
        </p:spPr>
        <p:txBody>
          <a:bodyPr/>
          <a:lstStyle/>
          <a:p>
            <a:pPr algn="l" rtl="0" fontAlgn="base"/>
            <a:endParaRPr lang="en-NZ" sz="12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854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C4D42-DBC4-EFBD-2161-422B9E3E4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>
            <a:extLst>
              <a:ext uri="{FF2B5EF4-FFF2-40B4-BE49-F238E27FC236}">
                <a16:creationId xmlns:a16="http://schemas.microsoft.com/office/drawing/2014/main" id="{9F45461C-7B43-CBFA-DA4F-DA7D41B450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849313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>
            <a:extLst>
              <a:ext uri="{FF2B5EF4-FFF2-40B4-BE49-F238E27FC236}">
                <a16:creationId xmlns:a16="http://schemas.microsoft.com/office/drawing/2014/main" id="{5003903B-4581-B926-0550-726CB3B30B6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10536" y="4721874"/>
            <a:ext cx="5516245" cy="4947963"/>
          </a:xfrm>
          <a:prstGeom prst="rect">
            <a:avLst/>
          </a:prstGeom>
        </p:spPr>
        <p:txBody>
          <a:bodyPr/>
          <a:lstStyle/>
          <a:p>
            <a:pPr algn="l" rtl="0" fontAlgn="base"/>
            <a:endParaRPr lang="en-NZ" sz="12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22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184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DCF59-3215-F396-E4A0-BB657A237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>
            <a:extLst>
              <a:ext uri="{FF2B5EF4-FFF2-40B4-BE49-F238E27FC236}">
                <a16:creationId xmlns:a16="http://schemas.microsoft.com/office/drawing/2014/main" id="{F430672B-3967-380C-EC3C-56FD5FF64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849313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>
            <a:extLst>
              <a:ext uri="{FF2B5EF4-FFF2-40B4-BE49-F238E27FC236}">
                <a16:creationId xmlns:a16="http://schemas.microsoft.com/office/drawing/2014/main" id="{9F86ACD3-C67A-D39C-4D64-C3EB2F13BCA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10536" y="4721874"/>
            <a:ext cx="5516245" cy="4947963"/>
          </a:xfrm>
          <a:prstGeom prst="rect">
            <a:avLst/>
          </a:prstGeom>
        </p:spPr>
        <p:txBody>
          <a:bodyPr/>
          <a:lstStyle/>
          <a:p>
            <a:pPr algn="l" rtl="0" fontAlgn="base"/>
            <a:endParaRPr lang="en-NZ" sz="12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24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5277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98410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B49B7-B400-D225-D203-35C1E15B3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CF2977-0EDB-366E-97C2-AFE9D4C832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71C922-E4AC-EAA4-8720-7D2EF38ECC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1430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27FE8-ABA8-FA5C-D903-90A57116B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B7BE40-2A8B-B8CB-379F-93FA3EED9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BE1787-3877-C724-67B9-F58415A7E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540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4104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9875" cy="3724275"/>
          </a:xfrm>
          <a:prstGeom prst="rect">
            <a:avLst/>
          </a:prstGeom>
        </p:spPr>
        <p:txBody>
          <a:bodyPr/>
          <a:lstStyle/>
          <a:p>
            <a:r>
              <a:rPr lang="en-NZ"/>
              <a:t>Aa </a:t>
            </a:r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487226" y="4718168"/>
            <a:ext cx="5935800" cy="5111043"/>
          </a:xfrm>
          <a:prstGeom prst="rect">
            <a:avLst/>
          </a:prstGeom>
        </p:spPr>
        <p:txBody>
          <a:bodyPr/>
          <a:lstStyle/>
          <a:p>
            <a:pPr algn="l" rtl="0" fontAlgn="base"/>
            <a:endParaRPr lang="en-AU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endParaRPr lang="en-AU" sz="10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2225B-85E6-C1C1-E7A2-5C452B1B2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8D1107-9D64-F2B0-D084-6637CE3B2A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A96FDC-634C-9CD5-26FC-8D3D22E5A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9423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483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8EBC7-7B3F-06B7-AD8E-B712ACF98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6424DF-1793-28BC-684D-ACCA86A253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8F5A98-EBC7-D514-5655-E0127D454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4999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EAEBE-70E5-AC1B-26CF-A66F81D6F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7D9149-DC19-3729-F922-F58768A62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9A4117-0367-2168-3400-9CDE9FDF9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8119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94259-B965-EBAA-B490-0C7440202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802490-FE82-D7AE-0376-E8FAD74BFF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347BF8-3757-09F0-CECB-B90A644A7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9579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6E95F-9907-81D5-3428-05FDE8B00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B5CF78-95AC-C316-3B0B-320029C12C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34EB2C-805D-0E2A-4877-4CF240207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2751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9E70C-63F8-4E14-E0A3-0C6ED3794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5FA6C6-A4DC-14BF-1D8A-B878E91D88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746B3A-9BAE-7541-DD33-13C2631A4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529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717849"/>
            <a:ext cx="19566384" cy="3419146"/>
          </a:xfrm>
        </p:spPr>
        <p:txBody>
          <a:bodyPr/>
          <a:lstStyle>
            <a:lvl1pPr>
              <a:lnSpc>
                <a:spcPct val="90000"/>
              </a:lnSpc>
              <a:defRPr sz="8800" kern="100" cap="all" spc="-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</a:t>
            </a:r>
            <a:r>
              <a:rPr lang="en-US" err="1"/>
              <a:t>slidedoc</a:t>
            </a:r>
            <a:r>
              <a:rPr lang="en-US"/>
              <a:t>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1219201" y="10813002"/>
            <a:ext cx="3992035" cy="1205420"/>
          </a:xfrm>
        </p:spPr>
        <p:txBody>
          <a:bodyPr anchor="b"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1219200" y="12357100"/>
            <a:ext cx="3992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11986329" y="10759737"/>
            <a:ext cx="11178472" cy="1648162"/>
          </a:xfrm>
        </p:spPr>
        <p:txBody>
          <a:bodyPr anchor="b"/>
          <a:lstStyle>
            <a:lvl1pPr algn="r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002D0F-003B-4661-8BDA-2AA59010FDE4}"/>
              </a:ext>
            </a:extLst>
          </p:cNvPr>
          <p:cNvGrpSpPr/>
          <p:nvPr userDrawn="1"/>
        </p:nvGrpSpPr>
        <p:grpSpPr>
          <a:xfrm>
            <a:off x="-403532" y="-282329"/>
            <a:ext cx="25173128" cy="14273054"/>
            <a:chOff x="-151325" y="-141165"/>
            <a:chExt cx="9439923" cy="71365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D9B239-62A5-4DC0-9A7E-7F4055CA1316}"/>
                </a:ext>
              </a:extLst>
            </p:cNvPr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11EC4EB6-BEC2-49BB-8D3B-5C50BBC14A58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2C10562-586B-470B-8B83-C27A4ED6318C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0CF0B719-3006-49C4-9568-AC97D93F6754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E8A8F031-70C5-484A-BA1F-51D272145DC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0728379-FD79-41FE-8EBA-0B16A6B7200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B2447072-4261-4EC9-A1AE-EE94CFDEF2AD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B5D9D67F-866E-4A3B-BAC3-018C045011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2F583D83-5B6E-470C-B30C-BC8601779B8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AF7FD344-B75C-4F0A-9E4D-2301CAF49AD7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B6CBB9C7-AE70-4FDF-AA2A-C80C1C3D87A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A4256B3C-AA11-434F-BE7D-59DADD39ECF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0F0361B-1F87-4918-828B-8A4773C93DCE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6FDB259C-9B7F-4118-BC3F-418CF5B033D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4ED8F2A-9E6F-4A40-B22D-6F1DDB7E783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B92D1E3-57AE-4FA3-A145-4484E4BBE834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F24381BF-F5C7-441E-BCB5-1F24E821904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7A96C77-6DFD-41E4-93BA-00739A8D74C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AE2235D-0D78-4823-8376-1309BB3F510F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E20C328-9483-43AA-B5F4-556024CAB94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9569FC26-4B03-4EDC-AFFD-CBAA01F9A47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844848D6-0173-4881-BC8F-2F3647B1DDF1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2AB8CB25-7521-4C09-94DC-199FF2562BD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2074819-E894-402F-9D47-33B24BAE088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6ABD5469-4F1E-47FF-A1A3-C635FF6EC858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94312BFB-12FE-4053-9D4F-ED53B199703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49FFE8E5-4DE0-439D-B22B-ED5483359EA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7A9D28C5-825C-4B7D-8055-6ED055D7528C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6EA81875-D2C2-4585-A930-A1BDE44F86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CA71A06B-72BD-463A-A25F-105AFABBECE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834DC094-BEAE-46FB-A3D0-7B26C16DCF96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E79CCA60-51AC-4D7C-8FE7-069A8E9A9F9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C80B664C-0474-4C9D-B701-ABAD2DC603A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597021C1-B155-4074-812A-9158B104DBB8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A6443D54-FF88-470E-B055-AC8F54B5469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85EB65A3-0AA1-4A34-BB50-CC1C4184C83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57F0663-9F1D-4DBA-A25B-1A2569984E2A}"/>
                </a:ext>
              </a:extLst>
            </p:cNvPr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2761ACA-F7BB-4250-8D3A-8B1F66C9FC16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1137F9B-BE03-4491-8199-14A5C03FB8D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5BD38F39-AE48-46FB-9003-D77798D01C1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189151BD-6B87-4CEF-9452-53E9A8362D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23BE920-67B1-4F83-8AD1-935A3E461615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62A9A277-B649-417A-80F0-B566EBF8C2B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10F8EE5-FE38-4F70-BD9D-EE0D9408A5B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03C1CAC-F41A-4F96-B555-2F214929436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0FD88FC5-0310-4B89-9CB0-8C46F12118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8A67AFE-1D04-4AA4-9C39-61539F1416D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360D814-7E28-4AE1-ABB2-E9D12C0B9128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0118B1DD-354F-4F4D-84E9-1997F235E5D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C39A776A-B553-4582-AEF5-397DBD19550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025A5FC-7D23-465E-87B0-84C2F8D849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AE052961-39AF-4A73-91E1-352B5F096E3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725EA8D1-B1CA-4859-AE45-83D213374D7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A52198B-9266-4356-B7BC-6A650437435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AC21FD66-4024-42F4-A282-F90D1D9774D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254585BC-4156-4E41-BF79-098DA2EDE68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12B7D4F-7D6B-4D11-9AD9-4051628419D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FE376FB-4F23-49AC-888E-7015618E9A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EDC3EB10-0978-491B-8DFB-7F2048AD41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79DCC91-B739-4D45-9F98-E71B6E58DC5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DE0D443-570A-475A-A3D4-BBE7B59A5CA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C584D3B6-36CC-47C3-A0C0-26FF27F2BEA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932963D-DB3C-4128-BB4D-ADEF4C5AAB1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2C802D8A-4525-41C4-ABE1-890F219FB2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2C89AA03-0733-4C7F-A85E-D980DC1429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9CB4DB9-348A-46EB-A78B-4A5D0B0F3D0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1B624FBA-A136-42DA-BF33-885318047C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CB94E297-408B-4881-83DA-E0038913827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89F71FF1-9977-497B-AF50-FB29AEC2764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A731D060-00CA-4B43-851E-EE4DC2D7B15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00529763-B81B-449C-AEDC-D749C3640F3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C961972-0DEA-4F1C-8FA6-DB9177A878C9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410A65-C9E5-4DD9-A6C1-FF81A0E1BABC}"/>
                </a:ext>
              </a:extLst>
            </p:cNvPr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73B844C-E3B0-4FDD-AD78-48051B191047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1ED133-BED0-463A-97F3-76122406E80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FBDFBE9-7C00-4FB9-AC9E-EBC0FD43D9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EA48FCC5-6C2C-4B9B-9800-451BDABF9F6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63549CD-C654-4372-A4BB-EE20223ED24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5273C0EF-8056-49CE-9BBB-7ADA19951B2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0E748D84-5B72-4D03-9804-C23B140FD92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F1F3488-142F-4676-8763-7C4B82FC7BA0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A0D9AD76-2867-405F-920E-510F5471CC9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96687E0F-9697-4D33-A649-B968A80A7DC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7D77D99-BE87-4010-85CB-050B07ED5A9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7BF2614D-FC0F-423C-A88C-9BCBA1003DD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B6420FD1-4156-49C0-8593-2C85F64D20C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2701A41-3406-41AB-8E1B-06CD58BEC76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57D912FE-8B3A-4291-BDB4-629B378992B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0BAC272B-92E7-4065-B8F6-B482728218D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30C7D1E-FB59-4844-BFCB-301EFC14C55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19CEEC15-E15A-4198-A77A-D3153079076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7CB05551-2F36-49A1-BD87-11FC8FB4DD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11C8C4-F99B-487F-8BC7-DC003581A5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E4322C4F-62FC-4C73-AB7A-330F6364726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C10D3CA8-13D8-4D24-B8C1-E887C21D64D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8198C43-102E-45B9-9F51-816EDA9EE20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28E6066-DC2E-47D9-B313-C7A8DBDAD9D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AFB86401-35CF-469D-902A-197FDA57776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0FCBE5B-DF83-4162-BE4B-2B032E49902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C6B46325-77A5-406A-BC01-F270794390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BEE06919-65E7-4F4F-A0CC-3C98D983F31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8BB9E87-4DB9-40CB-8381-750B7C27D4B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AA74030E-82FB-461B-AD2C-387B7293134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0996D26-1E3E-44C9-935F-159E4D2D6C8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F7B9572-EE43-49B0-A3F7-58B59FF50E9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BEC638A3-834B-4738-AF01-465B23FB87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F4C35C4-6C21-4C9B-A61F-E0C317DE898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F09A76C-BF2F-4E75-AE39-9FBAB17A061B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870480-5EC1-48C7-973C-C0952417F916}"/>
                </a:ext>
              </a:extLst>
            </p:cNvPr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845F0FE-F3B6-403A-B83B-A55CBFF35E2A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683A85D-AF7B-4358-9FAC-5098630B643A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9D6B1EE-2C99-44E5-87D3-6EE08778EC19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5014C11-E812-43BF-86F6-2F1CE9942C5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9F8A161-A313-4DAE-A0A7-C5A819357C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D85AFFE-0EC6-4691-8966-2666ACFC734A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F68B06A-E3A1-4EA9-AB4E-334AE31E14E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726DB35-C425-4704-B0A4-68B9AAD7CBE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EF51D4C-D229-4455-B3F5-5ABF51002B50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9F3BC873-4798-4657-9A21-4F74BA18EE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F8FEB74-434C-4753-BE0C-F1AC32702D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16054BE-CB6A-4948-97EA-15279540B4CC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D6CF790-16F9-42AF-A2B3-1932229F7B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F65E492-86F8-48BC-887F-2FE1F27AC1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FE69BCF-D0BA-47AD-AC1D-EAC41C57B15D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76CB44B-8343-47E0-A79A-7B65F206B9F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B711585-C446-474B-99BB-794432A985F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D3FFEFF-08B0-4EB5-8A1E-BB315C77C476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9E14517-8E16-45A5-BF10-D761BB5D1C4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F67155D-6038-460D-B7FD-45328C413E1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078F663-A715-436B-9544-E7AF97A23CBF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0B12C9E-5319-48F2-BE77-3F611A5673C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A6E56FF-04F5-4675-94B7-97C3A9C00A2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182CEAB-8E67-4D42-BB2A-378EDD900455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2F43921-1187-4640-A522-88378AF1D4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4A75F54-AAA3-405F-B81B-6B3F8F5E84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A8F4288-9A3E-4C17-9102-4B0CB57C8CFD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318D21C-B877-4768-AA28-56C7DB118EC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1A0D968-FD62-4FA3-917B-202CE651F69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95A4A62-02E2-4D37-8084-F4C157B8F862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99B875B-8A4B-4B4C-9DD0-63498D1DC0E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27C203B-3A8D-43FC-8365-94245D22202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C5C7A4E-F763-49B9-AE1D-7420B79A52D2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4118E0AD-C64B-43B9-98EA-BC132F65588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7CD2B1E-3E78-4D37-B5DE-353EF1F6964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C14B75E-A7E0-453B-B93E-BB927A8FC691}"/>
              </a:ext>
            </a:extLst>
          </p:cNvPr>
          <p:cNvSpPr/>
          <p:nvPr userDrawn="1"/>
        </p:nvSpPr>
        <p:spPr>
          <a:xfrm>
            <a:off x="0" y="4241800"/>
            <a:ext cx="24384000" cy="6362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3C3D3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250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717849"/>
            <a:ext cx="19566384" cy="3419146"/>
          </a:xfrm>
        </p:spPr>
        <p:txBody>
          <a:bodyPr/>
          <a:lstStyle>
            <a:lvl1pPr>
              <a:lnSpc>
                <a:spcPct val="90000"/>
              </a:lnSpc>
              <a:defRPr sz="8800" kern="10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</a:t>
            </a:r>
            <a:r>
              <a:rPr lang="en-US" err="1"/>
              <a:t>slidedoc</a:t>
            </a:r>
            <a:r>
              <a:rPr lang="en-US"/>
              <a:t> title</a:t>
            </a:r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1219200" y="12357100"/>
            <a:ext cx="3992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12192003" y="11056687"/>
            <a:ext cx="10972800" cy="961734"/>
          </a:xfrm>
        </p:spPr>
        <p:txBody>
          <a:bodyPr anchor="b"/>
          <a:lstStyle>
            <a:lvl1pPr algn="r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002D0F-003B-4661-8BDA-2AA59010FDE4}"/>
              </a:ext>
            </a:extLst>
          </p:cNvPr>
          <p:cNvGrpSpPr/>
          <p:nvPr userDrawn="1"/>
        </p:nvGrpSpPr>
        <p:grpSpPr>
          <a:xfrm>
            <a:off x="-403532" y="-282329"/>
            <a:ext cx="25173128" cy="14273054"/>
            <a:chOff x="-151325" y="-141165"/>
            <a:chExt cx="9439923" cy="71365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D9B239-62A5-4DC0-9A7E-7F4055CA1316}"/>
                </a:ext>
              </a:extLst>
            </p:cNvPr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11EC4EB6-BEC2-49BB-8D3B-5C50BBC14A58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2C10562-586B-470B-8B83-C27A4ED6318C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0CF0B719-3006-49C4-9568-AC97D93F6754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E8A8F031-70C5-484A-BA1F-51D272145DC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0728379-FD79-41FE-8EBA-0B16A6B7200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B2447072-4261-4EC9-A1AE-EE94CFDEF2AD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B5D9D67F-866E-4A3B-BAC3-018C045011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2F583D83-5B6E-470C-B30C-BC8601779B8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AF7FD344-B75C-4F0A-9E4D-2301CAF49AD7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B6CBB9C7-AE70-4FDF-AA2A-C80C1C3D87A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A4256B3C-AA11-434F-BE7D-59DADD39ECF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0F0361B-1F87-4918-828B-8A4773C93DCE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6FDB259C-9B7F-4118-BC3F-418CF5B033D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4ED8F2A-9E6F-4A40-B22D-6F1DDB7E783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B92D1E3-57AE-4FA3-A145-4484E4BBE834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F24381BF-F5C7-441E-BCB5-1F24E821904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7A96C77-6DFD-41E4-93BA-00739A8D74C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AE2235D-0D78-4823-8376-1309BB3F510F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E20C328-9483-43AA-B5F4-556024CAB94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9569FC26-4B03-4EDC-AFFD-CBAA01F9A47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844848D6-0173-4881-BC8F-2F3647B1DDF1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2AB8CB25-7521-4C09-94DC-199FF2562BD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2074819-E894-402F-9D47-33B24BAE088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6ABD5469-4F1E-47FF-A1A3-C635FF6EC858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94312BFB-12FE-4053-9D4F-ED53B199703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49FFE8E5-4DE0-439D-B22B-ED5483359EA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7A9D28C5-825C-4B7D-8055-6ED055D7528C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6EA81875-D2C2-4585-A930-A1BDE44F86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CA71A06B-72BD-463A-A25F-105AFABBECE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834DC094-BEAE-46FB-A3D0-7B26C16DCF96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E79CCA60-51AC-4D7C-8FE7-069A8E9A9F9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C80B664C-0474-4C9D-B701-ABAD2DC603A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597021C1-B155-4074-812A-9158B104DBB8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A6443D54-FF88-470E-B055-AC8F54B5469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85EB65A3-0AA1-4A34-BB50-CC1C4184C83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57F0663-9F1D-4DBA-A25B-1A2569984E2A}"/>
                </a:ext>
              </a:extLst>
            </p:cNvPr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2761ACA-F7BB-4250-8D3A-8B1F66C9FC16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1137F9B-BE03-4491-8199-14A5C03FB8D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5BD38F39-AE48-46FB-9003-D77798D01C1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189151BD-6B87-4CEF-9452-53E9A8362D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23BE920-67B1-4F83-8AD1-935A3E461615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62A9A277-B649-417A-80F0-B566EBF8C2B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10F8EE5-FE38-4F70-BD9D-EE0D9408A5B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03C1CAC-F41A-4F96-B555-2F214929436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0FD88FC5-0310-4B89-9CB0-8C46F12118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8A67AFE-1D04-4AA4-9C39-61539F1416D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360D814-7E28-4AE1-ABB2-E9D12C0B9128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0118B1DD-354F-4F4D-84E9-1997F235E5D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C39A776A-B553-4582-AEF5-397DBD19550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025A5FC-7D23-465E-87B0-84C2F8D849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AE052961-39AF-4A73-91E1-352B5F096E3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725EA8D1-B1CA-4859-AE45-83D213374D7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A52198B-9266-4356-B7BC-6A650437435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AC21FD66-4024-42F4-A282-F90D1D9774D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254585BC-4156-4E41-BF79-098DA2EDE68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12B7D4F-7D6B-4D11-9AD9-4051628419D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FE376FB-4F23-49AC-888E-7015618E9A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EDC3EB10-0978-491B-8DFB-7F2048AD41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79DCC91-B739-4D45-9F98-E71B6E58DC5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DE0D443-570A-475A-A3D4-BBE7B59A5CA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C584D3B6-36CC-47C3-A0C0-26FF27F2BEA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932963D-DB3C-4128-BB4D-ADEF4C5AAB1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2C802D8A-4525-41C4-ABE1-890F219FB2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2C89AA03-0733-4C7F-A85E-D980DC1429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9CB4DB9-348A-46EB-A78B-4A5D0B0F3D0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1B624FBA-A136-42DA-BF33-885318047C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CB94E297-408B-4881-83DA-E0038913827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89F71FF1-9977-497B-AF50-FB29AEC2764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A731D060-00CA-4B43-851E-EE4DC2D7B15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00529763-B81B-449C-AEDC-D749C3640F3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C961972-0DEA-4F1C-8FA6-DB9177A878C9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410A65-C9E5-4DD9-A6C1-FF81A0E1BABC}"/>
                </a:ext>
              </a:extLst>
            </p:cNvPr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73B844C-E3B0-4FDD-AD78-48051B191047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1ED133-BED0-463A-97F3-76122406E80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FBDFBE9-7C00-4FB9-AC9E-EBC0FD43D9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EA48FCC5-6C2C-4B9B-9800-451BDABF9F6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63549CD-C654-4372-A4BB-EE20223ED24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5273C0EF-8056-49CE-9BBB-7ADA19951B2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0E748D84-5B72-4D03-9804-C23B140FD92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F1F3488-142F-4676-8763-7C4B82FC7BA0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A0D9AD76-2867-405F-920E-510F5471CC9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96687E0F-9697-4D33-A649-B968A80A7DC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7D77D99-BE87-4010-85CB-050B07ED5A9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7BF2614D-FC0F-423C-A88C-9BCBA1003DD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B6420FD1-4156-49C0-8593-2C85F64D20C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2701A41-3406-41AB-8E1B-06CD58BEC76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57D912FE-8B3A-4291-BDB4-629B378992B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0BAC272B-92E7-4065-B8F6-B482728218D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30C7D1E-FB59-4844-BFCB-301EFC14C55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19CEEC15-E15A-4198-A77A-D3153079076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7CB05551-2F36-49A1-BD87-11FC8FB4DD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11C8C4-F99B-487F-8BC7-DC003581A5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E4322C4F-62FC-4C73-AB7A-330F6364726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C10D3CA8-13D8-4D24-B8C1-E887C21D64D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8198C43-102E-45B9-9F51-816EDA9EE20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28E6066-DC2E-47D9-B313-C7A8DBDAD9D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AFB86401-35CF-469D-902A-197FDA57776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0FCBE5B-DF83-4162-BE4B-2B032E49902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C6B46325-77A5-406A-BC01-F270794390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BEE06919-65E7-4F4F-A0CC-3C98D983F31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8BB9E87-4DB9-40CB-8381-750B7C27D4B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AA74030E-82FB-461B-AD2C-387B7293134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0996D26-1E3E-44C9-935F-159E4D2D6C8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F7B9572-EE43-49B0-A3F7-58B59FF50E9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BEC638A3-834B-4738-AF01-465B23FB87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F4C35C4-6C21-4C9B-A61F-E0C317DE898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F09A76C-BF2F-4E75-AE39-9FBAB17A061B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870480-5EC1-48C7-973C-C0952417F916}"/>
                </a:ext>
              </a:extLst>
            </p:cNvPr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845F0FE-F3B6-403A-B83B-A55CBFF35E2A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683A85D-AF7B-4358-9FAC-5098630B643A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9D6B1EE-2C99-44E5-87D3-6EE08778EC19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5014C11-E812-43BF-86F6-2F1CE9942C5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9F8A161-A313-4DAE-A0A7-C5A819357C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D85AFFE-0EC6-4691-8966-2666ACFC734A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F68B06A-E3A1-4EA9-AB4E-334AE31E14E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726DB35-C425-4704-B0A4-68B9AAD7CBE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EF51D4C-D229-4455-B3F5-5ABF51002B50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9F3BC873-4798-4657-9A21-4F74BA18EE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F8FEB74-434C-4753-BE0C-F1AC32702D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16054BE-CB6A-4948-97EA-15279540B4CC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D6CF790-16F9-42AF-A2B3-1932229F7B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F65E492-86F8-48BC-887F-2FE1F27AC1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FE69BCF-D0BA-47AD-AC1D-EAC41C57B15D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76CB44B-8343-47E0-A79A-7B65F206B9F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B711585-C446-474B-99BB-794432A985F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D3FFEFF-08B0-4EB5-8A1E-BB315C77C476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9E14517-8E16-45A5-BF10-D761BB5D1C4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F67155D-6038-460D-B7FD-45328C413E1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078F663-A715-436B-9544-E7AF97A23CBF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0B12C9E-5319-48F2-BE77-3F611A5673C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A6E56FF-04F5-4675-94B7-97C3A9C00A2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182CEAB-8E67-4D42-BB2A-378EDD900455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2F43921-1187-4640-A522-88378AF1D4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4A75F54-AAA3-405F-B81B-6B3F8F5E84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A8F4288-9A3E-4C17-9102-4B0CB57C8CFD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318D21C-B877-4768-AA28-56C7DB118EC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1A0D968-FD62-4FA3-917B-202CE651F69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95A4A62-02E2-4D37-8084-F4C157B8F862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99B875B-8A4B-4B4C-9DD0-63498D1DC0E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27C203B-3A8D-43FC-8365-94245D22202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C5C7A4E-F763-49B9-AE1D-7420B79A52D2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4118E0AD-C64B-43B9-98EA-BC132F65588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7CD2B1E-3E78-4D37-B5DE-353EF1F6964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C14B75E-A7E0-453B-B93E-BB927A8FC691}"/>
              </a:ext>
            </a:extLst>
          </p:cNvPr>
          <p:cNvSpPr/>
          <p:nvPr userDrawn="1"/>
        </p:nvSpPr>
        <p:spPr>
          <a:xfrm>
            <a:off x="0" y="4241800"/>
            <a:ext cx="24384000" cy="6362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3C3D3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" name="Text Placeholder 59">
            <a:extLst>
              <a:ext uri="{FF2B5EF4-FFF2-40B4-BE49-F238E27FC236}">
                <a16:creationId xmlns:a16="http://schemas.microsoft.com/office/drawing/2014/main" id="{5966E550-3C7F-4699-A875-9E40FDFF60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9201" y="11056687"/>
            <a:ext cx="7449480" cy="961734"/>
          </a:xfrm>
        </p:spPr>
        <p:txBody>
          <a:bodyPr anchor="b"/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869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717849"/>
            <a:ext cx="19566384" cy="3419146"/>
          </a:xfrm>
        </p:spPr>
        <p:txBody>
          <a:bodyPr/>
          <a:lstStyle>
            <a:lvl1pPr>
              <a:lnSpc>
                <a:spcPct val="90000"/>
              </a:lnSpc>
              <a:defRPr sz="8800" kern="100" cap="all" spc="-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</a:t>
            </a:r>
            <a:r>
              <a:rPr lang="en-US" err="1"/>
              <a:t>slidedoc</a:t>
            </a:r>
            <a:r>
              <a:rPr lang="en-US"/>
              <a:t>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1219201" y="10813002"/>
            <a:ext cx="3992035" cy="1205420"/>
          </a:xfrm>
        </p:spPr>
        <p:txBody>
          <a:bodyPr anchor="b"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1219200" y="12357100"/>
            <a:ext cx="3992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14691585" y="10777493"/>
            <a:ext cx="3992035" cy="1630406"/>
          </a:xfrm>
        </p:spPr>
        <p:txBody>
          <a:bodyPr anchor="b"/>
          <a:lstStyle>
            <a:lvl1pPr algn="r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19172767" y="10759737"/>
            <a:ext cx="3992035" cy="1648162"/>
          </a:xfrm>
        </p:spPr>
        <p:txBody>
          <a:bodyPr anchor="b"/>
          <a:lstStyle>
            <a:lvl1pPr algn="r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002D0F-003B-4661-8BDA-2AA59010FDE4}"/>
              </a:ext>
            </a:extLst>
          </p:cNvPr>
          <p:cNvGrpSpPr/>
          <p:nvPr userDrawn="1"/>
        </p:nvGrpSpPr>
        <p:grpSpPr>
          <a:xfrm>
            <a:off x="-403532" y="-282329"/>
            <a:ext cx="25173128" cy="14273054"/>
            <a:chOff x="-151325" y="-141165"/>
            <a:chExt cx="9439923" cy="71365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D9B239-62A5-4DC0-9A7E-7F4055CA1316}"/>
                </a:ext>
              </a:extLst>
            </p:cNvPr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11EC4EB6-BEC2-49BB-8D3B-5C50BBC14A58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2C10562-586B-470B-8B83-C27A4ED6318C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0CF0B719-3006-49C4-9568-AC97D93F6754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E8A8F031-70C5-484A-BA1F-51D272145DC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0728379-FD79-41FE-8EBA-0B16A6B7200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B2447072-4261-4EC9-A1AE-EE94CFDEF2AD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B5D9D67F-866E-4A3B-BAC3-018C045011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2F583D83-5B6E-470C-B30C-BC8601779B8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AF7FD344-B75C-4F0A-9E4D-2301CAF49AD7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B6CBB9C7-AE70-4FDF-AA2A-C80C1C3D87A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A4256B3C-AA11-434F-BE7D-59DADD39ECF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0F0361B-1F87-4918-828B-8A4773C93DCE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6FDB259C-9B7F-4118-BC3F-418CF5B033D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4ED8F2A-9E6F-4A40-B22D-6F1DDB7E783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B92D1E3-57AE-4FA3-A145-4484E4BBE834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F24381BF-F5C7-441E-BCB5-1F24E821904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7A96C77-6DFD-41E4-93BA-00739A8D74C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AE2235D-0D78-4823-8376-1309BB3F510F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E20C328-9483-43AA-B5F4-556024CAB94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9569FC26-4B03-4EDC-AFFD-CBAA01F9A47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844848D6-0173-4881-BC8F-2F3647B1DDF1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2AB8CB25-7521-4C09-94DC-199FF2562BD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2074819-E894-402F-9D47-33B24BAE088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6ABD5469-4F1E-47FF-A1A3-C635FF6EC858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94312BFB-12FE-4053-9D4F-ED53B199703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49FFE8E5-4DE0-439D-B22B-ED5483359EA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7A9D28C5-825C-4B7D-8055-6ED055D7528C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6EA81875-D2C2-4585-A930-A1BDE44F86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CA71A06B-72BD-463A-A25F-105AFABBECE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834DC094-BEAE-46FB-A3D0-7B26C16DCF96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E79CCA60-51AC-4D7C-8FE7-069A8E9A9F9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C80B664C-0474-4C9D-B701-ABAD2DC603A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597021C1-B155-4074-812A-9158B104DBB8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A6443D54-FF88-470E-B055-AC8F54B5469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85EB65A3-0AA1-4A34-BB50-CC1C4184C83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57F0663-9F1D-4DBA-A25B-1A2569984E2A}"/>
                </a:ext>
              </a:extLst>
            </p:cNvPr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2761ACA-F7BB-4250-8D3A-8B1F66C9FC16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1137F9B-BE03-4491-8199-14A5C03FB8D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5BD38F39-AE48-46FB-9003-D77798D01C1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189151BD-6B87-4CEF-9452-53E9A8362D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23BE920-67B1-4F83-8AD1-935A3E461615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62A9A277-B649-417A-80F0-B566EBF8C2B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10F8EE5-FE38-4F70-BD9D-EE0D9408A5B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03C1CAC-F41A-4F96-B555-2F214929436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0FD88FC5-0310-4B89-9CB0-8C46F12118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8A67AFE-1D04-4AA4-9C39-61539F1416D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360D814-7E28-4AE1-ABB2-E9D12C0B9128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0118B1DD-354F-4F4D-84E9-1997F235E5D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C39A776A-B553-4582-AEF5-397DBD19550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025A5FC-7D23-465E-87B0-84C2F8D849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AE052961-39AF-4A73-91E1-352B5F096E3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725EA8D1-B1CA-4859-AE45-83D213374D7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A52198B-9266-4356-B7BC-6A650437435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AC21FD66-4024-42F4-A282-F90D1D9774D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254585BC-4156-4E41-BF79-098DA2EDE68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12B7D4F-7D6B-4D11-9AD9-4051628419D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FE376FB-4F23-49AC-888E-7015618E9A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EDC3EB10-0978-491B-8DFB-7F2048AD41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79DCC91-B739-4D45-9F98-E71B6E58DC5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DE0D443-570A-475A-A3D4-BBE7B59A5CA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C584D3B6-36CC-47C3-A0C0-26FF27F2BEA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932963D-DB3C-4128-BB4D-ADEF4C5AAB1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2C802D8A-4525-41C4-ABE1-890F219FB2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2C89AA03-0733-4C7F-A85E-D980DC1429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9CB4DB9-348A-46EB-A78B-4A5D0B0F3D0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1B624FBA-A136-42DA-BF33-885318047C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CB94E297-408B-4881-83DA-E0038913827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89F71FF1-9977-497B-AF50-FB29AEC2764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A731D060-00CA-4B43-851E-EE4DC2D7B15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00529763-B81B-449C-AEDC-D749C3640F3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C961972-0DEA-4F1C-8FA6-DB9177A878C9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410A65-C9E5-4DD9-A6C1-FF81A0E1BABC}"/>
                </a:ext>
              </a:extLst>
            </p:cNvPr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73B844C-E3B0-4FDD-AD78-48051B191047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1ED133-BED0-463A-97F3-76122406E80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FBDFBE9-7C00-4FB9-AC9E-EBC0FD43D9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EA48FCC5-6C2C-4B9B-9800-451BDABF9F6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63549CD-C654-4372-A4BB-EE20223ED24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5273C0EF-8056-49CE-9BBB-7ADA19951B2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0E748D84-5B72-4D03-9804-C23B140FD92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F1F3488-142F-4676-8763-7C4B82FC7BA0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A0D9AD76-2867-405F-920E-510F5471CC9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96687E0F-9697-4D33-A649-B968A80A7DC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7D77D99-BE87-4010-85CB-050B07ED5A9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7BF2614D-FC0F-423C-A88C-9BCBA1003DD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B6420FD1-4156-49C0-8593-2C85F64D20C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2701A41-3406-41AB-8E1B-06CD58BEC76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57D912FE-8B3A-4291-BDB4-629B378992B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0BAC272B-92E7-4065-B8F6-B482728218D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30C7D1E-FB59-4844-BFCB-301EFC14C55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19CEEC15-E15A-4198-A77A-D3153079076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7CB05551-2F36-49A1-BD87-11FC8FB4DD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11C8C4-F99B-487F-8BC7-DC003581A5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E4322C4F-62FC-4C73-AB7A-330F6364726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C10D3CA8-13D8-4D24-B8C1-E887C21D64D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8198C43-102E-45B9-9F51-816EDA9EE20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28E6066-DC2E-47D9-B313-C7A8DBDAD9D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AFB86401-35CF-469D-902A-197FDA57776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0FCBE5B-DF83-4162-BE4B-2B032E49902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C6B46325-77A5-406A-BC01-F270794390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BEE06919-65E7-4F4F-A0CC-3C98D983F31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8BB9E87-4DB9-40CB-8381-750B7C27D4B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AA74030E-82FB-461B-AD2C-387B7293134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0996D26-1E3E-44C9-935F-159E4D2D6C8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F7B9572-EE43-49B0-A3F7-58B59FF50E9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BEC638A3-834B-4738-AF01-465B23FB87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F4C35C4-6C21-4C9B-A61F-E0C317DE898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F09A76C-BF2F-4E75-AE39-9FBAB17A061B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870480-5EC1-48C7-973C-C0952417F916}"/>
                </a:ext>
              </a:extLst>
            </p:cNvPr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845F0FE-F3B6-403A-B83B-A55CBFF35E2A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683A85D-AF7B-4358-9FAC-5098630B643A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9D6B1EE-2C99-44E5-87D3-6EE08778EC19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5014C11-E812-43BF-86F6-2F1CE9942C5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9F8A161-A313-4DAE-A0A7-C5A819357C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D85AFFE-0EC6-4691-8966-2666ACFC734A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F68B06A-E3A1-4EA9-AB4E-334AE31E14E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726DB35-C425-4704-B0A4-68B9AAD7CBE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EF51D4C-D229-4455-B3F5-5ABF51002B50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9F3BC873-4798-4657-9A21-4F74BA18EE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F8FEB74-434C-4753-BE0C-F1AC32702D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16054BE-CB6A-4948-97EA-15279540B4CC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D6CF790-16F9-42AF-A2B3-1932229F7B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F65E492-86F8-48BC-887F-2FE1F27AC1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FE69BCF-D0BA-47AD-AC1D-EAC41C57B15D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76CB44B-8343-47E0-A79A-7B65F206B9F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B711585-C446-474B-99BB-794432A985F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D3FFEFF-08B0-4EB5-8A1E-BB315C77C476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9E14517-8E16-45A5-BF10-D761BB5D1C4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F67155D-6038-460D-B7FD-45328C413E1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078F663-A715-436B-9544-E7AF97A23CBF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0B12C9E-5319-48F2-BE77-3F611A5673C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A6E56FF-04F5-4675-94B7-97C3A9C00A2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182CEAB-8E67-4D42-BB2A-378EDD900455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2F43921-1187-4640-A522-88378AF1D4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4A75F54-AAA3-405F-B81B-6B3F8F5E84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A8F4288-9A3E-4C17-9102-4B0CB57C8CFD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318D21C-B877-4768-AA28-56C7DB118EC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1A0D968-FD62-4FA3-917B-202CE651F69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95A4A62-02E2-4D37-8084-F4C157B8F862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99B875B-8A4B-4B4C-9DD0-63498D1DC0E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27C203B-3A8D-43FC-8365-94245D22202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C5C7A4E-F763-49B9-AE1D-7420B79A52D2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4118E0AD-C64B-43B9-98EA-BC132F65588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7CD2B1E-3E78-4D37-B5DE-353EF1F6964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C14B75E-A7E0-453B-B93E-BB927A8FC691}"/>
              </a:ext>
            </a:extLst>
          </p:cNvPr>
          <p:cNvSpPr/>
          <p:nvPr userDrawn="1"/>
        </p:nvSpPr>
        <p:spPr>
          <a:xfrm>
            <a:off x="0" y="4241800"/>
            <a:ext cx="24384000" cy="6362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3C3D3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65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717849"/>
            <a:ext cx="19566384" cy="3419146"/>
          </a:xfrm>
        </p:spPr>
        <p:txBody>
          <a:bodyPr/>
          <a:lstStyle>
            <a:lvl1pPr>
              <a:lnSpc>
                <a:spcPct val="90000"/>
              </a:lnSpc>
              <a:defRPr sz="8800" kern="100" cap="all" spc="-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</a:t>
            </a:r>
            <a:r>
              <a:rPr lang="en-US" err="1"/>
              <a:t>slidedoc</a:t>
            </a:r>
            <a:r>
              <a:rPr lang="en-US"/>
              <a:t>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1219201" y="10813002"/>
            <a:ext cx="3992035" cy="1205420"/>
          </a:xfrm>
        </p:spPr>
        <p:txBody>
          <a:bodyPr anchor="b"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1219200" y="12357100"/>
            <a:ext cx="3992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14691585" y="10777493"/>
            <a:ext cx="3992035" cy="1630406"/>
          </a:xfrm>
        </p:spPr>
        <p:txBody>
          <a:bodyPr anchor="b"/>
          <a:lstStyle>
            <a:lvl1pPr algn="r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19172767" y="10759737"/>
            <a:ext cx="3992035" cy="1648162"/>
          </a:xfrm>
        </p:spPr>
        <p:txBody>
          <a:bodyPr anchor="b"/>
          <a:lstStyle>
            <a:lvl1pPr algn="r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002D0F-003B-4661-8BDA-2AA59010FDE4}"/>
              </a:ext>
            </a:extLst>
          </p:cNvPr>
          <p:cNvGrpSpPr/>
          <p:nvPr userDrawn="1"/>
        </p:nvGrpSpPr>
        <p:grpSpPr>
          <a:xfrm>
            <a:off x="-403532" y="-282329"/>
            <a:ext cx="25173128" cy="14273054"/>
            <a:chOff x="-151325" y="-141165"/>
            <a:chExt cx="9439923" cy="71365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D9B239-62A5-4DC0-9A7E-7F4055CA1316}"/>
                </a:ext>
              </a:extLst>
            </p:cNvPr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11EC4EB6-BEC2-49BB-8D3B-5C50BBC14A58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2C10562-586B-470B-8B83-C27A4ED6318C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0CF0B719-3006-49C4-9568-AC97D93F6754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E8A8F031-70C5-484A-BA1F-51D272145DC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0728379-FD79-41FE-8EBA-0B16A6B7200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B2447072-4261-4EC9-A1AE-EE94CFDEF2AD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B5D9D67F-866E-4A3B-BAC3-018C045011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2F583D83-5B6E-470C-B30C-BC8601779B8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AF7FD344-B75C-4F0A-9E4D-2301CAF49AD7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B6CBB9C7-AE70-4FDF-AA2A-C80C1C3D87A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A4256B3C-AA11-434F-BE7D-59DADD39ECF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0F0361B-1F87-4918-828B-8A4773C93DCE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6FDB259C-9B7F-4118-BC3F-418CF5B033D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4ED8F2A-9E6F-4A40-B22D-6F1DDB7E783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B92D1E3-57AE-4FA3-A145-4484E4BBE834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F24381BF-F5C7-441E-BCB5-1F24E821904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7A96C77-6DFD-41E4-93BA-00739A8D74C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AE2235D-0D78-4823-8376-1309BB3F510F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E20C328-9483-43AA-B5F4-556024CAB94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9569FC26-4B03-4EDC-AFFD-CBAA01F9A47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844848D6-0173-4881-BC8F-2F3647B1DDF1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2AB8CB25-7521-4C09-94DC-199FF2562BD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2074819-E894-402F-9D47-33B24BAE088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6ABD5469-4F1E-47FF-A1A3-C635FF6EC858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94312BFB-12FE-4053-9D4F-ED53B199703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49FFE8E5-4DE0-439D-B22B-ED5483359EA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7A9D28C5-825C-4B7D-8055-6ED055D7528C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6EA81875-D2C2-4585-A930-A1BDE44F86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CA71A06B-72BD-463A-A25F-105AFABBECE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834DC094-BEAE-46FB-A3D0-7B26C16DCF96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E79CCA60-51AC-4D7C-8FE7-069A8E9A9F9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C80B664C-0474-4C9D-B701-ABAD2DC603A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597021C1-B155-4074-812A-9158B104DBB8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A6443D54-FF88-470E-B055-AC8F54B5469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85EB65A3-0AA1-4A34-BB50-CC1C4184C83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57F0663-9F1D-4DBA-A25B-1A2569984E2A}"/>
                </a:ext>
              </a:extLst>
            </p:cNvPr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2761ACA-F7BB-4250-8D3A-8B1F66C9FC16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1137F9B-BE03-4491-8199-14A5C03FB8D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5BD38F39-AE48-46FB-9003-D77798D01C1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189151BD-6B87-4CEF-9452-53E9A8362D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23BE920-67B1-4F83-8AD1-935A3E461615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62A9A277-B649-417A-80F0-B566EBF8C2B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10F8EE5-FE38-4F70-BD9D-EE0D9408A5B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03C1CAC-F41A-4F96-B555-2F214929436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0FD88FC5-0310-4B89-9CB0-8C46F12118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8A67AFE-1D04-4AA4-9C39-61539F1416D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360D814-7E28-4AE1-ABB2-E9D12C0B9128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0118B1DD-354F-4F4D-84E9-1997F235E5D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C39A776A-B553-4582-AEF5-397DBD19550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025A5FC-7D23-465E-87B0-84C2F8D849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AE052961-39AF-4A73-91E1-352B5F096E3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725EA8D1-B1CA-4859-AE45-83D213374D7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A52198B-9266-4356-B7BC-6A650437435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AC21FD66-4024-42F4-A282-F90D1D9774D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254585BC-4156-4E41-BF79-098DA2EDE68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12B7D4F-7D6B-4D11-9AD9-4051628419D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FE376FB-4F23-49AC-888E-7015618E9A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EDC3EB10-0978-491B-8DFB-7F2048AD41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79DCC91-B739-4D45-9F98-E71B6E58DC5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DE0D443-570A-475A-A3D4-BBE7B59A5CA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C584D3B6-36CC-47C3-A0C0-26FF27F2BEA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932963D-DB3C-4128-BB4D-ADEF4C5AAB1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2C802D8A-4525-41C4-ABE1-890F219FB2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2C89AA03-0733-4C7F-A85E-D980DC1429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9CB4DB9-348A-46EB-A78B-4A5D0B0F3D0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1B624FBA-A136-42DA-BF33-885318047C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CB94E297-408B-4881-83DA-E0038913827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89F71FF1-9977-497B-AF50-FB29AEC2764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A731D060-00CA-4B43-851E-EE4DC2D7B15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00529763-B81B-449C-AEDC-D749C3640F3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C961972-0DEA-4F1C-8FA6-DB9177A878C9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410A65-C9E5-4DD9-A6C1-FF81A0E1BABC}"/>
                </a:ext>
              </a:extLst>
            </p:cNvPr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73B844C-E3B0-4FDD-AD78-48051B191047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1ED133-BED0-463A-97F3-76122406E80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FBDFBE9-7C00-4FB9-AC9E-EBC0FD43D9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EA48FCC5-6C2C-4B9B-9800-451BDABF9F6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63549CD-C654-4372-A4BB-EE20223ED24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5273C0EF-8056-49CE-9BBB-7ADA19951B2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0E748D84-5B72-4D03-9804-C23B140FD92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F1F3488-142F-4676-8763-7C4B82FC7BA0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A0D9AD76-2867-405F-920E-510F5471CC9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96687E0F-9697-4D33-A649-B968A80A7DC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7D77D99-BE87-4010-85CB-050B07ED5A9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7BF2614D-FC0F-423C-A88C-9BCBA1003DD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B6420FD1-4156-49C0-8593-2C85F64D20C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2701A41-3406-41AB-8E1B-06CD58BEC76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57D912FE-8B3A-4291-BDB4-629B378992B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0BAC272B-92E7-4065-B8F6-B482728218D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30C7D1E-FB59-4844-BFCB-301EFC14C55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19CEEC15-E15A-4198-A77A-D3153079076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7CB05551-2F36-49A1-BD87-11FC8FB4DD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11C8C4-F99B-487F-8BC7-DC003581A5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E4322C4F-62FC-4C73-AB7A-330F6364726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C10D3CA8-13D8-4D24-B8C1-E887C21D64D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8198C43-102E-45B9-9F51-816EDA9EE20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28E6066-DC2E-47D9-B313-C7A8DBDAD9D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AFB86401-35CF-469D-902A-197FDA57776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0FCBE5B-DF83-4162-BE4B-2B032E49902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C6B46325-77A5-406A-BC01-F270794390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BEE06919-65E7-4F4F-A0CC-3C98D983F31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8BB9E87-4DB9-40CB-8381-750B7C27D4B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AA74030E-82FB-461B-AD2C-387B7293134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0996D26-1E3E-44C9-935F-159E4D2D6C8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F7B9572-EE43-49B0-A3F7-58B59FF50E9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BEC638A3-834B-4738-AF01-465B23FB87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F4C35C4-6C21-4C9B-A61F-E0C317DE898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F09A76C-BF2F-4E75-AE39-9FBAB17A061B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870480-5EC1-48C7-973C-C0952417F916}"/>
                </a:ext>
              </a:extLst>
            </p:cNvPr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845F0FE-F3B6-403A-B83B-A55CBFF35E2A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683A85D-AF7B-4358-9FAC-5098630B643A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9D6B1EE-2C99-44E5-87D3-6EE08778EC19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5014C11-E812-43BF-86F6-2F1CE9942C5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9F8A161-A313-4DAE-A0A7-C5A819357C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D85AFFE-0EC6-4691-8966-2666ACFC734A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F68B06A-E3A1-4EA9-AB4E-334AE31E14E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726DB35-C425-4704-B0A4-68B9AAD7CBE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EF51D4C-D229-4455-B3F5-5ABF51002B50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9F3BC873-4798-4657-9A21-4F74BA18EE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F8FEB74-434C-4753-BE0C-F1AC32702D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16054BE-CB6A-4948-97EA-15279540B4CC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D6CF790-16F9-42AF-A2B3-1932229F7B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F65E492-86F8-48BC-887F-2FE1F27AC1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FE69BCF-D0BA-47AD-AC1D-EAC41C57B15D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76CB44B-8343-47E0-A79A-7B65F206B9F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B711585-C446-474B-99BB-794432A985F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D3FFEFF-08B0-4EB5-8A1E-BB315C77C476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9E14517-8E16-45A5-BF10-D761BB5D1C4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F67155D-6038-460D-B7FD-45328C413E1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078F663-A715-436B-9544-E7AF97A23CBF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0B12C9E-5319-48F2-BE77-3F611A5673C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A6E56FF-04F5-4675-94B7-97C3A9C00A2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182CEAB-8E67-4D42-BB2A-378EDD900455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2F43921-1187-4640-A522-88378AF1D4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4A75F54-AAA3-405F-B81B-6B3F8F5E84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A8F4288-9A3E-4C17-9102-4B0CB57C8CFD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318D21C-B877-4768-AA28-56C7DB118EC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1A0D968-FD62-4FA3-917B-202CE651F69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95A4A62-02E2-4D37-8084-F4C157B8F862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99B875B-8A4B-4B4C-9DD0-63498D1DC0E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27C203B-3A8D-43FC-8365-94245D22202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C5C7A4E-F763-49B9-AE1D-7420B79A52D2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4118E0AD-C64B-43B9-98EA-BC132F65588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7CD2B1E-3E78-4D37-B5DE-353EF1F6964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C14B75E-A7E0-453B-B93E-BB927A8FC691}"/>
              </a:ext>
            </a:extLst>
          </p:cNvPr>
          <p:cNvSpPr/>
          <p:nvPr userDrawn="1"/>
        </p:nvSpPr>
        <p:spPr>
          <a:xfrm>
            <a:off x="0" y="4241800"/>
            <a:ext cx="24384000" cy="6362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3C3D3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8827C7A8-3D5E-4AFF-9F15-A5D5281EEC3F}"/>
              </a:ext>
            </a:extLst>
          </p:cNvPr>
          <p:cNvSpPr/>
          <p:nvPr userDrawn="1"/>
        </p:nvSpPr>
        <p:spPr>
          <a:xfrm>
            <a:off x="3607285" y="6474826"/>
            <a:ext cx="2922827" cy="1889760"/>
          </a:xfrm>
          <a:prstGeom prst="hexagon">
            <a:avLst/>
          </a:prstGeom>
          <a:solidFill>
            <a:srgbClr val="17458F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Strategy</a:t>
            </a:r>
          </a:p>
        </p:txBody>
      </p:sp>
      <p:sp>
        <p:nvSpPr>
          <p:cNvPr id="157" name="Hexagon 156">
            <a:extLst>
              <a:ext uri="{FF2B5EF4-FFF2-40B4-BE49-F238E27FC236}">
                <a16:creationId xmlns:a16="http://schemas.microsoft.com/office/drawing/2014/main" id="{460056EF-FF6E-4F9F-806A-497DAADBEE97}"/>
              </a:ext>
            </a:extLst>
          </p:cNvPr>
          <p:cNvSpPr/>
          <p:nvPr userDrawn="1"/>
        </p:nvSpPr>
        <p:spPr>
          <a:xfrm>
            <a:off x="5881189" y="7387774"/>
            <a:ext cx="2922827" cy="1889760"/>
          </a:xfrm>
          <a:prstGeom prst="hexagon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6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8" name="Hexagon 157">
            <a:extLst>
              <a:ext uri="{FF2B5EF4-FFF2-40B4-BE49-F238E27FC236}">
                <a16:creationId xmlns:a16="http://schemas.microsoft.com/office/drawing/2014/main" id="{7ECEC7D7-A795-461F-8D3F-13985F278AA3}"/>
              </a:ext>
            </a:extLst>
          </p:cNvPr>
          <p:cNvSpPr/>
          <p:nvPr userDrawn="1"/>
        </p:nvSpPr>
        <p:spPr>
          <a:xfrm>
            <a:off x="8155093" y="8322494"/>
            <a:ext cx="2922827" cy="1889760"/>
          </a:xfrm>
          <a:prstGeom prst="hexagon">
            <a:avLst/>
          </a:prstGeom>
          <a:solidFill>
            <a:srgbClr val="17458F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Reporting</a:t>
            </a:r>
          </a:p>
        </p:txBody>
      </p:sp>
      <p:sp>
        <p:nvSpPr>
          <p:cNvPr id="159" name="Hexagon 158">
            <a:extLst>
              <a:ext uri="{FF2B5EF4-FFF2-40B4-BE49-F238E27FC236}">
                <a16:creationId xmlns:a16="http://schemas.microsoft.com/office/drawing/2014/main" id="{DED85F63-85D8-4551-B646-C14D17DC0431}"/>
              </a:ext>
            </a:extLst>
          </p:cNvPr>
          <p:cNvSpPr/>
          <p:nvPr userDrawn="1"/>
        </p:nvSpPr>
        <p:spPr>
          <a:xfrm>
            <a:off x="8155093" y="6432734"/>
            <a:ext cx="2922827" cy="188976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0" b="0">
                <a:solidFill>
                  <a:schemeClr val="bg1">
                    <a:lumMod val="65000"/>
                  </a:schemeClr>
                </a:solidFill>
                <a:latin typeface="+mj-lt"/>
                <a:sym typeface="Webdings" panose="05030102010509060703" pitchFamily="18" charset="2"/>
              </a:rPr>
              <a:t></a:t>
            </a:r>
            <a:endParaRPr lang="en-US" sz="12000" b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0" name="Hexagon 159">
            <a:extLst>
              <a:ext uri="{FF2B5EF4-FFF2-40B4-BE49-F238E27FC236}">
                <a16:creationId xmlns:a16="http://schemas.microsoft.com/office/drawing/2014/main" id="{EE2EBA48-6E57-4715-BD7E-C10EDAD1D371}"/>
              </a:ext>
            </a:extLst>
          </p:cNvPr>
          <p:cNvSpPr/>
          <p:nvPr userDrawn="1"/>
        </p:nvSpPr>
        <p:spPr>
          <a:xfrm>
            <a:off x="8182187" y="4542974"/>
            <a:ext cx="2922827" cy="1889760"/>
          </a:xfrm>
          <a:prstGeom prst="hexagon">
            <a:avLst/>
          </a:prstGeom>
          <a:solidFill>
            <a:srgbClr val="17458F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Insights</a:t>
            </a:r>
          </a:p>
        </p:txBody>
      </p:sp>
      <p:sp>
        <p:nvSpPr>
          <p:cNvPr id="161" name="Hexagon 160">
            <a:extLst>
              <a:ext uri="{FF2B5EF4-FFF2-40B4-BE49-F238E27FC236}">
                <a16:creationId xmlns:a16="http://schemas.microsoft.com/office/drawing/2014/main" id="{3D6D3BBE-C8BA-4FA0-AAE6-2BE2EDAFAEAA}"/>
              </a:ext>
            </a:extLst>
          </p:cNvPr>
          <p:cNvSpPr/>
          <p:nvPr userDrawn="1"/>
        </p:nvSpPr>
        <p:spPr>
          <a:xfrm>
            <a:off x="10458027" y="5498014"/>
            <a:ext cx="2922827" cy="188976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0" b="1">
                <a:solidFill>
                  <a:schemeClr val="bg1">
                    <a:lumMod val="65000"/>
                  </a:schemeClr>
                </a:solidFill>
                <a:latin typeface="+mj-lt"/>
                <a:sym typeface="Webdings" panose="05030102010509060703" pitchFamily="18" charset="2"/>
              </a:rPr>
              <a:t></a:t>
            </a:r>
            <a:endParaRPr lang="en-US" sz="120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2" name="Hexagon 161">
            <a:extLst>
              <a:ext uri="{FF2B5EF4-FFF2-40B4-BE49-F238E27FC236}">
                <a16:creationId xmlns:a16="http://schemas.microsoft.com/office/drawing/2014/main" id="{2DAC54A6-A02D-4AFB-BA3F-17EC5F9B434B}"/>
              </a:ext>
            </a:extLst>
          </p:cNvPr>
          <p:cNvSpPr/>
          <p:nvPr userDrawn="1"/>
        </p:nvSpPr>
        <p:spPr>
          <a:xfrm>
            <a:off x="10430933" y="7387774"/>
            <a:ext cx="2922827" cy="1889760"/>
          </a:xfrm>
          <a:prstGeom prst="hexagon">
            <a:avLst/>
          </a:prstGeom>
          <a:solidFill>
            <a:srgbClr val="17458F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Self-Service</a:t>
            </a:r>
          </a:p>
        </p:txBody>
      </p:sp>
      <p:sp>
        <p:nvSpPr>
          <p:cNvPr id="163" name="Hexagon 162">
            <a:extLst>
              <a:ext uri="{FF2B5EF4-FFF2-40B4-BE49-F238E27FC236}">
                <a16:creationId xmlns:a16="http://schemas.microsoft.com/office/drawing/2014/main" id="{4E5F5155-9398-4CBB-AA43-4C218C328450}"/>
              </a:ext>
            </a:extLst>
          </p:cNvPr>
          <p:cNvSpPr/>
          <p:nvPr userDrawn="1"/>
        </p:nvSpPr>
        <p:spPr>
          <a:xfrm>
            <a:off x="12706773" y="8363134"/>
            <a:ext cx="2922827" cy="188976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0" b="1">
                <a:solidFill>
                  <a:schemeClr val="bg1">
                    <a:lumMod val="65000"/>
                  </a:schemeClr>
                </a:solidFill>
                <a:latin typeface="+mj-lt"/>
                <a:sym typeface="Webdings" panose="05030102010509060703" pitchFamily="18" charset="2"/>
              </a:rPr>
              <a:t></a:t>
            </a:r>
            <a:endParaRPr lang="en-US" sz="120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4" name="Hexagon 163">
            <a:extLst>
              <a:ext uri="{FF2B5EF4-FFF2-40B4-BE49-F238E27FC236}">
                <a16:creationId xmlns:a16="http://schemas.microsoft.com/office/drawing/2014/main" id="{E43F3ABC-593B-4124-A6D7-7F5DC282ACA2}"/>
              </a:ext>
            </a:extLst>
          </p:cNvPr>
          <p:cNvSpPr/>
          <p:nvPr userDrawn="1"/>
        </p:nvSpPr>
        <p:spPr>
          <a:xfrm>
            <a:off x="12706773" y="6473374"/>
            <a:ext cx="2922827" cy="188976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>
              <a:lnSpc>
                <a:spcPct val="95000"/>
              </a:lnSpc>
            </a:pPr>
            <a:r>
              <a:rPr lang="en-US" sz="12000" b="1">
                <a:solidFill>
                  <a:schemeClr val="bg1">
                    <a:lumMod val="65000"/>
                  </a:schemeClr>
                </a:solidFill>
                <a:latin typeface="+mj-lt"/>
                <a:sym typeface="Webdings" panose="05030102010509060703" pitchFamily="18" charset="2"/>
              </a:rPr>
              <a:t></a:t>
            </a:r>
            <a:endParaRPr lang="en-US" sz="120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5" name="Hexagon 164">
            <a:extLst>
              <a:ext uri="{FF2B5EF4-FFF2-40B4-BE49-F238E27FC236}">
                <a16:creationId xmlns:a16="http://schemas.microsoft.com/office/drawing/2014/main" id="{E1645CAD-D3C8-4B95-8D61-8F7B8A39D121}"/>
              </a:ext>
            </a:extLst>
          </p:cNvPr>
          <p:cNvSpPr/>
          <p:nvPr userDrawn="1"/>
        </p:nvSpPr>
        <p:spPr>
          <a:xfrm>
            <a:off x="12733867" y="4583614"/>
            <a:ext cx="2922827" cy="188976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0" b="1">
                <a:solidFill>
                  <a:schemeClr val="bg1">
                    <a:lumMod val="65000"/>
                  </a:schemeClr>
                </a:solidFill>
                <a:latin typeface="+mj-lt"/>
                <a:sym typeface="Webdings" panose="05030102010509060703" pitchFamily="18" charset="2"/>
              </a:rPr>
              <a:t></a:t>
            </a:r>
            <a:endParaRPr lang="en-US" sz="120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6" name="Hexagon 165">
            <a:extLst>
              <a:ext uri="{FF2B5EF4-FFF2-40B4-BE49-F238E27FC236}">
                <a16:creationId xmlns:a16="http://schemas.microsoft.com/office/drawing/2014/main" id="{2F81B4E2-4466-435C-9B09-7CA8FBCD09E9}"/>
              </a:ext>
            </a:extLst>
          </p:cNvPr>
          <p:cNvSpPr/>
          <p:nvPr userDrawn="1"/>
        </p:nvSpPr>
        <p:spPr>
          <a:xfrm>
            <a:off x="15009707" y="5538654"/>
            <a:ext cx="2922827" cy="1889760"/>
          </a:xfrm>
          <a:prstGeom prst="hexagon">
            <a:avLst/>
          </a:prstGeom>
          <a:solidFill>
            <a:srgbClr val="17458F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Data</a:t>
            </a:r>
          </a:p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Governance</a:t>
            </a:r>
          </a:p>
        </p:txBody>
      </p:sp>
      <p:sp>
        <p:nvSpPr>
          <p:cNvPr id="167" name="Hexagon 166">
            <a:extLst>
              <a:ext uri="{FF2B5EF4-FFF2-40B4-BE49-F238E27FC236}">
                <a16:creationId xmlns:a16="http://schemas.microsoft.com/office/drawing/2014/main" id="{008F80C6-75F8-4A49-A263-B601AF3F573F}"/>
              </a:ext>
            </a:extLst>
          </p:cNvPr>
          <p:cNvSpPr/>
          <p:nvPr userDrawn="1"/>
        </p:nvSpPr>
        <p:spPr>
          <a:xfrm>
            <a:off x="17312640" y="6453054"/>
            <a:ext cx="2922827" cy="1889760"/>
          </a:xfrm>
          <a:prstGeom prst="hexagon">
            <a:avLst/>
          </a:prstGeom>
          <a:solidFill>
            <a:srgbClr val="17458F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Dashboards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D43490C-FE01-4B66-A104-E488D6FD664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10556559"/>
              </p:ext>
            </p:extLst>
          </p:nvPr>
        </p:nvGraphicFramePr>
        <p:xfrm>
          <a:off x="6163737" y="7751233"/>
          <a:ext cx="2252131" cy="1126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3845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371600"/>
            <a:ext cx="8485472" cy="24560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1" y="4639741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10210800" y="1371600"/>
            <a:ext cx="12954000" cy="245605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5707593" y="4639741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10195985" y="4639741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14684377" y="4639741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19172767" y="4639741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1337735" y="4456272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5826127" y="4456272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10263719" y="4456272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14752111" y="4456272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19240500" y="4456272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1219201" y="8856139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5707593" y="8856139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10195985" y="8856139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14684377" y="8856139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19172767" y="8856139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1286934" y="8672670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5775327" y="8672670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10263719" y="8672670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14752111" y="8672670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19172767" y="8672670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F8DBB1-8434-4EFF-B086-8DFC12D80F5D}"/>
              </a:ext>
            </a:extLst>
          </p:cNvPr>
          <p:cNvGrpSpPr/>
          <p:nvPr userDrawn="1"/>
        </p:nvGrpSpPr>
        <p:grpSpPr>
          <a:xfrm>
            <a:off x="-403532" y="-282329"/>
            <a:ext cx="25173128" cy="14273054"/>
            <a:chOff x="-151325" y="-141165"/>
            <a:chExt cx="9439923" cy="713652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AA32F9B-7B9A-41BB-8300-D0EDE14DCDEC}"/>
                </a:ext>
              </a:extLst>
            </p:cNvPr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176CE36-D468-484E-ACE8-067E36E2BF1F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4A5641C4-71C0-485D-8395-B66DACD087F0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A33ED5C8-6086-4CD9-9A5A-C8837E18AE21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0DA63214-8A28-4F8B-864F-D866FD3A252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970E8DC6-D5FF-48D8-ADE0-0EE172641DA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2658644A-AEF7-4B0C-B72C-DEFB716E79C2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B575A601-EF0D-4228-A1B4-CCDB7ECCF01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FBFBCD3D-E84D-446B-A6F6-A8F80E11E6A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8298E255-FC74-436D-AED6-20F0975260DE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B53A0AF2-A5CD-4096-A8F3-060868416C0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A70E09E6-2B85-4B44-A7AA-4AD03667ED9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A752D3F7-C15B-4BC4-8D13-D0758B9FFB44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38F4919C-9C26-4689-A191-EBA656C96F4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E05D656A-9288-41B2-B276-4CD63807347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856ACBDB-9724-48CE-BF4E-DB700CDDBD1B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3058D4DC-EC8B-4677-9885-1662BED5CC5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015E0A17-EEE1-40E8-9616-42F15928D80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CAFF69D0-DD96-4F28-A960-0D1741306649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5454C8E3-954E-4737-BE24-3C479692906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1FAED6D1-2A4C-4DB9-BDF3-73956533CB3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F85A7BEA-8810-4ABE-8513-CD184D8FF523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DFF9BBF9-A9BB-494C-A74A-04B3B3D31C9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37D7F54A-C686-4D00-B987-502853DC863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962621CE-10AE-4597-A7B0-239B3E8F9726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93F708AF-1183-4159-B888-93283853DF6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B632D7F1-D60E-4B20-84CC-1868F5B7E5A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EF4EA36-9909-432F-9EA6-144387375157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4E403122-CFB1-410C-A5B1-59292D51441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2DDF5E09-276C-486C-9AB3-099B77D17DE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77E8E3D6-5B95-464E-9B55-D30C6B9780FC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BB91C210-6946-4FCD-9466-B8F2ADC8929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F8AA4EC6-1209-4350-9E52-EBF3D358C94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6FCB5C93-89C4-4B16-A5B8-460E9F542DC5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6A31A400-9E66-4EF7-94FB-EF72753D916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C0F7E18E-8B4D-4730-8AE4-48BC72A180A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D22C578-07BA-4F30-B7E3-54C6192C3E68}"/>
                </a:ext>
              </a:extLst>
            </p:cNvPr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86A4CED-8323-4DAB-87BB-7DE31368D054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22D5617B-DF64-4DF4-90F8-E821B7F8420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932D5517-8379-416C-A897-C8A9DEAB356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FDCE29E2-50A5-4B5A-9EE6-2C593DBE98D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2918BC0A-DF5F-449F-9FE2-15A487F63FD2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4DCB8847-3ABB-405E-AA37-6C2A731FB0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1A518951-B7D8-4DCC-B17C-1F4B0017FD3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20F72F14-4E7E-46D8-BA4D-3561357F52F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5F262156-5651-4B45-9CF0-F33FAD40C80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689B65AD-1FB6-4496-8263-E51CC28463D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741A2D2E-F518-4509-9294-DAAE3148DCF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7731D769-8F88-453C-855A-6FF02E5EF89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FDA2D37E-9DF4-497B-B8CC-58FF5B145BF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82676A81-D2AC-4628-A217-7675F7CCE59B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2810BF76-92F9-47E4-BF9A-E097105EEBC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40293B09-41FC-4B5F-83DE-E77769FE764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6B8D9EF7-F51B-4028-ACCA-69E2ACC2FEA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BBBFBF97-3365-411F-BE3C-5F802D8C697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185D8112-F0DC-4854-B679-71BA9B69774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276E4CC1-FF3B-4075-859C-E2FDFEFE09E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2B65E3A3-0465-4EB8-BED9-9A85496C303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7A51F0A1-2C17-4A7C-BDC8-99C97783062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09EA2BEB-929D-4D57-BA15-8EA1ABB8EEF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8D8E68D9-4FD2-436A-8D67-18BF70FD992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6E2AB999-E7EF-4704-9F58-1EEDE5A1BE3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D89EAA50-8D41-4A68-B08A-C37D104F1CF7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C5DF5F7-796D-4349-A935-CC8896083BC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C5AC86E3-F3B5-4670-BA70-B1D9995ACB8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C8399BB5-7445-4E9F-80FB-E4F2F83F5C7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F800A935-9E35-47BA-ADED-EC9549383BE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FBB24766-3DC4-4BD2-B164-62187EBFD6D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135F3B9A-39B6-4D23-9EEB-1D7132E9211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6035ACAB-AB61-4051-83C6-F0050D7F6C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B63F2B2C-795E-4EC4-8F3A-87201EE4226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DB9E33AE-EE0A-4491-8EAB-682AEF7AD77B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907CA41-011C-43B2-9F89-9168DB184DF2}"/>
                </a:ext>
              </a:extLst>
            </p:cNvPr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B5636509-DC36-4ED0-931E-4AE2B2D28DE2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826EE7B-CF7A-4D06-9EF1-CC4545DCEF28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2B556995-9E6D-4FA9-9CD9-24E91AABE09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6B8C3EFD-3FA9-45FE-9E46-17382EDE2A1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800685D3-B7EC-4512-A65C-E772A1EB00D6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CFA65A4-223C-4EC7-BB25-E8FB0D90235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998EF778-DCD3-49D6-9B40-811854146DE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1C19CF31-3E1A-49A5-87D0-E1B7F0D46DF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7882EDAF-3216-461E-9987-14D092F93FE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79B44D0E-3652-4964-AD3A-33C73EDAA9C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C3B5C114-DFA0-4BEA-9BD9-84284A37961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ECD69D3C-D4E6-4A56-BB96-3314E40BC80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98A19627-3B38-4F34-A34D-CF38B064692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8C061BCF-D00F-4584-9FE5-D05DEC9DD7EB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56B327BC-C70B-46BD-B6DB-C25F896A22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E48A535B-1B61-41B6-A4A1-197680D7432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BD52CA31-4C35-422A-8302-8981364C06A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4BFC5FE9-E095-45FB-A0FB-392A516ABE3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4B0E4ADF-53DD-49C1-8570-EB65FE28333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3BCC8034-CBC4-4794-A053-B4C6E81D4AD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EE56C5C2-6941-4C76-A511-BF3402F9043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EBAE3883-9E5C-4C8A-A885-BC76D5EC2C6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7BD85798-F1A2-4C99-BFC1-708E127E8289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FAA6C452-E6F4-4B69-9071-1A12A139DBE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C10436CF-5F5F-4A3C-A83C-9364E67ED4F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934844F8-D756-41CC-B19D-1C68D1C935D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1E2DADC6-1007-46D7-80E7-21C00F5E5CD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EF0F40AF-47E6-4216-BB99-D80E3977523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2EDC53C9-427D-401F-A1AB-9E0A5907FFD2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968B51BF-CFA3-4F00-98B9-346EA33FACC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9BDBA6F5-75C7-4D4E-A34F-9598049B256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AB8C150-70E6-4473-A932-796BEC39C32B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458D8F8B-F0CC-4EF8-BC3A-C671ACD7A41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77D1B796-42A2-4F09-90CB-E3C1E0F6D87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EAC5E873-6079-493F-90DC-21C2B6724055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F6C51C5-E142-4E36-8B43-BD60E9231509}"/>
                </a:ext>
              </a:extLst>
            </p:cNvPr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DE26D83-034A-46CA-ADC0-0516E4578C39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81E4B17-AC0A-4247-AAC1-706ED68768BA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BDCB1808-99DB-45BA-A4F9-5C0B4652F6BC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1AFEE673-AFA5-43F0-A81C-9680F1EB959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E28BB091-B2F0-4727-A586-389A9E72BC4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C7300743-F43C-431D-B2D6-12CD8078595C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2D0A2BE7-BE93-45EB-B7CD-B75772D37E8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34A7E349-C1DF-428D-A904-C8AA21F4313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78D03E7-133C-4E0F-825C-C18B5841B85E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E70BAFC1-0631-4E60-84AB-3ACE0C885F8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637F66C0-B73B-4BCD-AA76-21C64168437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775A49C-CA88-4F1E-998E-A6450CBCA5D8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811E9B99-343E-4926-9A5E-67354767B2C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CD077293-9FD0-4D98-B48D-06528B36FEE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F8A32AAF-8348-45B6-867D-4464210EB122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5A7755E3-9A26-4D2E-8385-8715CEF2AF8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703FC9AE-7958-484E-BD19-CE1D01176CE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EDDF868D-EC55-4D15-8BDC-5EA92D1C4BB7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3AE66BF5-3A45-4B87-B05F-D3D6D8555E6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A95BB705-6616-4DE5-BB95-4C22E78F454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CD8AF62-2C19-456C-B167-F8720FEA5C4C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80C06E2F-4B73-46CC-B5D1-2ED93EDC87A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EAD82A6-7F87-4882-8B84-7C1F7A57160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4344858-03CF-41E6-B983-314C00448D52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D5A36CA9-8DA2-4D0C-BE04-D0D54666472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0D2B583D-1220-4F1D-B7EC-0159AD99250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0CF4505-F720-4500-A935-12C2B31ECFC9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32C6013E-381E-4ACC-8D70-CC5DF064004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951F4FF8-A0CC-43A2-A966-658A151EA86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5A908E31-008F-420B-9F21-06673EEA8A20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C91178EE-348A-4990-A2B4-C20FF781BE0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D28B5335-56ED-4789-8DF8-0CF9492894D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E5A78A2-4B8F-4ACD-9A67-89C6787AB510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6922AC2-E365-4C62-8593-2C788620DAA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37D6DDFD-F287-4552-A13F-B276834C57B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71119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pc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5" y="12814300"/>
            <a:ext cx="11177301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836347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470033" y="6858000"/>
            <a:ext cx="6191347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5" y="12814300"/>
            <a:ext cx="10787835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41316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6895" y="6858000"/>
            <a:ext cx="12957907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5" y="12814300"/>
            <a:ext cx="10770901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75390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270" y="3987800"/>
            <a:ext cx="21962533" cy="83693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5" y="12814300"/>
            <a:ext cx="10787835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9C4EAC-2217-4538-B320-0A2DE97D78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3767" y="1371600"/>
            <a:ext cx="12881032" cy="2456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6668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6895" y="1371600"/>
            <a:ext cx="6191347" cy="109855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16943755" y="1371600"/>
            <a:ext cx="6221045" cy="109855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470035" y="12814300"/>
            <a:ext cx="10787835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705222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206895" y="6858000"/>
            <a:ext cx="6191347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6943755" y="6858000"/>
            <a:ext cx="6221045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470035" y="12814300"/>
            <a:ext cx="10787835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4204210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206895" y="6858000"/>
            <a:ext cx="6191347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16943755" y="6858000"/>
            <a:ext cx="6221045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3470033" y="6858000"/>
            <a:ext cx="6191347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70035" y="12814300"/>
            <a:ext cx="10804768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42139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3" y="12814300"/>
            <a:ext cx="13021733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133026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24384000" cy="13716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2399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43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4032">
          <p15:clr>
            <a:srgbClr val="FBAE40"/>
          </p15:clr>
        </p15:guide>
        <p15:guide id="5" orient="horz" pos="388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866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E5716-A8E4-4095-8212-73B0E16DC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BFA57-4167-494C-BD86-ABB0A3FF7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64C1A-DFE9-4AE2-9C61-01F62F4D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446A-AD17-42DD-8477-367EE354C06E}" type="datetimeFigureOut">
              <a:rPr lang="en-AU" smtClean="0"/>
              <a:t>10-Feb-2024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0FF11-CC09-4062-A949-043D19205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2DCEE-6632-4BED-B272-3483555F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801D-146A-43F3-A600-F859CBA93D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5590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677F5-D5F4-3BCD-EAC5-0627FFB30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6DD73-51B1-398A-1EF3-B360CD287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6150F-E2B2-531F-EDFE-8A6A0F90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6729-EA8A-4074-B7EF-213B1501EA94}" type="datetimeFigureOut">
              <a:rPr lang="en-AU" smtClean="0"/>
              <a:t>10-Feb-2024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FB095-7269-4226-F68B-1128E508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0A1A-EE74-A74F-DDF5-E6D341E3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8214-23EC-489E-8034-6A13C4B7A8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4427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7731E-DF6C-0C63-78B6-04541FB3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4DA0-EC27-B59E-3CE5-1D369D11D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18A4F-0203-2A79-4963-AFDC91019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6729-EA8A-4074-B7EF-213B1501EA94}" type="datetimeFigureOut">
              <a:rPr lang="en-AU" smtClean="0"/>
              <a:t>10-Feb-2024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C7F5B-E43D-6365-8AB9-45764B76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9EEA3-03A5-8B22-306B-EC884E85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8214-23EC-489E-8034-6A13C4B7A8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3978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2A086-13EC-AA56-2341-FCCB81DE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DF132-130A-697C-DB24-0A786F86B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FB41C-94BA-0596-239D-AE1BEACBC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6729-EA8A-4074-B7EF-213B1501EA94}" type="datetimeFigureOut">
              <a:rPr lang="en-AU" smtClean="0"/>
              <a:t>10-Feb-2024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48104-5311-CD33-737B-819B5683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DB784-47B3-8490-8214-07249009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8214-23EC-489E-8034-6A13C4B7A8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001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2FAB-BA1A-F5C7-9BA6-D3300F9B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A968-0E74-8EDC-78A5-D3FACF5DC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288AE-7A3E-564C-8869-65E1683AD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5FFD6-5F74-9788-DE4A-588CF39D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6729-EA8A-4074-B7EF-213B1501EA94}" type="datetimeFigureOut">
              <a:rPr lang="en-AU" smtClean="0"/>
              <a:t>10-Feb-2024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0381D-7D72-261A-523F-F0AA5CE79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4FD88-E474-1B38-F013-3BDED940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8214-23EC-489E-8034-6A13C4B7A8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2444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AAFA-E65B-9F0F-3446-AA7960A97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AF9E3-DC0A-1CD2-440E-DA0E600EB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69E37-81C8-1C6A-0E24-D88AFBBFD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50716D-E7C5-FDCA-537F-DD773DC22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023814-1B5D-1F23-1022-1997019BD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434B64-0EF7-081A-79E6-42DBF8C2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6729-EA8A-4074-B7EF-213B1501EA94}" type="datetimeFigureOut">
              <a:rPr lang="en-AU" smtClean="0"/>
              <a:t>10-Feb-2024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E34435-AE32-B686-A141-4350FAE1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37939F-B274-991E-2750-5238603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8214-23EC-489E-8034-6A13C4B7A8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5136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92EC3-642C-B80C-BBF7-0FF9B6020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3F957-3C6D-30CE-D819-2DBC7D23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6729-EA8A-4074-B7EF-213B1501EA94}" type="datetimeFigureOut">
              <a:rPr lang="en-AU" smtClean="0"/>
              <a:t>10-Feb-2024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72FD1-40E9-9996-F437-AAA82332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8D3C4-D511-7CB5-5E3B-3F904F2F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8214-23EC-489E-8034-6A13C4B7A8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0465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696DDF-F5AA-D6B7-DEB4-82B473D17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6729-EA8A-4074-B7EF-213B1501EA94}" type="datetimeFigureOut">
              <a:rPr lang="en-AU" smtClean="0"/>
              <a:t>10-Feb-2024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4F9740-EB31-907F-B89E-88C923C5D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C63DF-DB3A-B4E1-9C30-892D6241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8214-23EC-489E-8034-6A13C4B7A8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5467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F545-E5FD-CA7D-5737-77CEF271E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79434-A9FC-6F51-8BB0-856403450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F8B06-72BD-7066-19FF-7CAA25F2E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5BF32-627B-77B4-E82B-85432E487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6729-EA8A-4074-B7EF-213B1501EA94}" type="datetimeFigureOut">
              <a:rPr lang="en-AU" smtClean="0"/>
              <a:t>10-Feb-2024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0D17E-97CC-E720-8645-FE6457F9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09839-7E5D-FA14-76FD-09B8ECD7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8214-23EC-489E-8034-6A13C4B7A8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5886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77EF3-A02C-F661-32D3-49BC6D01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BF3397-A084-DF27-A90C-23AA23F4C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04AD9-BF65-51CC-FB2E-ABFFA99F4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6F6D1-CF82-A906-122F-D9A5738E0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6729-EA8A-4074-B7EF-213B1501EA94}" type="datetimeFigureOut">
              <a:rPr lang="en-AU" smtClean="0"/>
              <a:t>10-Feb-2024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323C6-6074-6F05-0990-10F14204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07473-60AD-AE8F-3BA1-A597CC0C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8214-23EC-489E-8034-6A13C4B7A8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7577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DC6EC-81EE-8B5F-2D0D-41575E889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008B5-E1B5-20E0-078D-FCCF39E0D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5C9D0-A41B-BB47-7E45-90895170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6729-EA8A-4074-B7EF-213B1501EA94}" type="datetimeFigureOut">
              <a:rPr lang="en-AU" smtClean="0"/>
              <a:t>10-Feb-2024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1B2C-B0BF-AB8F-F794-F78CBB479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B5C4D-9C4E-E09A-3DD4-702936EF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8214-23EC-489E-8034-6A13C4B7A8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3038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44202D-7DDA-3DA8-63F9-41F92DFEF9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854EE-316D-119A-A7DD-2C60E0027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535F0-E350-BE3B-1FB3-BAD62FDE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6729-EA8A-4074-B7EF-213B1501EA94}" type="datetimeFigureOut">
              <a:rPr lang="en-AU" smtClean="0"/>
              <a:t>10-Feb-2024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0FDA8-5528-AF82-6546-0F3E19AF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8F3F2-6906-3242-326C-CD9909538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8214-23EC-489E-8034-6A13C4B7A8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8960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889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717849"/>
            <a:ext cx="19566384" cy="3419146"/>
          </a:xfrm>
        </p:spPr>
        <p:txBody>
          <a:bodyPr/>
          <a:lstStyle>
            <a:lvl1pPr>
              <a:lnSpc>
                <a:spcPct val="90000"/>
              </a:lnSpc>
              <a:defRPr sz="8800" kern="100" cap="all" spc="-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</a:t>
            </a:r>
            <a:r>
              <a:rPr lang="en-US" err="1"/>
              <a:t>slidedoc</a:t>
            </a:r>
            <a:r>
              <a:rPr lang="en-US"/>
              <a:t>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1219201" y="10813002"/>
            <a:ext cx="3992035" cy="1205420"/>
          </a:xfrm>
        </p:spPr>
        <p:txBody>
          <a:bodyPr anchor="b"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1219200" y="12357100"/>
            <a:ext cx="3992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11986329" y="10759737"/>
            <a:ext cx="11178472" cy="1648162"/>
          </a:xfrm>
        </p:spPr>
        <p:txBody>
          <a:bodyPr anchor="b"/>
          <a:lstStyle>
            <a:lvl1pPr algn="r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002D0F-003B-4661-8BDA-2AA59010FDE4}"/>
              </a:ext>
            </a:extLst>
          </p:cNvPr>
          <p:cNvGrpSpPr/>
          <p:nvPr userDrawn="1"/>
        </p:nvGrpSpPr>
        <p:grpSpPr>
          <a:xfrm>
            <a:off x="-403532" y="-282329"/>
            <a:ext cx="25173128" cy="14273054"/>
            <a:chOff x="-151325" y="-141165"/>
            <a:chExt cx="9439923" cy="71365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D9B239-62A5-4DC0-9A7E-7F4055CA1316}"/>
                </a:ext>
              </a:extLst>
            </p:cNvPr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11EC4EB6-BEC2-49BB-8D3B-5C50BBC14A58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2C10562-586B-470B-8B83-C27A4ED6318C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0CF0B719-3006-49C4-9568-AC97D93F6754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E8A8F031-70C5-484A-BA1F-51D272145DC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0728379-FD79-41FE-8EBA-0B16A6B7200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B2447072-4261-4EC9-A1AE-EE94CFDEF2AD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B5D9D67F-866E-4A3B-BAC3-018C045011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2F583D83-5B6E-470C-B30C-BC8601779B8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AF7FD344-B75C-4F0A-9E4D-2301CAF49AD7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B6CBB9C7-AE70-4FDF-AA2A-C80C1C3D87A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A4256B3C-AA11-434F-BE7D-59DADD39ECF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0F0361B-1F87-4918-828B-8A4773C93DCE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6FDB259C-9B7F-4118-BC3F-418CF5B033D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4ED8F2A-9E6F-4A40-B22D-6F1DDB7E783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B92D1E3-57AE-4FA3-A145-4484E4BBE834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F24381BF-F5C7-441E-BCB5-1F24E821904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7A96C77-6DFD-41E4-93BA-00739A8D74C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AE2235D-0D78-4823-8376-1309BB3F510F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E20C328-9483-43AA-B5F4-556024CAB94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9569FC26-4B03-4EDC-AFFD-CBAA01F9A47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844848D6-0173-4881-BC8F-2F3647B1DDF1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2AB8CB25-7521-4C09-94DC-199FF2562BD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2074819-E894-402F-9D47-33B24BAE088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6ABD5469-4F1E-47FF-A1A3-C635FF6EC858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94312BFB-12FE-4053-9D4F-ED53B199703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49FFE8E5-4DE0-439D-B22B-ED5483359EA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7A9D28C5-825C-4B7D-8055-6ED055D7528C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6EA81875-D2C2-4585-A930-A1BDE44F86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CA71A06B-72BD-463A-A25F-105AFABBECE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834DC094-BEAE-46FB-A3D0-7B26C16DCF96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E79CCA60-51AC-4D7C-8FE7-069A8E9A9F9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C80B664C-0474-4C9D-B701-ABAD2DC603A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597021C1-B155-4074-812A-9158B104DBB8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A6443D54-FF88-470E-B055-AC8F54B5469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85EB65A3-0AA1-4A34-BB50-CC1C4184C83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57F0663-9F1D-4DBA-A25B-1A2569984E2A}"/>
                </a:ext>
              </a:extLst>
            </p:cNvPr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2761ACA-F7BB-4250-8D3A-8B1F66C9FC16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1137F9B-BE03-4491-8199-14A5C03FB8D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5BD38F39-AE48-46FB-9003-D77798D01C1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189151BD-6B87-4CEF-9452-53E9A8362D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23BE920-67B1-4F83-8AD1-935A3E461615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62A9A277-B649-417A-80F0-B566EBF8C2B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10F8EE5-FE38-4F70-BD9D-EE0D9408A5B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03C1CAC-F41A-4F96-B555-2F214929436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0FD88FC5-0310-4B89-9CB0-8C46F12118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8A67AFE-1D04-4AA4-9C39-61539F1416D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360D814-7E28-4AE1-ABB2-E9D12C0B9128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0118B1DD-354F-4F4D-84E9-1997F235E5D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C39A776A-B553-4582-AEF5-397DBD19550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025A5FC-7D23-465E-87B0-84C2F8D849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AE052961-39AF-4A73-91E1-352B5F096E3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725EA8D1-B1CA-4859-AE45-83D213374D7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A52198B-9266-4356-B7BC-6A650437435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AC21FD66-4024-42F4-A282-F90D1D9774D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254585BC-4156-4E41-BF79-098DA2EDE68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12B7D4F-7D6B-4D11-9AD9-4051628419D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FE376FB-4F23-49AC-888E-7015618E9A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EDC3EB10-0978-491B-8DFB-7F2048AD41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79DCC91-B739-4D45-9F98-E71B6E58DC5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DE0D443-570A-475A-A3D4-BBE7B59A5CA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C584D3B6-36CC-47C3-A0C0-26FF27F2BEA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932963D-DB3C-4128-BB4D-ADEF4C5AAB1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2C802D8A-4525-41C4-ABE1-890F219FB2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2C89AA03-0733-4C7F-A85E-D980DC1429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9CB4DB9-348A-46EB-A78B-4A5D0B0F3D0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1B624FBA-A136-42DA-BF33-885318047C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CB94E297-408B-4881-83DA-E0038913827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89F71FF1-9977-497B-AF50-FB29AEC2764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A731D060-00CA-4B43-851E-EE4DC2D7B15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00529763-B81B-449C-AEDC-D749C3640F3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C961972-0DEA-4F1C-8FA6-DB9177A878C9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410A65-C9E5-4DD9-A6C1-FF81A0E1BABC}"/>
                </a:ext>
              </a:extLst>
            </p:cNvPr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73B844C-E3B0-4FDD-AD78-48051B191047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1ED133-BED0-463A-97F3-76122406E80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FBDFBE9-7C00-4FB9-AC9E-EBC0FD43D9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EA48FCC5-6C2C-4B9B-9800-451BDABF9F6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63549CD-C654-4372-A4BB-EE20223ED24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5273C0EF-8056-49CE-9BBB-7ADA19951B2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0E748D84-5B72-4D03-9804-C23B140FD92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F1F3488-142F-4676-8763-7C4B82FC7BA0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A0D9AD76-2867-405F-920E-510F5471CC9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96687E0F-9697-4D33-A649-B968A80A7DC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7D77D99-BE87-4010-85CB-050B07ED5A9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7BF2614D-FC0F-423C-A88C-9BCBA1003DD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B6420FD1-4156-49C0-8593-2C85F64D20C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2701A41-3406-41AB-8E1B-06CD58BEC76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57D912FE-8B3A-4291-BDB4-629B378992B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0BAC272B-92E7-4065-B8F6-B482728218D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30C7D1E-FB59-4844-BFCB-301EFC14C55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19CEEC15-E15A-4198-A77A-D3153079076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7CB05551-2F36-49A1-BD87-11FC8FB4DD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11C8C4-F99B-487F-8BC7-DC003581A5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E4322C4F-62FC-4C73-AB7A-330F6364726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C10D3CA8-13D8-4D24-B8C1-E887C21D64D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8198C43-102E-45B9-9F51-816EDA9EE20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28E6066-DC2E-47D9-B313-C7A8DBDAD9D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AFB86401-35CF-469D-902A-197FDA57776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0FCBE5B-DF83-4162-BE4B-2B032E49902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C6B46325-77A5-406A-BC01-F270794390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BEE06919-65E7-4F4F-A0CC-3C98D983F31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8BB9E87-4DB9-40CB-8381-750B7C27D4B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AA74030E-82FB-461B-AD2C-387B7293134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0996D26-1E3E-44C9-935F-159E4D2D6C8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F7B9572-EE43-49B0-A3F7-58B59FF50E9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BEC638A3-834B-4738-AF01-465B23FB87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F4C35C4-6C21-4C9B-A61F-E0C317DE898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F09A76C-BF2F-4E75-AE39-9FBAB17A061B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870480-5EC1-48C7-973C-C0952417F916}"/>
                </a:ext>
              </a:extLst>
            </p:cNvPr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845F0FE-F3B6-403A-B83B-A55CBFF35E2A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683A85D-AF7B-4358-9FAC-5098630B643A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9D6B1EE-2C99-44E5-87D3-6EE08778EC19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5014C11-E812-43BF-86F6-2F1CE9942C5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9F8A161-A313-4DAE-A0A7-C5A819357C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D85AFFE-0EC6-4691-8966-2666ACFC734A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F68B06A-E3A1-4EA9-AB4E-334AE31E14E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726DB35-C425-4704-B0A4-68B9AAD7CBE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EF51D4C-D229-4455-B3F5-5ABF51002B50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9F3BC873-4798-4657-9A21-4F74BA18EE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F8FEB74-434C-4753-BE0C-F1AC32702D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16054BE-CB6A-4948-97EA-15279540B4CC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D6CF790-16F9-42AF-A2B3-1932229F7B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F65E492-86F8-48BC-887F-2FE1F27AC1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FE69BCF-D0BA-47AD-AC1D-EAC41C57B15D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76CB44B-8343-47E0-A79A-7B65F206B9F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B711585-C446-474B-99BB-794432A985F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D3FFEFF-08B0-4EB5-8A1E-BB315C77C476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9E14517-8E16-45A5-BF10-D761BB5D1C4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F67155D-6038-460D-B7FD-45328C413E1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078F663-A715-436B-9544-E7AF97A23CBF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0B12C9E-5319-48F2-BE77-3F611A5673C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A6E56FF-04F5-4675-94B7-97C3A9C00A2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182CEAB-8E67-4D42-BB2A-378EDD900455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2F43921-1187-4640-A522-88378AF1D4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4A75F54-AAA3-405F-B81B-6B3F8F5E84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A8F4288-9A3E-4C17-9102-4B0CB57C8CFD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318D21C-B877-4768-AA28-56C7DB118EC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1A0D968-FD62-4FA3-917B-202CE651F69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95A4A62-02E2-4D37-8084-F4C157B8F862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99B875B-8A4B-4B4C-9DD0-63498D1DC0E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27C203B-3A8D-43FC-8365-94245D22202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C5C7A4E-F763-49B9-AE1D-7420B79A52D2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4118E0AD-C64B-43B9-98EA-BC132F65588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7CD2B1E-3E78-4D37-B5DE-353EF1F6964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C14B75E-A7E0-453B-B93E-BB927A8FC691}"/>
              </a:ext>
            </a:extLst>
          </p:cNvPr>
          <p:cNvSpPr/>
          <p:nvPr userDrawn="1"/>
        </p:nvSpPr>
        <p:spPr>
          <a:xfrm>
            <a:off x="0" y="4241800"/>
            <a:ext cx="24384000" cy="6362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3C3D3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2862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717849"/>
            <a:ext cx="19566384" cy="3419146"/>
          </a:xfrm>
        </p:spPr>
        <p:txBody>
          <a:bodyPr/>
          <a:lstStyle>
            <a:lvl1pPr>
              <a:lnSpc>
                <a:spcPct val="90000"/>
              </a:lnSpc>
              <a:defRPr sz="8800" kern="10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</a:t>
            </a:r>
            <a:r>
              <a:rPr lang="en-US" err="1"/>
              <a:t>slidedoc</a:t>
            </a:r>
            <a:r>
              <a:rPr lang="en-US"/>
              <a:t> title</a:t>
            </a:r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1219200" y="12357100"/>
            <a:ext cx="3992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12192003" y="11056687"/>
            <a:ext cx="10972800" cy="961734"/>
          </a:xfrm>
        </p:spPr>
        <p:txBody>
          <a:bodyPr anchor="b"/>
          <a:lstStyle>
            <a:lvl1pPr algn="r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002D0F-003B-4661-8BDA-2AA59010FDE4}"/>
              </a:ext>
            </a:extLst>
          </p:cNvPr>
          <p:cNvGrpSpPr/>
          <p:nvPr userDrawn="1"/>
        </p:nvGrpSpPr>
        <p:grpSpPr>
          <a:xfrm>
            <a:off x="-403532" y="-282329"/>
            <a:ext cx="25173128" cy="14273054"/>
            <a:chOff x="-151325" y="-141165"/>
            <a:chExt cx="9439923" cy="71365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D9B239-62A5-4DC0-9A7E-7F4055CA1316}"/>
                </a:ext>
              </a:extLst>
            </p:cNvPr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11EC4EB6-BEC2-49BB-8D3B-5C50BBC14A58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2C10562-586B-470B-8B83-C27A4ED6318C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0CF0B719-3006-49C4-9568-AC97D93F6754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E8A8F031-70C5-484A-BA1F-51D272145DC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0728379-FD79-41FE-8EBA-0B16A6B7200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B2447072-4261-4EC9-A1AE-EE94CFDEF2AD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B5D9D67F-866E-4A3B-BAC3-018C045011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2F583D83-5B6E-470C-B30C-BC8601779B8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AF7FD344-B75C-4F0A-9E4D-2301CAF49AD7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B6CBB9C7-AE70-4FDF-AA2A-C80C1C3D87A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A4256B3C-AA11-434F-BE7D-59DADD39ECF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0F0361B-1F87-4918-828B-8A4773C93DCE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6FDB259C-9B7F-4118-BC3F-418CF5B033D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4ED8F2A-9E6F-4A40-B22D-6F1DDB7E783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B92D1E3-57AE-4FA3-A145-4484E4BBE834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F24381BF-F5C7-441E-BCB5-1F24E821904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7A96C77-6DFD-41E4-93BA-00739A8D74C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AE2235D-0D78-4823-8376-1309BB3F510F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E20C328-9483-43AA-B5F4-556024CAB94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9569FC26-4B03-4EDC-AFFD-CBAA01F9A47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844848D6-0173-4881-BC8F-2F3647B1DDF1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2AB8CB25-7521-4C09-94DC-199FF2562BD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2074819-E894-402F-9D47-33B24BAE088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6ABD5469-4F1E-47FF-A1A3-C635FF6EC858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94312BFB-12FE-4053-9D4F-ED53B199703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49FFE8E5-4DE0-439D-B22B-ED5483359EA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7A9D28C5-825C-4B7D-8055-6ED055D7528C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6EA81875-D2C2-4585-A930-A1BDE44F86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CA71A06B-72BD-463A-A25F-105AFABBECE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834DC094-BEAE-46FB-A3D0-7B26C16DCF96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E79CCA60-51AC-4D7C-8FE7-069A8E9A9F9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C80B664C-0474-4C9D-B701-ABAD2DC603A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597021C1-B155-4074-812A-9158B104DBB8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A6443D54-FF88-470E-B055-AC8F54B5469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85EB65A3-0AA1-4A34-BB50-CC1C4184C83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57F0663-9F1D-4DBA-A25B-1A2569984E2A}"/>
                </a:ext>
              </a:extLst>
            </p:cNvPr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2761ACA-F7BB-4250-8D3A-8B1F66C9FC16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1137F9B-BE03-4491-8199-14A5C03FB8D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5BD38F39-AE48-46FB-9003-D77798D01C1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189151BD-6B87-4CEF-9452-53E9A8362D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23BE920-67B1-4F83-8AD1-935A3E461615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62A9A277-B649-417A-80F0-B566EBF8C2B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10F8EE5-FE38-4F70-BD9D-EE0D9408A5B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03C1CAC-F41A-4F96-B555-2F214929436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0FD88FC5-0310-4B89-9CB0-8C46F12118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8A67AFE-1D04-4AA4-9C39-61539F1416D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360D814-7E28-4AE1-ABB2-E9D12C0B9128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0118B1DD-354F-4F4D-84E9-1997F235E5D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C39A776A-B553-4582-AEF5-397DBD19550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025A5FC-7D23-465E-87B0-84C2F8D849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AE052961-39AF-4A73-91E1-352B5F096E3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725EA8D1-B1CA-4859-AE45-83D213374D7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A52198B-9266-4356-B7BC-6A650437435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AC21FD66-4024-42F4-A282-F90D1D9774D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254585BC-4156-4E41-BF79-098DA2EDE68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12B7D4F-7D6B-4D11-9AD9-4051628419D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FE376FB-4F23-49AC-888E-7015618E9A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EDC3EB10-0978-491B-8DFB-7F2048AD41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79DCC91-B739-4D45-9F98-E71B6E58DC5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DE0D443-570A-475A-A3D4-BBE7B59A5CA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C584D3B6-36CC-47C3-A0C0-26FF27F2BEA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932963D-DB3C-4128-BB4D-ADEF4C5AAB1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2C802D8A-4525-41C4-ABE1-890F219FB2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2C89AA03-0733-4C7F-A85E-D980DC1429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9CB4DB9-348A-46EB-A78B-4A5D0B0F3D0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1B624FBA-A136-42DA-BF33-885318047C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CB94E297-408B-4881-83DA-E0038913827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89F71FF1-9977-497B-AF50-FB29AEC2764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A731D060-00CA-4B43-851E-EE4DC2D7B15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00529763-B81B-449C-AEDC-D749C3640F3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C961972-0DEA-4F1C-8FA6-DB9177A878C9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410A65-C9E5-4DD9-A6C1-FF81A0E1BABC}"/>
                </a:ext>
              </a:extLst>
            </p:cNvPr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73B844C-E3B0-4FDD-AD78-48051B191047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1ED133-BED0-463A-97F3-76122406E80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FBDFBE9-7C00-4FB9-AC9E-EBC0FD43D9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EA48FCC5-6C2C-4B9B-9800-451BDABF9F6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63549CD-C654-4372-A4BB-EE20223ED24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5273C0EF-8056-49CE-9BBB-7ADA19951B2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0E748D84-5B72-4D03-9804-C23B140FD92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F1F3488-142F-4676-8763-7C4B82FC7BA0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A0D9AD76-2867-405F-920E-510F5471CC9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96687E0F-9697-4D33-A649-B968A80A7DC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7D77D99-BE87-4010-85CB-050B07ED5A9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7BF2614D-FC0F-423C-A88C-9BCBA1003DD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B6420FD1-4156-49C0-8593-2C85F64D20C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2701A41-3406-41AB-8E1B-06CD58BEC76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57D912FE-8B3A-4291-BDB4-629B378992B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0BAC272B-92E7-4065-B8F6-B482728218D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30C7D1E-FB59-4844-BFCB-301EFC14C55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19CEEC15-E15A-4198-A77A-D3153079076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7CB05551-2F36-49A1-BD87-11FC8FB4DD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11C8C4-F99B-487F-8BC7-DC003581A5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E4322C4F-62FC-4C73-AB7A-330F6364726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C10D3CA8-13D8-4D24-B8C1-E887C21D64D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8198C43-102E-45B9-9F51-816EDA9EE20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28E6066-DC2E-47D9-B313-C7A8DBDAD9D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AFB86401-35CF-469D-902A-197FDA57776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0FCBE5B-DF83-4162-BE4B-2B032E49902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C6B46325-77A5-406A-BC01-F270794390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BEE06919-65E7-4F4F-A0CC-3C98D983F31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8BB9E87-4DB9-40CB-8381-750B7C27D4B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AA74030E-82FB-461B-AD2C-387B7293134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0996D26-1E3E-44C9-935F-159E4D2D6C8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F7B9572-EE43-49B0-A3F7-58B59FF50E9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BEC638A3-834B-4738-AF01-465B23FB87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F4C35C4-6C21-4C9B-A61F-E0C317DE898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F09A76C-BF2F-4E75-AE39-9FBAB17A061B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870480-5EC1-48C7-973C-C0952417F916}"/>
                </a:ext>
              </a:extLst>
            </p:cNvPr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845F0FE-F3B6-403A-B83B-A55CBFF35E2A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683A85D-AF7B-4358-9FAC-5098630B643A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9D6B1EE-2C99-44E5-87D3-6EE08778EC19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5014C11-E812-43BF-86F6-2F1CE9942C5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9F8A161-A313-4DAE-A0A7-C5A819357C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D85AFFE-0EC6-4691-8966-2666ACFC734A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F68B06A-E3A1-4EA9-AB4E-334AE31E14E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726DB35-C425-4704-B0A4-68B9AAD7CBE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EF51D4C-D229-4455-B3F5-5ABF51002B50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9F3BC873-4798-4657-9A21-4F74BA18EE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F8FEB74-434C-4753-BE0C-F1AC32702D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16054BE-CB6A-4948-97EA-15279540B4CC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D6CF790-16F9-42AF-A2B3-1932229F7B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F65E492-86F8-48BC-887F-2FE1F27AC1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FE69BCF-D0BA-47AD-AC1D-EAC41C57B15D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76CB44B-8343-47E0-A79A-7B65F206B9F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B711585-C446-474B-99BB-794432A985F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D3FFEFF-08B0-4EB5-8A1E-BB315C77C476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9E14517-8E16-45A5-BF10-D761BB5D1C4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F67155D-6038-460D-B7FD-45328C413E1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078F663-A715-436B-9544-E7AF97A23CBF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0B12C9E-5319-48F2-BE77-3F611A5673C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A6E56FF-04F5-4675-94B7-97C3A9C00A2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182CEAB-8E67-4D42-BB2A-378EDD900455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2F43921-1187-4640-A522-88378AF1D4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4A75F54-AAA3-405F-B81B-6B3F8F5E84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A8F4288-9A3E-4C17-9102-4B0CB57C8CFD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318D21C-B877-4768-AA28-56C7DB118EC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1A0D968-FD62-4FA3-917B-202CE651F69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95A4A62-02E2-4D37-8084-F4C157B8F862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99B875B-8A4B-4B4C-9DD0-63498D1DC0E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27C203B-3A8D-43FC-8365-94245D22202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C5C7A4E-F763-49B9-AE1D-7420B79A52D2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4118E0AD-C64B-43B9-98EA-BC132F65588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7CD2B1E-3E78-4D37-B5DE-353EF1F6964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C14B75E-A7E0-453B-B93E-BB927A8FC691}"/>
              </a:ext>
            </a:extLst>
          </p:cNvPr>
          <p:cNvSpPr/>
          <p:nvPr userDrawn="1"/>
        </p:nvSpPr>
        <p:spPr>
          <a:xfrm>
            <a:off x="0" y="4241800"/>
            <a:ext cx="24384000" cy="6362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3C3D3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" name="Text Placeholder 59">
            <a:extLst>
              <a:ext uri="{FF2B5EF4-FFF2-40B4-BE49-F238E27FC236}">
                <a16:creationId xmlns:a16="http://schemas.microsoft.com/office/drawing/2014/main" id="{5966E550-3C7F-4699-A875-9E40FDFF60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9201" y="11056687"/>
            <a:ext cx="7449480" cy="961734"/>
          </a:xfrm>
        </p:spPr>
        <p:txBody>
          <a:bodyPr anchor="b"/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232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717849"/>
            <a:ext cx="19566384" cy="3419146"/>
          </a:xfrm>
        </p:spPr>
        <p:txBody>
          <a:bodyPr/>
          <a:lstStyle>
            <a:lvl1pPr>
              <a:lnSpc>
                <a:spcPct val="90000"/>
              </a:lnSpc>
              <a:defRPr sz="8800" kern="100" cap="all" spc="-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</a:t>
            </a:r>
            <a:r>
              <a:rPr lang="en-US" err="1"/>
              <a:t>slidedoc</a:t>
            </a:r>
            <a:r>
              <a:rPr lang="en-US"/>
              <a:t>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1219201" y="10813002"/>
            <a:ext cx="3992035" cy="1205420"/>
          </a:xfrm>
        </p:spPr>
        <p:txBody>
          <a:bodyPr anchor="b"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1219200" y="12357100"/>
            <a:ext cx="3992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14691585" y="10777493"/>
            <a:ext cx="3992035" cy="1630406"/>
          </a:xfrm>
        </p:spPr>
        <p:txBody>
          <a:bodyPr anchor="b"/>
          <a:lstStyle>
            <a:lvl1pPr algn="r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19172767" y="10759737"/>
            <a:ext cx="3992035" cy="1648162"/>
          </a:xfrm>
        </p:spPr>
        <p:txBody>
          <a:bodyPr anchor="b"/>
          <a:lstStyle>
            <a:lvl1pPr algn="r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002D0F-003B-4661-8BDA-2AA59010FDE4}"/>
              </a:ext>
            </a:extLst>
          </p:cNvPr>
          <p:cNvGrpSpPr/>
          <p:nvPr userDrawn="1"/>
        </p:nvGrpSpPr>
        <p:grpSpPr>
          <a:xfrm>
            <a:off x="-403532" y="-282329"/>
            <a:ext cx="25173128" cy="14273054"/>
            <a:chOff x="-151325" y="-141165"/>
            <a:chExt cx="9439923" cy="71365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D9B239-62A5-4DC0-9A7E-7F4055CA1316}"/>
                </a:ext>
              </a:extLst>
            </p:cNvPr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11EC4EB6-BEC2-49BB-8D3B-5C50BBC14A58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2C10562-586B-470B-8B83-C27A4ED6318C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0CF0B719-3006-49C4-9568-AC97D93F6754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E8A8F031-70C5-484A-BA1F-51D272145DC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0728379-FD79-41FE-8EBA-0B16A6B7200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B2447072-4261-4EC9-A1AE-EE94CFDEF2AD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B5D9D67F-866E-4A3B-BAC3-018C045011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2F583D83-5B6E-470C-B30C-BC8601779B8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AF7FD344-B75C-4F0A-9E4D-2301CAF49AD7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B6CBB9C7-AE70-4FDF-AA2A-C80C1C3D87A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A4256B3C-AA11-434F-BE7D-59DADD39ECF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0F0361B-1F87-4918-828B-8A4773C93DCE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6FDB259C-9B7F-4118-BC3F-418CF5B033D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4ED8F2A-9E6F-4A40-B22D-6F1DDB7E783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B92D1E3-57AE-4FA3-A145-4484E4BBE834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F24381BF-F5C7-441E-BCB5-1F24E821904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7A96C77-6DFD-41E4-93BA-00739A8D74C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AE2235D-0D78-4823-8376-1309BB3F510F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E20C328-9483-43AA-B5F4-556024CAB94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9569FC26-4B03-4EDC-AFFD-CBAA01F9A47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844848D6-0173-4881-BC8F-2F3647B1DDF1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2AB8CB25-7521-4C09-94DC-199FF2562BD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2074819-E894-402F-9D47-33B24BAE088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6ABD5469-4F1E-47FF-A1A3-C635FF6EC858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94312BFB-12FE-4053-9D4F-ED53B199703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49FFE8E5-4DE0-439D-B22B-ED5483359EA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7A9D28C5-825C-4B7D-8055-6ED055D7528C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6EA81875-D2C2-4585-A930-A1BDE44F86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CA71A06B-72BD-463A-A25F-105AFABBECE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834DC094-BEAE-46FB-A3D0-7B26C16DCF96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E79CCA60-51AC-4D7C-8FE7-069A8E9A9F9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C80B664C-0474-4C9D-B701-ABAD2DC603A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597021C1-B155-4074-812A-9158B104DBB8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A6443D54-FF88-470E-B055-AC8F54B5469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85EB65A3-0AA1-4A34-BB50-CC1C4184C83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57F0663-9F1D-4DBA-A25B-1A2569984E2A}"/>
                </a:ext>
              </a:extLst>
            </p:cNvPr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2761ACA-F7BB-4250-8D3A-8B1F66C9FC16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1137F9B-BE03-4491-8199-14A5C03FB8D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5BD38F39-AE48-46FB-9003-D77798D01C1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189151BD-6B87-4CEF-9452-53E9A8362D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23BE920-67B1-4F83-8AD1-935A3E461615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62A9A277-B649-417A-80F0-B566EBF8C2B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10F8EE5-FE38-4F70-BD9D-EE0D9408A5B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03C1CAC-F41A-4F96-B555-2F214929436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0FD88FC5-0310-4B89-9CB0-8C46F12118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8A67AFE-1D04-4AA4-9C39-61539F1416D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360D814-7E28-4AE1-ABB2-E9D12C0B9128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0118B1DD-354F-4F4D-84E9-1997F235E5D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C39A776A-B553-4582-AEF5-397DBD19550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025A5FC-7D23-465E-87B0-84C2F8D849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AE052961-39AF-4A73-91E1-352B5F096E3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725EA8D1-B1CA-4859-AE45-83D213374D7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A52198B-9266-4356-B7BC-6A650437435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AC21FD66-4024-42F4-A282-F90D1D9774D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254585BC-4156-4E41-BF79-098DA2EDE68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12B7D4F-7D6B-4D11-9AD9-4051628419D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FE376FB-4F23-49AC-888E-7015618E9A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EDC3EB10-0978-491B-8DFB-7F2048AD41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79DCC91-B739-4D45-9F98-E71B6E58DC5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DE0D443-570A-475A-A3D4-BBE7B59A5CA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C584D3B6-36CC-47C3-A0C0-26FF27F2BEA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932963D-DB3C-4128-BB4D-ADEF4C5AAB1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2C802D8A-4525-41C4-ABE1-890F219FB2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2C89AA03-0733-4C7F-A85E-D980DC1429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9CB4DB9-348A-46EB-A78B-4A5D0B0F3D0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1B624FBA-A136-42DA-BF33-885318047C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CB94E297-408B-4881-83DA-E0038913827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89F71FF1-9977-497B-AF50-FB29AEC2764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A731D060-00CA-4B43-851E-EE4DC2D7B15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00529763-B81B-449C-AEDC-D749C3640F3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C961972-0DEA-4F1C-8FA6-DB9177A878C9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410A65-C9E5-4DD9-A6C1-FF81A0E1BABC}"/>
                </a:ext>
              </a:extLst>
            </p:cNvPr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73B844C-E3B0-4FDD-AD78-48051B191047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1ED133-BED0-463A-97F3-76122406E80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FBDFBE9-7C00-4FB9-AC9E-EBC0FD43D9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EA48FCC5-6C2C-4B9B-9800-451BDABF9F6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63549CD-C654-4372-A4BB-EE20223ED24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5273C0EF-8056-49CE-9BBB-7ADA19951B2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0E748D84-5B72-4D03-9804-C23B140FD92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F1F3488-142F-4676-8763-7C4B82FC7BA0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A0D9AD76-2867-405F-920E-510F5471CC9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96687E0F-9697-4D33-A649-B968A80A7DC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7D77D99-BE87-4010-85CB-050B07ED5A9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7BF2614D-FC0F-423C-A88C-9BCBA1003DD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B6420FD1-4156-49C0-8593-2C85F64D20C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2701A41-3406-41AB-8E1B-06CD58BEC76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57D912FE-8B3A-4291-BDB4-629B378992B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0BAC272B-92E7-4065-B8F6-B482728218D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30C7D1E-FB59-4844-BFCB-301EFC14C55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19CEEC15-E15A-4198-A77A-D3153079076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7CB05551-2F36-49A1-BD87-11FC8FB4DD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11C8C4-F99B-487F-8BC7-DC003581A5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E4322C4F-62FC-4C73-AB7A-330F6364726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C10D3CA8-13D8-4D24-B8C1-E887C21D64D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8198C43-102E-45B9-9F51-816EDA9EE20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28E6066-DC2E-47D9-B313-C7A8DBDAD9D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AFB86401-35CF-469D-902A-197FDA57776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0FCBE5B-DF83-4162-BE4B-2B032E49902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C6B46325-77A5-406A-BC01-F270794390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BEE06919-65E7-4F4F-A0CC-3C98D983F31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8BB9E87-4DB9-40CB-8381-750B7C27D4B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AA74030E-82FB-461B-AD2C-387B7293134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0996D26-1E3E-44C9-935F-159E4D2D6C8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F7B9572-EE43-49B0-A3F7-58B59FF50E9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BEC638A3-834B-4738-AF01-465B23FB87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F4C35C4-6C21-4C9B-A61F-E0C317DE898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F09A76C-BF2F-4E75-AE39-9FBAB17A061B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870480-5EC1-48C7-973C-C0952417F916}"/>
                </a:ext>
              </a:extLst>
            </p:cNvPr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845F0FE-F3B6-403A-B83B-A55CBFF35E2A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683A85D-AF7B-4358-9FAC-5098630B643A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9D6B1EE-2C99-44E5-87D3-6EE08778EC19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5014C11-E812-43BF-86F6-2F1CE9942C5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9F8A161-A313-4DAE-A0A7-C5A819357C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D85AFFE-0EC6-4691-8966-2666ACFC734A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F68B06A-E3A1-4EA9-AB4E-334AE31E14E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726DB35-C425-4704-B0A4-68B9AAD7CBE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EF51D4C-D229-4455-B3F5-5ABF51002B50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9F3BC873-4798-4657-9A21-4F74BA18EE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F8FEB74-434C-4753-BE0C-F1AC32702D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16054BE-CB6A-4948-97EA-15279540B4CC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D6CF790-16F9-42AF-A2B3-1932229F7B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F65E492-86F8-48BC-887F-2FE1F27AC1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FE69BCF-D0BA-47AD-AC1D-EAC41C57B15D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76CB44B-8343-47E0-A79A-7B65F206B9F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B711585-C446-474B-99BB-794432A985F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D3FFEFF-08B0-4EB5-8A1E-BB315C77C476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9E14517-8E16-45A5-BF10-D761BB5D1C4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F67155D-6038-460D-B7FD-45328C413E1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078F663-A715-436B-9544-E7AF97A23CBF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0B12C9E-5319-48F2-BE77-3F611A5673C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A6E56FF-04F5-4675-94B7-97C3A9C00A2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182CEAB-8E67-4D42-BB2A-378EDD900455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2F43921-1187-4640-A522-88378AF1D4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4A75F54-AAA3-405F-B81B-6B3F8F5E84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A8F4288-9A3E-4C17-9102-4B0CB57C8CFD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318D21C-B877-4768-AA28-56C7DB118EC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1A0D968-FD62-4FA3-917B-202CE651F69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95A4A62-02E2-4D37-8084-F4C157B8F862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99B875B-8A4B-4B4C-9DD0-63498D1DC0E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27C203B-3A8D-43FC-8365-94245D22202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C5C7A4E-F763-49B9-AE1D-7420B79A52D2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4118E0AD-C64B-43B9-98EA-BC132F65588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7CD2B1E-3E78-4D37-B5DE-353EF1F6964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C14B75E-A7E0-453B-B93E-BB927A8FC691}"/>
              </a:ext>
            </a:extLst>
          </p:cNvPr>
          <p:cNvSpPr/>
          <p:nvPr userDrawn="1"/>
        </p:nvSpPr>
        <p:spPr>
          <a:xfrm>
            <a:off x="0" y="4241800"/>
            <a:ext cx="24384000" cy="6362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3C3D3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9925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717849"/>
            <a:ext cx="19566384" cy="3419146"/>
          </a:xfrm>
        </p:spPr>
        <p:txBody>
          <a:bodyPr/>
          <a:lstStyle>
            <a:lvl1pPr>
              <a:lnSpc>
                <a:spcPct val="90000"/>
              </a:lnSpc>
              <a:defRPr sz="8800" kern="100" cap="all" spc="-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</a:t>
            </a:r>
            <a:r>
              <a:rPr lang="en-US" err="1"/>
              <a:t>slidedoc</a:t>
            </a:r>
            <a:r>
              <a:rPr lang="en-US"/>
              <a:t>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1219201" y="10813002"/>
            <a:ext cx="3992035" cy="1205420"/>
          </a:xfrm>
        </p:spPr>
        <p:txBody>
          <a:bodyPr anchor="b"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1219200" y="12357100"/>
            <a:ext cx="3992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14691585" y="10777493"/>
            <a:ext cx="3992035" cy="1630406"/>
          </a:xfrm>
        </p:spPr>
        <p:txBody>
          <a:bodyPr anchor="b"/>
          <a:lstStyle>
            <a:lvl1pPr algn="r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19172767" y="10759737"/>
            <a:ext cx="3992035" cy="1648162"/>
          </a:xfrm>
        </p:spPr>
        <p:txBody>
          <a:bodyPr anchor="b"/>
          <a:lstStyle>
            <a:lvl1pPr algn="r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002D0F-003B-4661-8BDA-2AA59010FDE4}"/>
              </a:ext>
            </a:extLst>
          </p:cNvPr>
          <p:cNvGrpSpPr/>
          <p:nvPr userDrawn="1"/>
        </p:nvGrpSpPr>
        <p:grpSpPr>
          <a:xfrm>
            <a:off x="-403532" y="-282329"/>
            <a:ext cx="25173128" cy="14273054"/>
            <a:chOff x="-151325" y="-141165"/>
            <a:chExt cx="9439923" cy="71365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D9B239-62A5-4DC0-9A7E-7F4055CA1316}"/>
                </a:ext>
              </a:extLst>
            </p:cNvPr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11EC4EB6-BEC2-49BB-8D3B-5C50BBC14A58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2C10562-586B-470B-8B83-C27A4ED6318C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0CF0B719-3006-49C4-9568-AC97D93F6754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E8A8F031-70C5-484A-BA1F-51D272145DC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0728379-FD79-41FE-8EBA-0B16A6B7200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B2447072-4261-4EC9-A1AE-EE94CFDEF2AD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B5D9D67F-866E-4A3B-BAC3-018C045011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2F583D83-5B6E-470C-B30C-BC8601779B8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AF7FD344-B75C-4F0A-9E4D-2301CAF49AD7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B6CBB9C7-AE70-4FDF-AA2A-C80C1C3D87A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A4256B3C-AA11-434F-BE7D-59DADD39ECF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50F0361B-1F87-4918-828B-8A4773C93DCE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6FDB259C-9B7F-4118-BC3F-418CF5B033D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4ED8F2A-9E6F-4A40-B22D-6F1DDB7E783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B92D1E3-57AE-4FA3-A145-4484E4BBE834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F24381BF-F5C7-441E-BCB5-1F24E821904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7A96C77-6DFD-41E4-93BA-00739A8D74C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AE2235D-0D78-4823-8376-1309BB3F510F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E20C328-9483-43AA-B5F4-556024CAB94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9569FC26-4B03-4EDC-AFFD-CBAA01F9A47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844848D6-0173-4881-BC8F-2F3647B1DDF1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2AB8CB25-7521-4C09-94DC-199FF2562BD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D2074819-E894-402F-9D47-33B24BAE088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6ABD5469-4F1E-47FF-A1A3-C635FF6EC858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94312BFB-12FE-4053-9D4F-ED53B199703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49FFE8E5-4DE0-439D-B22B-ED5483359EA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7A9D28C5-825C-4B7D-8055-6ED055D7528C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6EA81875-D2C2-4585-A930-A1BDE44F86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CA71A06B-72BD-463A-A25F-105AFABBECE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834DC094-BEAE-46FB-A3D0-7B26C16DCF96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E79CCA60-51AC-4D7C-8FE7-069A8E9A9F9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C80B664C-0474-4C9D-B701-ABAD2DC603A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597021C1-B155-4074-812A-9158B104DBB8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A6443D54-FF88-470E-B055-AC8F54B5469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85EB65A3-0AA1-4A34-BB50-CC1C4184C83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57F0663-9F1D-4DBA-A25B-1A2569984E2A}"/>
                </a:ext>
              </a:extLst>
            </p:cNvPr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2761ACA-F7BB-4250-8D3A-8B1F66C9FC16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1137F9B-BE03-4491-8199-14A5C03FB8D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5BD38F39-AE48-46FB-9003-D77798D01C1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189151BD-6B87-4CEF-9452-53E9A8362D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23BE920-67B1-4F83-8AD1-935A3E461615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62A9A277-B649-417A-80F0-B566EBF8C2B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F10F8EE5-FE38-4F70-BD9D-EE0D9408A5B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03C1CAC-F41A-4F96-B555-2F214929436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0FD88FC5-0310-4B89-9CB0-8C46F12118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8A67AFE-1D04-4AA4-9C39-61539F1416D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360D814-7E28-4AE1-ABB2-E9D12C0B9128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0118B1DD-354F-4F4D-84E9-1997F235E5D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C39A776A-B553-4582-AEF5-397DBD19550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025A5FC-7D23-465E-87B0-84C2F8D849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AE052961-39AF-4A73-91E1-352B5F096E3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725EA8D1-B1CA-4859-AE45-83D213374D7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A52198B-9266-4356-B7BC-6A650437435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AC21FD66-4024-42F4-A282-F90D1D9774D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254585BC-4156-4E41-BF79-098DA2EDE68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612B7D4F-7D6B-4D11-9AD9-4051628419D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FE376FB-4F23-49AC-888E-7015618E9A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EDC3EB10-0978-491B-8DFB-7F2048AD41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79DCC91-B739-4D45-9F98-E71B6E58DC5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DE0D443-570A-475A-A3D4-BBE7B59A5CA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C584D3B6-36CC-47C3-A0C0-26FF27F2BEA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932963D-DB3C-4128-BB4D-ADEF4C5AAB1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2C802D8A-4525-41C4-ABE1-890F219FB22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2C89AA03-0733-4C7F-A85E-D980DC14291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9CB4DB9-348A-46EB-A78B-4A5D0B0F3D0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1B624FBA-A136-42DA-BF33-885318047C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CB94E297-408B-4881-83DA-E0038913827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89F71FF1-9977-497B-AF50-FB29AEC2764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A731D060-00CA-4B43-851E-EE4DC2D7B15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00529763-B81B-449C-AEDC-D749C3640F3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C961972-0DEA-4F1C-8FA6-DB9177A878C9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410A65-C9E5-4DD9-A6C1-FF81A0E1BABC}"/>
                </a:ext>
              </a:extLst>
            </p:cNvPr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73B844C-E3B0-4FDD-AD78-48051B191047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91ED133-BED0-463A-97F3-76122406E80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FBDFBE9-7C00-4FB9-AC9E-EBC0FD43D9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EA48FCC5-6C2C-4B9B-9800-451BDABF9F6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63549CD-C654-4372-A4BB-EE20223ED24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5273C0EF-8056-49CE-9BBB-7ADA19951B2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0E748D84-5B72-4D03-9804-C23B140FD92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F1F3488-142F-4676-8763-7C4B82FC7BA0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A0D9AD76-2867-405F-920E-510F5471CC9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96687E0F-9697-4D33-A649-B968A80A7DC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7D77D99-BE87-4010-85CB-050B07ED5A9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7BF2614D-FC0F-423C-A88C-9BCBA1003DD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B6420FD1-4156-49C0-8593-2C85F64D20C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2701A41-3406-41AB-8E1B-06CD58BEC76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57D912FE-8B3A-4291-BDB4-629B378992B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0BAC272B-92E7-4065-B8F6-B482728218D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30C7D1E-FB59-4844-BFCB-301EFC14C55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19CEEC15-E15A-4198-A77A-D3153079076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7CB05551-2F36-49A1-BD87-11FC8FB4DD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11C8C4-F99B-487F-8BC7-DC003581A58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E4322C4F-62FC-4C73-AB7A-330F6364726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C10D3CA8-13D8-4D24-B8C1-E887C21D64D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8198C43-102E-45B9-9F51-816EDA9EE20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28E6066-DC2E-47D9-B313-C7A8DBDAD9D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AFB86401-35CF-469D-902A-197FDA57776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0FCBE5B-DF83-4162-BE4B-2B032E49902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C6B46325-77A5-406A-BC01-F2707943903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BEE06919-65E7-4F4F-A0CC-3C98D983F31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8BB9E87-4DB9-40CB-8381-750B7C27D4B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AA74030E-82FB-461B-AD2C-387B7293134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0996D26-1E3E-44C9-935F-159E4D2D6C8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F7B9572-EE43-49B0-A3F7-58B59FF50E9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BEC638A3-834B-4738-AF01-465B23FB87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F4C35C4-6C21-4C9B-A61F-E0C317DE898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F09A76C-BF2F-4E75-AE39-9FBAB17A061B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870480-5EC1-48C7-973C-C0952417F916}"/>
                </a:ext>
              </a:extLst>
            </p:cNvPr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845F0FE-F3B6-403A-B83B-A55CBFF35E2A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683A85D-AF7B-4358-9FAC-5098630B643A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9D6B1EE-2C99-44E5-87D3-6EE08778EC19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5014C11-E812-43BF-86F6-2F1CE9942C5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9F8A161-A313-4DAE-A0A7-C5A819357C1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D85AFFE-0EC6-4691-8966-2666ACFC734A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F68B06A-E3A1-4EA9-AB4E-334AE31E14E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726DB35-C425-4704-B0A4-68B9AAD7CBE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EF51D4C-D229-4455-B3F5-5ABF51002B50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9F3BC873-4798-4657-9A21-4F74BA18EEB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F8FEB74-434C-4753-BE0C-F1AC32702D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16054BE-CB6A-4948-97EA-15279540B4CC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D6CF790-16F9-42AF-A2B3-1932229F7B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F65E492-86F8-48BC-887F-2FE1F27AC11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FE69BCF-D0BA-47AD-AC1D-EAC41C57B15D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76CB44B-8343-47E0-A79A-7B65F206B9F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B711585-C446-474B-99BB-794432A985F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D3FFEFF-08B0-4EB5-8A1E-BB315C77C476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9E14517-8E16-45A5-BF10-D761BB5D1C4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EF67155D-6038-460D-B7FD-45328C413E1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078F663-A715-436B-9544-E7AF97A23CBF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0B12C9E-5319-48F2-BE77-3F611A5673C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A6E56FF-04F5-4675-94B7-97C3A9C00A2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182CEAB-8E67-4D42-BB2A-378EDD900455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2F43921-1187-4640-A522-88378AF1D4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4A75F54-AAA3-405F-B81B-6B3F8F5E845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A8F4288-9A3E-4C17-9102-4B0CB57C8CFD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318D21C-B877-4768-AA28-56C7DB118EC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1A0D968-FD62-4FA3-917B-202CE651F69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95A4A62-02E2-4D37-8084-F4C157B8F862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C99B875B-8A4B-4B4C-9DD0-63498D1DC0E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27C203B-3A8D-43FC-8365-94245D22202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C5C7A4E-F763-49B9-AE1D-7420B79A52D2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4118E0AD-C64B-43B9-98EA-BC132F65588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7CD2B1E-3E78-4D37-B5DE-353EF1F6964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C14B75E-A7E0-453B-B93E-BB927A8FC691}"/>
              </a:ext>
            </a:extLst>
          </p:cNvPr>
          <p:cNvSpPr/>
          <p:nvPr userDrawn="1"/>
        </p:nvSpPr>
        <p:spPr>
          <a:xfrm>
            <a:off x="0" y="4241800"/>
            <a:ext cx="24384000" cy="6362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3C3D3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8827C7A8-3D5E-4AFF-9F15-A5D5281EEC3F}"/>
              </a:ext>
            </a:extLst>
          </p:cNvPr>
          <p:cNvSpPr/>
          <p:nvPr userDrawn="1"/>
        </p:nvSpPr>
        <p:spPr>
          <a:xfrm>
            <a:off x="3607285" y="6474826"/>
            <a:ext cx="2922827" cy="1889760"/>
          </a:xfrm>
          <a:prstGeom prst="hexagon">
            <a:avLst/>
          </a:prstGeom>
          <a:solidFill>
            <a:srgbClr val="17458F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Strategy</a:t>
            </a:r>
          </a:p>
        </p:txBody>
      </p:sp>
      <p:sp>
        <p:nvSpPr>
          <p:cNvPr id="157" name="Hexagon 156">
            <a:extLst>
              <a:ext uri="{FF2B5EF4-FFF2-40B4-BE49-F238E27FC236}">
                <a16:creationId xmlns:a16="http://schemas.microsoft.com/office/drawing/2014/main" id="{460056EF-FF6E-4F9F-806A-497DAADBEE97}"/>
              </a:ext>
            </a:extLst>
          </p:cNvPr>
          <p:cNvSpPr/>
          <p:nvPr userDrawn="1"/>
        </p:nvSpPr>
        <p:spPr>
          <a:xfrm>
            <a:off x="5881189" y="7387774"/>
            <a:ext cx="2922827" cy="1889760"/>
          </a:xfrm>
          <a:prstGeom prst="hexagon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6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8" name="Hexagon 157">
            <a:extLst>
              <a:ext uri="{FF2B5EF4-FFF2-40B4-BE49-F238E27FC236}">
                <a16:creationId xmlns:a16="http://schemas.microsoft.com/office/drawing/2014/main" id="{7ECEC7D7-A795-461F-8D3F-13985F278AA3}"/>
              </a:ext>
            </a:extLst>
          </p:cNvPr>
          <p:cNvSpPr/>
          <p:nvPr userDrawn="1"/>
        </p:nvSpPr>
        <p:spPr>
          <a:xfrm>
            <a:off x="8155093" y="8322494"/>
            <a:ext cx="2922827" cy="1889760"/>
          </a:xfrm>
          <a:prstGeom prst="hexagon">
            <a:avLst/>
          </a:prstGeom>
          <a:solidFill>
            <a:srgbClr val="17458F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Reporting</a:t>
            </a:r>
          </a:p>
        </p:txBody>
      </p:sp>
      <p:sp>
        <p:nvSpPr>
          <p:cNvPr id="159" name="Hexagon 158">
            <a:extLst>
              <a:ext uri="{FF2B5EF4-FFF2-40B4-BE49-F238E27FC236}">
                <a16:creationId xmlns:a16="http://schemas.microsoft.com/office/drawing/2014/main" id="{DED85F63-85D8-4551-B646-C14D17DC0431}"/>
              </a:ext>
            </a:extLst>
          </p:cNvPr>
          <p:cNvSpPr/>
          <p:nvPr userDrawn="1"/>
        </p:nvSpPr>
        <p:spPr>
          <a:xfrm>
            <a:off x="8155093" y="6432734"/>
            <a:ext cx="2922827" cy="188976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0" b="0">
                <a:solidFill>
                  <a:schemeClr val="bg1">
                    <a:lumMod val="65000"/>
                  </a:schemeClr>
                </a:solidFill>
                <a:latin typeface="+mj-lt"/>
                <a:sym typeface="Webdings" panose="05030102010509060703" pitchFamily="18" charset="2"/>
              </a:rPr>
              <a:t></a:t>
            </a:r>
            <a:endParaRPr lang="en-US" sz="12000" b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0" name="Hexagon 159">
            <a:extLst>
              <a:ext uri="{FF2B5EF4-FFF2-40B4-BE49-F238E27FC236}">
                <a16:creationId xmlns:a16="http://schemas.microsoft.com/office/drawing/2014/main" id="{EE2EBA48-6E57-4715-BD7E-C10EDAD1D371}"/>
              </a:ext>
            </a:extLst>
          </p:cNvPr>
          <p:cNvSpPr/>
          <p:nvPr userDrawn="1"/>
        </p:nvSpPr>
        <p:spPr>
          <a:xfrm>
            <a:off x="8182187" y="4542974"/>
            <a:ext cx="2922827" cy="1889760"/>
          </a:xfrm>
          <a:prstGeom prst="hexagon">
            <a:avLst/>
          </a:prstGeom>
          <a:solidFill>
            <a:srgbClr val="17458F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Insights</a:t>
            </a:r>
          </a:p>
        </p:txBody>
      </p:sp>
      <p:sp>
        <p:nvSpPr>
          <p:cNvPr id="161" name="Hexagon 160">
            <a:extLst>
              <a:ext uri="{FF2B5EF4-FFF2-40B4-BE49-F238E27FC236}">
                <a16:creationId xmlns:a16="http://schemas.microsoft.com/office/drawing/2014/main" id="{3D6D3BBE-C8BA-4FA0-AAE6-2BE2EDAFAEAA}"/>
              </a:ext>
            </a:extLst>
          </p:cNvPr>
          <p:cNvSpPr/>
          <p:nvPr userDrawn="1"/>
        </p:nvSpPr>
        <p:spPr>
          <a:xfrm>
            <a:off x="10458027" y="5498014"/>
            <a:ext cx="2922827" cy="188976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0" b="1">
                <a:solidFill>
                  <a:schemeClr val="bg1">
                    <a:lumMod val="65000"/>
                  </a:schemeClr>
                </a:solidFill>
                <a:latin typeface="+mj-lt"/>
                <a:sym typeface="Webdings" panose="05030102010509060703" pitchFamily="18" charset="2"/>
              </a:rPr>
              <a:t></a:t>
            </a:r>
            <a:endParaRPr lang="en-US" sz="120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2" name="Hexagon 161">
            <a:extLst>
              <a:ext uri="{FF2B5EF4-FFF2-40B4-BE49-F238E27FC236}">
                <a16:creationId xmlns:a16="http://schemas.microsoft.com/office/drawing/2014/main" id="{2DAC54A6-A02D-4AFB-BA3F-17EC5F9B434B}"/>
              </a:ext>
            </a:extLst>
          </p:cNvPr>
          <p:cNvSpPr/>
          <p:nvPr userDrawn="1"/>
        </p:nvSpPr>
        <p:spPr>
          <a:xfrm>
            <a:off x="10430933" y="7387774"/>
            <a:ext cx="2922827" cy="1889760"/>
          </a:xfrm>
          <a:prstGeom prst="hexagon">
            <a:avLst/>
          </a:prstGeom>
          <a:solidFill>
            <a:srgbClr val="17458F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Self-Service</a:t>
            </a:r>
          </a:p>
        </p:txBody>
      </p:sp>
      <p:sp>
        <p:nvSpPr>
          <p:cNvPr id="163" name="Hexagon 162">
            <a:extLst>
              <a:ext uri="{FF2B5EF4-FFF2-40B4-BE49-F238E27FC236}">
                <a16:creationId xmlns:a16="http://schemas.microsoft.com/office/drawing/2014/main" id="{4E5F5155-9398-4CBB-AA43-4C218C328450}"/>
              </a:ext>
            </a:extLst>
          </p:cNvPr>
          <p:cNvSpPr/>
          <p:nvPr userDrawn="1"/>
        </p:nvSpPr>
        <p:spPr>
          <a:xfrm>
            <a:off x="12706773" y="8363134"/>
            <a:ext cx="2922827" cy="188976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0" b="1">
                <a:solidFill>
                  <a:schemeClr val="bg1">
                    <a:lumMod val="65000"/>
                  </a:schemeClr>
                </a:solidFill>
                <a:latin typeface="+mj-lt"/>
                <a:sym typeface="Webdings" panose="05030102010509060703" pitchFamily="18" charset="2"/>
              </a:rPr>
              <a:t></a:t>
            </a:r>
            <a:endParaRPr lang="en-US" sz="120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4" name="Hexagon 163">
            <a:extLst>
              <a:ext uri="{FF2B5EF4-FFF2-40B4-BE49-F238E27FC236}">
                <a16:creationId xmlns:a16="http://schemas.microsoft.com/office/drawing/2014/main" id="{E43F3ABC-593B-4124-A6D7-7F5DC282ACA2}"/>
              </a:ext>
            </a:extLst>
          </p:cNvPr>
          <p:cNvSpPr/>
          <p:nvPr userDrawn="1"/>
        </p:nvSpPr>
        <p:spPr>
          <a:xfrm>
            <a:off x="12706773" y="6473374"/>
            <a:ext cx="2922827" cy="188976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>
              <a:lnSpc>
                <a:spcPct val="95000"/>
              </a:lnSpc>
            </a:pPr>
            <a:r>
              <a:rPr lang="en-US" sz="12000" b="1">
                <a:solidFill>
                  <a:schemeClr val="bg1">
                    <a:lumMod val="65000"/>
                  </a:schemeClr>
                </a:solidFill>
                <a:latin typeface="+mj-lt"/>
                <a:sym typeface="Webdings" panose="05030102010509060703" pitchFamily="18" charset="2"/>
              </a:rPr>
              <a:t></a:t>
            </a:r>
            <a:endParaRPr lang="en-US" sz="120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5" name="Hexagon 164">
            <a:extLst>
              <a:ext uri="{FF2B5EF4-FFF2-40B4-BE49-F238E27FC236}">
                <a16:creationId xmlns:a16="http://schemas.microsoft.com/office/drawing/2014/main" id="{E1645CAD-D3C8-4B95-8D61-8F7B8A39D121}"/>
              </a:ext>
            </a:extLst>
          </p:cNvPr>
          <p:cNvSpPr/>
          <p:nvPr userDrawn="1"/>
        </p:nvSpPr>
        <p:spPr>
          <a:xfrm>
            <a:off x="12733867" y="4583614"/>
            <a:ext cx="2922827" cy="188976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0" b="1">
                <a:solidFill>
                  <a:schemeClr val="bg1">
                    <a:lumMod val="65000"/>
                  </a:schemeClr>
                </a:solidFill>
                <a:latin typeface="+mj-lt"/>
                <a:sym typeface="Webdings" panose="05030102010509060703" pitchFamily="18" charset="2"/>
              </a:rPr>
              <a:t></a:t>
            </a:r>
            <a:endParaRPr lang="en-US" sz="12000" b="1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6" name="Hexagon 165">
            <a:extLst>
              <a:ext uri="{FF2B5EF4-FFF2-40B4-BE49-F238E27FC236}">
                <a16:creationId xmlns:a16="http://schemas.microsoft.com/office/drawing/2014/main" id="{2F81B4E2-4466-435C-9B09-7CA8FBCD09E9}"/>
              </a:ext>
            </a:extLst>
          </p:cNvPr>
          <p:cNvSpPr/>
          <p:nvPr userDrawn="1"/>
        </p:nvSpPr>
        <p:spPr>
          <a:xfrm>
            <a:off x="15009707" y="5538654"/>
            <a:ext cx="2922827" cy="1889760"/>
          </a:xfrm>
          <a:prstGeom prst="hexagon">
            <a:avLst/>
          </a:prstGeom>
          <a:solidFill>
            <a:srgbClr val="17458F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Data</a:t>
            </a:r>
          </a:p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Governance</a:t>
            </a:r>
          </a:p>
        </p:txBody>
      </p:sp>
      <p:sp>
        <p:nvSpPr>
          <p:cNvPr id="167" name="Hexagon 166">
            <a:extLst>
              <a:ext uri="{FF2B5EF4-FFF2-40B4-BE49-F238E27FC236}">
                <a16:creationId xmlns:a16="http://schemas.microsoft.com/office/drawing/2014/main" id="{008F80C6-75F8-4A49-A263-B601AF3F573F}"/>
              </a:ext>
            </a:extLst>
          </p:cNvPr>
          <p:cNvSpPr/>
          <p:nvPr userDrawn="1"/>
        </p:nvSpPr>
        <p:spPr>
          <a:xfrm>
            <a:off x="17312640" y="6453054"/>
            <a:ext cx="2922827" cy="1889760"/>
          </a:xfrm>
          <a:prstGeom prst="hexagon">
            <a:avLst/>
          </a:prstGeom>
          <a:solidFill>
            <a:srgbClr val="17458F"/>
          </a:solidFill>
          <a:ln w="12700">
            <a:solidFill>
              <a:schemeClr val="tx1"/>
            </a:solidFill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5000"/>
              </a:lnSpc>
            </a:pPr>
            <a:r>
              <a:rPr lang="en-US" sz="2200" b="1">
                <a:solidFill>
                  <a:schemeClr val="bg1"/>
                </a:solidFill>
                <a:latin typeface="+mj-lt"/>
              </a:rPr>
              <a:t>Dashboards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D43490C-FE01-4B66-A104-E488D6FD664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10556559"/>
              </p:ext>
            </p:extLst>
          </p:nvPr>
        </p:nvGraphicFramePr>
        <p:xfrm>
          <a:off x="6163737" y="7751233"/>
          <a:ext cx="2252131" cy="1126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23984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371600"/>
            <a:ext cx="8485472" cy="24560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1" y="4639741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10210800" y="1371600"/>
            <a:ext cx="12954000" cy="245605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5707593" y="4639741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10195985" y="4639741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14684377" y="4639741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19172767" y="4639741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1337735" y="4456272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5826127" y="4456272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10263719" y="4456272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14752111" y="4456272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19240500" y="4456272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1219201" y="8856139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5707593" y="8856139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10195985" y="8856139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14684377" y="8856139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19172767" y="8856139"/>
            <a:ext cx="3992035" cy="2167466"/>
          </a:xfrm>
        </p:spPr>
        <p:txBody>
          <a:bodyPr/>
          <a:lstStyle>
            <a:lvl1pPr>
              <a:buNone/>
              <a:defRPr sz="13200" b="1" i="0" spc="-6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1286934" y="8672670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5775327" y="8672670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10263719" y="8672670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14752111" y="8672670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19172767" y="8672670"/>
            <a:ext cx="3992035" cy="590932"/>
          </a:xfrm>
        </p:spPr>
        <p:txBody>
          <a:bodyPr anchor="b">
            <a:noAutofit/>
          </a:bodyPr>
          <a:lstStyle>
            <a:lvl1pPr>
              <a:buNone/>
              <a:defRPr sz="2400" b="0" i="1" spc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342900" indent="0">
              <a:buNone/>
              <a:defRPr/>
            </a:lvl5pPr>
          </a:lstStyle>
          <a:p>
            <a:pPr lvl="0"/>
            <a:r>
              <a:rPr lang="en-US"/>
              <a:t>Insert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F8DBB1-8434-4EFF-B086-8DFC12D80F5D}"/>
              </a:ext>
            </a:extLst>
          </p:cNvPr>
          <p:cNvGrpSpPr/>
          <p:nvPr userDrawn="1"/>
        </p:nvGrpSpPr>
        <p:grpSpPr>
          <a:xfrm>
            <a:off x="-403532" y="-282329"/>
            <a:ext cx="25173128" cy="14273054"/>
            <a:chOff x="-151325" y="-141165"/>
            <a:chExt cx="9439923" cy="713652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AA32F9B-7B9A-41BB-8300-D0EDE14DCDEC}"/>
                </a:ext>
              </a:extLst>
            </p:cNvPr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176CE36-D468-484E-ACE8-067E36E2BF1F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4A5641C4-71C0-485D-8395-B66DACD087F0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A33ED5C8-6086-4CD9-9A5A-C8837E18AE21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0DA63214-8A28-4F8B-864F-D866FD3A252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970E8DC6-D5FF-48D8-ADE0-0EE172641DA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2658644A-AEF7-4B0C-B72C-DEFB716E79C2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B575A601-EF0D-4228-A1B4-CCDB7ECCF01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FBFBCD3D-E84D-446B-A6F6-A8F80E11E6A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8298E255-FC74-436D-AED6-20F0975260DE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B53A0AF2-A5CD-4096-A8F3-060868416C0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A70E09E6-2B85-4B44-A7AA-4AD03667ED9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A752D3F7-C15B-4BC4-8D13-D0758B9FFB44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38F4919C-9C26-4689-A191-EBA656C96F4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E05D656A-9288-41B2-B276-4CD63807347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856ACBDB-9724-48CE-BF4E-DB700CDDBD1B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3058D4DC-EC8B-4677-9885-1662BED5CC5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015E0A17-EEE1-40E8-9616-42F15928D80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CAFF69D0-DD96-4F28-A960-0D1741306649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5454C8E3-954E-4737-BE24-3C479692906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1FAED6D1-2A4C-4DB9-BDF3-73956533CB3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F85A7BEA-8810-4ABE-8513-CD184D8FF523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DFF9BBF9-A9BB-494C-A74A-04B3B3D31C9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37D7F54A-C686-4D00-B987-502853DC863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962621CE-10AE-4597-A7B0-239B3E8F9726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93F708AF-1183-4159-B888-93283853DF6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B632D7F1-D60E-4B20-84CC-1868F5B7E5A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EF4EA36-9909-432F-9EA6-144387375157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4E403122-CFB1-410C-A5B1-59292D51441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2DDF5E09-276C-486C-9AB3-099B77D17DE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77E8E3D6-5B95-464E-9B55-D30C6B9780FC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BB91C210-6946-4FCD-9466-B8F2ADC8929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F8AA4EC6-1209-4350-9E52-EBF3D358C94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6FCB5C93-89C4-4B16-A5B8-460E9F542DC5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6A31A400-9E66-4EF7-94FB-EF72753D916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C0F7E18E-8B4D-4730-8AE4-48BC72A180A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D22C578-07BA-4F30-B7E3-54C6192C3E68}"/>
                </a:ext>
              </a:extLst>
            </p:cNvPr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86A4CED-8323-4DAB-87BB-7DE31368D054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22D5617B-DF64-4DF4-90F8-E821B7F8420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932D5517-8379-416C-A897-C8A9DEAB356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FDCE29E2-50A5-4B5A-9EE6-2C593DBE98D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2918BC0A-DF5F-449F-9FE2-15A487F63FD2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4DCB8847-3ABB-405E-AA37-6C2A731FB01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1A518951-B7D8-4DCC-B17C-1F4B0017FD3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20F72F14-4E7E-46D8-BA4D-3561357F52F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5F262156-5651-4B45-9CF0-F33FAD40C80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689B65AD-1FB6-4496-8263-E51CC28463D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741A2D2E-F518-4509-9294-DAAE3148DCF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7731D769-8F88-453C-855A-6FF02E5EF89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FDA2D37E-9DF4-497B-B8CC-58FF5B145BF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82676A81-D2AC-4628-A217-7675F7CCE59B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2810BF76-92F9-47E4-BF9A-E097105EEBC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40293B09-41FC-4B5F-83DE-E77769FE764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6B8D9EF7-F51B-4028-ACCA-69E2ACC2FEA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BBBFBF97-3365-411F-BE3C-5F802D8C697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185D8112-F0DC-4854-B679-71BA9B69774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276E4CC1-FF3B-4075-859C-E2FDFEFE09E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2B65E3A3-0465-4EB8-BED9-9A85496C303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7A51F0A1-2C17-4A7C-BDC8-99C97783062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09EA2BEB-929D-4D57-BA15-8EA1ABB8EEF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8D8E68D9-4FD2-436A-8D67-18BF70FD992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6E2AB999-E7EF-4704-9F58-1EEDE5A1BE3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D89EAA50-8D41-4A68-B08A-C37D104F1CF7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C5DF5F7-796D-4349-A935-CC8896083BC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C5AC86E3-F3B5-4670-BA70-B1D9995ACB8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C8399BB5-7445-4E9F-80FB-E4F2F83F5C7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F800A935-9E35-47BA-ADED-EC9549383BE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FBB24766-3DC4-4BD2-B164-62187EBFD6D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135F3B9A-39B6-4D23-9EEB-1D7132E9211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6035ACAB-AB61-4051-83C6-F0050D7F6C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B63F2B2C-795E-4EC4-8F3A-87201EE4226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DB9E33AE-EE0A-4491-8EAB-682AEF7AD77B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907CA41-011C-43B2-9F89-9168DB184DF2}"/>
                </a:ext>
              </a:extLst>
            </p:cNvPr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B5636509-DC36-4ED0-931E-4AE2B2D28DE2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826EE7B-CF7A-4D06-9EF1-CC4545DCEF28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2B556995-9E6D-4FA9-9CD9-24E91AABE09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6B8C3EFD-3FA9-45FE-9E46-17382EDE2A1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800685D3-B7EC-4512-A65C-E772A1EB00D6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7CFA65A4-223C-4EC7-BB25-E8FB0D90235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998EF778-DCD3-49D6-9B40-811854146DE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1C19CF31-3E1A-49A5-87D0-E1B7F0D46DF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7882EDAF-3216-461E-9987-14D092F93FE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79B44D0E-3652-4964-AD3A-33C73EDAA9C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C3B5C114-DFA0-4BEA-9BD9-84284A37961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ECD69D3C-D4E6-4A56-BB96-3314E40BC80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98A19627-3B38-4F34-A34D-CF38B064692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8C061BCF-D00F-4584-9FE5-D05DEC9DD7EB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56B327BC-C70B-46BD-B6DB-C25F896A22C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E48A535B-1B61-41B6-A4A1-197680D7432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BD52CA31-4C35-422A-8302-8981364C06A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4BFC5FE9-E095-45FB-A0FB-392A516ABE3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4B0E4ADF-53DD-49C1-8570-EB65FE28333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3BCC8034-CBC4-4794-A053-B4C6E81D4AD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EE56C5C2-6941-4C76-A511-BF3402F9043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EBAE3883-9E5C-4C8A-A885-BC76D5EC2C6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7BD85798-F1A2-4C99-BFC1-708E127E8289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FAA6C452-E6F4-4B69-9071-1A12A139DBE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C10436CF-5F5F-4A3C-A83C-9364E67ED4F4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934844F8-D756-41CC-B19D-1C68D1C935D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1E2DADC6-1007-46D7-80E7-21C00F5E5CD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EF0F40AF-47E6-4216-BB99-D80E39775230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2EDC53C9-427D-401F-A1AB-9E0A5907FFD2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968B51BF-CFA3-4F00-98B9-346EA33FACC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9BDBA6F5-75C7-4D4E-A34F-9598049B256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AB8C150-70E6-4473-A932-796BEC39C32B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458D8F8B-F0CC-4EF8-BC3A-C671ACD7A41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77D1B796-42A2-4F09-90CB-E3C1E0F6D87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EAC5E873-6079-493F-90DC-21C2B6724055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F6C51C5-E142-4E36-8B43-BD60E9231509}"/>
                </a:ext>
              </a:extLst>
            </p:cNvPr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DE26D83-034A-46CA-ADC0-0516E4578C39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81E4B17-AC0A-4247-AAC1-706ED68768BA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BDCB1808-99DB-45BA-A4F9-5C0B4652F6BC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1AFEE673-AFA5-43F0-A81C-9680F1EB959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E28BB091-B2F0-4727-A586-389A9E72BC4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C7300743-F43C-431D-B2D6-12CD8078595C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2D0A2BE7-BE93-45EB-B7CD-B75772D37E8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34A7E349-C1DF-428D-A904-C8AA21F4313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78D03E7-133C-4E0F-825C-C18B5841B85E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E70BAFC1-0631-4E60-84AB-3ACE0C885F8F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637F66C0-B73B-4BCD-AA76-21C64168437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775A49C-CA88-4F1E-998E-A6450CBCA5D8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811E9B99-343E-4926-9A5E-67354767B2C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CD077293-9FD0-4D98-B48D-06528B36FEE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F8A32AAF-8348-45B6-867D-4464210EB122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5A7755E3-9A26-4D2E-8385-8715CEF2AF8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703FC9AE-7958-484E-BD19-CE1D01176CE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EDDF868D-EC55-4D15-8BDC-5EA92D1C4BB7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3AE66BF5-3A45-4B87-B05F-D3D6D8555E64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A95BB705-6616-4DE5-BB95-4C22E78F4548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CD8AF62-2C19-456C-B167-F8720FEA5C4C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80C06E2F-4B73-46CC-B5D1-2ED93EDC87A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EAD82A6-7F87-4882-8B84-7C1F7A57160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4344858-03CF-41E6-B983-314C00448D52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D5A36CA9-8DA2-4D0C-BE04-D0D54666472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0D2B583D-1220-4F1D-B7EC-0159AD99250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0CF4505-F720-4500-A935-12C2B31ECFC9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32C6013E-381E-4ACC-8D70-CC5DF064004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951F4FF8-A0CC-43A2-A966-658A151EA86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5A908E31-008F-420B-9F21-06673EEA8A20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C91178EE-348A-4990-A2B4-C20FF781BE0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D28B5335-56ED-4789-8DF8-0CF9492894D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E5A78A2-4B8F-4ACD-9A67-89C6787AB510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6922AC2-E365-4C62-8593-2C788620DAA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37D6DDFD-F287-4552-A13F-B276834C57B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745375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pc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5" y="12814300"/>
            <a:ext cx="11177301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4303143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470033" y="6858000"/>
            <a:ext cx="6191347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5" y="12814300"/>
            <a:ext cx="10787835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42257178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6895" y="6858000"/>
            <a:ext cx="12957907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5" y="12814300"/>
            <a:ext cx="10770901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21699841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270" y="3987800"/>
            <a:ext cx="21962533" cy="83693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5" y="12814300"/>
            <a:ext cx="10787835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9C4EAC-2217-4538-B320-0A2DE97D78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3767" y="1371600"/>
            <a:ext cx="12881032" cy="2456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77874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6895" y="1371600"/>
            <a:ext cx="6191347" cy="109855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16943755" y="1371600"/>
            <a:ext cx="6221045" cy="109855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470035" y="12814300"/>
            <a:ext cx="10787835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12557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206895" y="6858000"/>
            <a:ext cx="6191347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6943755" y="6858000"/>
            <a:ext cx="6221045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470035" y="12814300"/>
            <a:ext cx="10787835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3541736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206895" y="6858000"/>
            <a:ext cx="6191347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16943755" y="6858000"/>
            <a:ext cx="6221045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3470033" y="6858000"/>
            <a:ext cx="6191347" cy="54991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70035" y="12814300"/>
            <a:ext cx="10804768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17299464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3" y="12814300"/>
            <a:ext cx="13021733" cy="90170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160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27822166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24384000" cy="13716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9739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orient="horz" pos="43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4032">
          <p15:clr>
            <a:srgbClr val="FBAE40"/>
          </p15:clr>
        </p15:guide>
        <p15:guide id="5" orient="horz" pos="388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015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E5716-A8E4-4095-8212-73B0E16DC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BFA57-4167-494C-BD86-ABB0A3FF7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64C1A-DFE9-4AE2-9C61-01F62F4D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446A-AD17-42DD-8477-367EE354C06E}" type="datetimeFigureOut">
              <a:rPr lang="en-AU" smtClean="0"/>
              <a:t>10-Feb-2024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0FF11-CC09-4062-A949-043D19205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2DCEE-6632-4BED-B272-3483555F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801D-146A-43F3-A600-F859CBA93D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813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e Bloggs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–Joe Bloggs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371600"/>
            <a:ext cx="8485472" cy="245605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All Click To Edit Master Title 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10875" y="1371600"/>
            <a:ext cx="12953925" cy="1098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1219200" y="920114"/>
            <a:ext cx="848547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10210875" y="920114"/>
            <a:ext cx="12953925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22913129" y="12795431"/>
            <a:ext cx="25167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1600" smtClean="0">
                <a:solidFill>
                  <a:schemeClr val="bg2"/>
                </a:solidFill>
              </a:rPr>
              <a:pPr algn="r"/>
              <a:t>‹#›</a:t>
            </a:fld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>
            <a:off x="22224784" y="12795431"/>
            <a:ext cx="577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>
                <a:solidFill>
                  <a:schemeClr val="bg2"/>
                </a:solidFill>
              </a:rPr>
              <a:t>|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78E6A3-BB53-4C6D-AB85-4416E67E3F0F}"/>
              </a:ext>
            </a:extLst>
          </p:cNvPr>
          <p:cNvGrpSpPr/>
          <p:nvPr userDrawn="1"/>
        </p:nvGrpSpPr>
        <p:grpSpPr>
          <a:xfrm>
            <a:off x="-403532" y="-282329"/>
            <a:ext cx="25173128" cy="14273054"/>
            <a:chOff x="-151325" y="-141165"/>
            <a:chExt cx="9439923" cy="71365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6A0CA4F-269B-402B-8747-CDE7F5E26D61}"/>
                </a:ext>
              </a:extLst>
            </p:cNvPr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AE8B47F8-F271-4389-BC6B-FCF73FA12274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16029DFE-76C3-48FC-90F5-06329752B48B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A790E9A0-EBCF-42E8-92DD-ED631287E45C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7177F03-9A82-4D00-97BF-870BEEF4AEF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EC90B5F0-D455-4432-8034-3960D9B5040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F5EF1562-01E0-471A-B360-D0F80105E4B1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36DB7FAA-C706-467A-8ADD-A00A320FFD9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68EDED61-9190-4B93-B523-5293190EC87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D206EF16-3753-4476-9A40-7409373300DD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53D195D9-3EE4-4A21-8C2A-06DB46D5F23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CA8E7DD1-5565-41D7-B589-237FEB65A53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2DD182C8-6C51-4899-BE37-66F711533A8E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9A0BBCE5-CC88-420C-9D01-FC1FE5774F2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0ACE0C31-E490-44D7-AECC-6F44EE83268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DF7CB19E-B8E5-4CAE-A985-866520EEA1DE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3EAE875-99FC-4C58-B9F0-FF1CE6DE088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56E3310A-45AE-4EBB-BB05-5FEEECF133B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1A9048D4-4333-4C2D-87F3-CFF54835433E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69F56938-8081-4451-B957-256FD090371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00366DEA-D529-4EB6-846E-A72907ACAB6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2F0F2072-6F74-43B6-9E8C-00BC983E41E1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C6BCBF57-4D9B-4FFE-BACC-0484075512D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36C5BF40-B158-469C-825C-8082D49C292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D3B37C24-AACE-4EBD-AB64-702991C21F30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09838A8E-302E-43FE-A2E7-669D64533BA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B32D7A70-203F-4B27-BAD9-925E08A6A16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806B80FB-4085-4E5E-89B9-B4221E661A8C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79F3B032-DB87-4A63-BC19-39859FCF2AA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B39E6348-CDB2-4C84-8416-47C5293BA5A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DCA3F78F-23CE-45BD-BF90-F7F1947CAEB7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10EBA261-E774-4BC6-8FBA-74083A93788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A73DB0D2-CC59-4AFE-8066-8F0031D4408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49F6ED72-F62F-484C-92C1-E956C36538E4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7742FD41-D045-41BB-8A3F-63D4CDF3A52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6B400DD8-AC19-4B65-A4D2-E30E28E415A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11EC53B-6971-4F6C-8EF6-B744B0EDAA0B}"/>
                </a:ext>
              </a:extLst>
            </p:cNvPr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A07F7B7-E543-4EE5-97A1-1A061EDC7C81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37AD67FC-5540-4E77-B97D-536A0903E9B9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11934C06-93C9-4508-94F6-31AC50881EE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2A6688BB-5E53-43D6-B8B5-481875408F9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FB3621E2-7ECC-485B-9877-DE8EE2187252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30BC3B35-8CB9-41AE-96EB-BA3ADC90368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88F8BD82-C7D8-48CE-BF5E-0BC5EC7E7F8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A123F446-3BE6-46A4-8C24-5B7B892B251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AC8FC480-E76A-4AD4-A732-4BB109F23C8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41D66BC9-3C50-4E6D-BC95-9EE78B8F823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4BEC49FC-3612-4D0E-AB52-BC1BC47FA410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7350812F-09A4-496D-A503-B7A4C8A211F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E3BB0657-A65C-4F4C-B757-68E695B27CE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15A4E293-9D24-4BE3-8BF4-C64B70F2426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EE1B1DBA-878C-4A8E-9346-F4B1A6CEBA4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63B840EE-A82B-4E9D-BAE1-18F273C8F30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3089FA6D-7041-477F-B7F0-946F452B6A7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DA2605C2-7B1A-4A5B-961E-78DAFBF6121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622B502F-094C-4A3B-85D3-FCDD69EA243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F8062A47-B8A5-4BE4-BDF2-A7FBE1D9FE3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018C5A54-0542-462E-B269-A2922B6E5F0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C620B74F-DD03-48AC-9011-4362F610B3A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9680DB97-F221-4410-AE6C-B0B7CD931DE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265663FA-952E-40C5-83C3-7D9EF08C150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9A7087C6-1BF1-4519-B515-368BB95FF1D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C467C5B3-4F90-4562-BAF3-7B8D4EC3213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46CFB7EC-53F2-4D82-86DA-FE6238004B2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F9586BCF-00EF-4FFE-95B3-7A175E53658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0BF2F287-8576-48FA-9275-CFBB72D19F5B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949B54B9-A53E-4F10-9B33-A306BD9A44C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924CA6D2-FC91-48C1-A0E5-4745AB4FA06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58301EC9-37B0-4358-ADD2-F62E1F894516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7261F985-5B56-4784-B2AB-8243B92A265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AA33E56-FA79-4218-9DF9-C6BE736FD59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0A90D295-AB52-4081-8F2B-AF35078FFF12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680E416-54F2-447D-A498-4296D764BCAA}"/>
                </a:ext>
              </a:extLst>
            </p:cNvPr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DB267B5-A5AC-4136-9E5B-6A50E0D2AA45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EE7BBF5F-A0D6-447F-A876-76FF6BA23AA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46519CC2-D5C2-47D5-8A11-62AF5827B24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67955CFD-710F-4068-A231-BA417FCD489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841B425-7392-4CF8-A76D-DE72B35316B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1417D539-5A11-4BA8-97A0-FA06589A4BB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C35681A3-01D2-4737-B723-C492C34B6F9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EE36EDF-8FB6-41F6-B7A2-CBF86AF2D6EB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02132C31-7B8C-4D9F-B3E9-32249143279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A6B71633-8544-4B6B-A33F-066FD8870FB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8E37920-2D1E-47ED-A968-3E019E41BCD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416646E0-8FC5-4AB3-90C6-DA3833B9C15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9FF6E7BF-2832-43D9-B365-61B03103970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627DA3A-BDBE-48FC-9815-18EF38B167D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FDEBEAFA-C177-4D4F-8A88-E4894B0189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71024549-A290-425B-8DE3-ADBB8E61E3C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421BB25-07A9-4C7A-AC21-E014F19DA40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1E29FC98-8F40-41CA-926F-5B93F05E33C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A5DA196E-7E24-4B21-B315-DB6000B5676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A09F3BE-61AE-4356-84C7-3A7593571B02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F2C74BB-B6EB-4980-99E4-F6FEEFA8E20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5FA83112-966C-48AB-8746-6C18087C222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E5DA2DAF-E99D-4EB4-A634-07FF6053882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2A6B33D5-74B9-472C-AA56-FDF5D4DB30D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A731FC18-BEC7-4EF3-82FD-CAAB82AB6B3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018D32F2-080C-4FDC-8275-E0AA12B2E4A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7DDACFED-3155-4877-9814-B128824E537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4B932C48-43F1-4E95-9B98-E0CD8EB8FE6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A40226F-F26B-4617-8A83-ABD0F053BC0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37EFDEE-98FD-48F7-84A1-11DC58001C0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15A381C4-BB93-4E24-BBC7-8DD899D2E30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47650F01-8935-4713-80A8-4933D85D137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369C3010-A4AF-4177-990C-841AF7920F8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61A5BD2B-80F0-47B9-839B-D60F95BE548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5AE9175-611A-4AFB-8CFE-CBA34C76A16A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BDB25F6-46E2-47DF-9480-A5600212AD5E}"/>
                </a:ext>
              </a:extLst>
            </p:cNvPr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657B58A-5114-4F54-B256-E8212D3532FD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1F19552-76C1-4D7E-9F1B-DA7D0E119289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A6178F6-8F08-49E3-B115-2EFE1D56EE16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E9274458-1AD0-458D-B60F-3C8712DC20B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68094DAB-CAE8-41E9-9786-D2EC450E255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012389A-7D80-4590-A535-C71950746C5D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DF12D062-97B1-41A6-B559-3AB2B0AE438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DE49AC03-D938-4F67-8E57-EDD4D129AF2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83E2CB8-B74F-4C1F-B5E2-A1F882CB8B63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01106926-735D-407A-9E3C-B9BD29FAEAD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C232178-CC07-41BF-BDEB-EA90EBCE89D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8A228A6-768E-4286-873C-282008D4A44A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40ACFBA-0CE6-4D43-A9AB-E20BFE0CAEB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C617EEF8-995C-4FE9-85A1-B668433342E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7182386-7AB8-460D-A660-EEC5D00FBE63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1912737A-E7E5-4282-A286-B7382D6111A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D49B5AA3-FCEC-4AA9-94E0-A46A0514C50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301DB6D-02F2-448C-9A1E-6D4281F24812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811E4D06-57BA-4849-9C06-0A553E99657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172844E-E1DE-467E-8D3D-59970FA41B5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A269A8C-7AD2-4F13-A51D-EFA4AA6550B4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61B1436B-4DBC-4CF5-AEF9-933B319F253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8062AA0-E17F-407B-B464-A2102F47420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370DC3E-A75C-4EAD-9A02-9A17065C9218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82AD4FD-D3B8-4D59-94F7-8781BC505C5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5D06D8F1-8C26-45B9-985B-E91E846B86D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6408F07-C245-4FBA-9626-6E5CF480B519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A61AAAF1-6E23-4475-BC07-7D57EDD4A90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6AB1F511-FD81-4372-A156-2C0CE71B337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EA7CE6F-1A59-4037-8A96-FF1792F2262D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9B42726E-50FC-497C-BEFB-14EA56E15FF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408AA82-F271-4AD8-BBC8-C430058BFF8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4F494C7-0C9F-4E04-A761-973644E826C5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2BD87B69-A056-4819-9848-38D4CDAC1B0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72C49E2D-192D-4FBF-9BD8-9F6A0314EAA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054FD14-9C51-41FF-BD2C-9E7E07F15A25}"/>
              </a:ext>
            </a:extLst>
          </p:cNvPr>
          <p:cNvSpPr/>
          <p:nvPr userDrawn="1"/>
        </p:nvSpPr>
        <p:spPr>
          <a:xfrm>
            <a:off x="14105467" y="12803899"/>
            <a:ext cx="7800555" cy="2898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r"/>
            <a:r>
              <a:rPr lang="en-US" sz="1600" spc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Enterprise Projects</a:t>
            </a:r>
          </a:p>
        </p:txBody>
      </p:sp>
    </p:spTree>
    <p:extLst>
      <p:ext uri="{BB962C8B-B14F-4D97-AF65-F5344CB8AC3E}">
        <p14:creationId xmlns:p14="http://schemas.microsoft.com/office/powerpoint/2010/main" val="137447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8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100000"/>
        </a:lnSpc>
        <a:spcBef>
          <a:spcPct val="0"/>
        </a:spcBef>
        <a:buNone/>
        <a:defRPr sz="5600" b="1" kern="1200" spc="0" baseline="0">
          <a:solidFill>
            <a:srgbClr val="17458F"/>
          </a:solidFill>
          <a:latin typeface="+mn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Tx/>
        <a:buNone/>
        <a:defRPr sz="24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0" indent="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Tx/>
        <a:buNone/>
        <a:defRPr sz="2400" i="1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0" indent="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Tx/>
        <a:buNone/>
        <a:defRPr sz="2400" b="1" kern="1200">
          <a:solidFill>
            <a:srgbClr val="D91B5C"/>
          </a:solidFill>
          <a:latin typeface="+mn-lt"/>
          <a:ea typeface="+mn-ea"/>
          <a:cs typeface="Calibri" panose="020F0502020204030204" pitchFamily="34" charset="0"/>
        </a:defRPr>
      </a:lvl3pPr>
      <a:lvl4pPr marL="0" indent="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Wingdings" panose="05000000000000000000" pitchFamily="2" charset="2"/>
        <a:buNone/>
        <a:defRPr sz="2400" b="1" kern="1200">
          <a:solidFill>
            <a:srgbClr val="009999"/>
          </a:solidFill>
          <a:latin typeface="+mn-lt"/>
          <a:ea typeface="+mn-ea"/>
          <a:cs typeface="Calibri" panose="020F0502020204030204" pitchFamily="34" charset="0"/>
        </a:defRPr>
      </a:lvl4pPr>
      <a:lvl5pPr marL="342900" indent="-34290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Calibri" panose="020F0502020204030204" pitchFamily="34" charset="0"/>
        </a:defRPr>
      </a:lvl5pPr>
      <a:lvl6pPr marL="688976" indent="-346076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Calibri" panose="020F0502020204030204" pitchFamily="34" charset="0"/>
        </a:defRPr>
      </a:lvl6pPr>
      <a:lvl7pPr marL="1042416" indent="-34290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7pPr>
      <a:lvl8pPr marL="1389888" indent="-34290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8pPr>
      <a:lvl9pPr marL="1737360" indent="-346076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EBEEF0-D59F-1968-301E-76D57D6C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EC84C-6BDC-BAA2-D313-0BD389846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0E9CF-D596-F70B-4DC8-034D110DC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B6729-EA8A-4074-B7EF-213B1501EA94}" type="datetimeFigureOut">
              <a:rPr lang="en-AU" smtClean="0"/>
              <a:t>10-Feb-2024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C528B-7350-A50A-E19F-98C6666BA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9F637-5DD7-CD7C-5EC7-87A086375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18214-23EC-489E-8034-6A13C4B7A8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558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371600"/>
            <a:ext cx="8485472" cy="245605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All Click To Edit Master Title 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10875" y="1371600"/>
            <a:ext cx="12953925" cy="1098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More</a:t>
            </a:r>
          </a:p>
          <a:p>
            <a:pPr lvl="8"/>
            <a:r>
              <a:rPr lang="en-US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1219200" y="920114"/>
            <a:ext cx="848547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10210875" y="920114"/>
            <a:ext cx="12953925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22913129" y="12795431"/>
            <a:ext cx="25167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1600" smtClean="0">
                <a:solidFill>
                  <a:schemeClr val="bg2"/>
                </a:solidFill>
              </a:rPr>
              <a:pPr algn="r"/>
              <a:t>‹#›</a:t>
            </a:fld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>
            <a:off x="22224784" y="12795431"/>
            <a:ext cx="577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>
                <a:solidFill>
                  <a:schemeClr val="bg2"/>
                </a:solidFill>
              </a:rPr>
              <a:t>|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78E6A3-BB53-4C6D-AB85-4416E67E3F0F}"/>
              </a:ext>
            </a:extLst>
          </p:cNvPr>
          <p:cNvGrpSpPr/>
          <p:nvPr userDrawn="1"/>
        </p:nvGrpSpPr>
        <p:grpSpPr>
          <a:xfrm>
            <a:off x="-403532" y="-282329"/>
            <a:ext cx="25173128" cy="14273054"/>
            <a:chOff x="-151325" y="-141165"/>
            <a:chExt cx="9439923" cy="71365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6A0CA4F-269B-402B-8747-CDE7F5E26D61}"/>
                </a:ext>
              </a:extLst>
            </p:cNvPr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AE8B47F8-F271-4389-BC6B-FCF73FA12274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16029DFE-76C3-48FC-90F5-06329752B48B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A790E9A0-EBCF-42E8-92DD-ED631287E45C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67177F03-9A82-4D00-97BF-870BEEF4AEFD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EC90B5F0-D455-4432-8034-3960D9B5040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F5EF1562-01E0-471A-B360-D0F80105E4B1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36DB7FAA-C706-467A-8ADD-A00A320FFD9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68EDED61-9190-4B93-B523-5293190EC87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D206EF16-3753-4476-9A40-7409373300DD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53D195D9-3EE4-4A21-8C2A-06DB46D5F23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CA8E7DD1-5565-41D7-B589-237FEB65A53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2DD182C8-6C51-4899-BE37-66F711533A8E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9A0BBCE5-CC88-420C-9D01-FC1FE5774F2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0ACE0C31-E490-44D7-AECC-6F44EE83268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DF7CB19E-B8E5-4CAE-A985-866520EEA1DE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03EAE875-99FC-4C58-B9F0-FF1CE6DE088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56E3310A-45AE-4EBB-BB05-5FEEECF133B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1A9048D4-4333-4C2D-87F3-CFF54835433E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69F56938-8081-4451-B957-256FD090371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00366DEA-D529-4EB6-846E-A72907ACAB6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2F0F2072-6F74-43B6-9E8C-00BC983E41E1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C6BCBF57-4D9B-4FFE-BACC-0484075512D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36C5BF40-B158-469C-825C-8082D49C292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D3B37C24-AACE-4EBD-AB64-702991C21F30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09838A8E-302E-43FE-A2E7-669D64533BA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B32D7A70-203F-4B27-BAD9-925E08A6A16C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806B80FB-4085-4E5E-89B9-B4221E661A8C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79F3B032-DB87-4A63-BC19-39859FCF2AAC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B39E6348-CDB2-4C84-8416-47C5293BA5AA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DCA3F78F-23CE-45BD-BF90-F7F1947CAEB7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10EBA261-E774-4BC6-8FBA-74083A93788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A73DB0D2-CC59-4AFE-8066-8F0031D4408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49F6ED72-F62F-484C-92C1-E956C36538E4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7742FD41-D045-41BB-8A3F-63D4CDF3A52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6B400DD8-AC19-4B65-A4D2-E30E28E415A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11EC53B-6971-4F6C-8EF6-B744B0EDAA0B}"/>
                </a:ext>
              </a:extLst>
            </p:cNvPr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A07F7B7-E543-4EE5-97A1-1A061EDC7C81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37AD67FC-5540-4E77-B97D-536A0903E9B9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11934C06-93C9-4508-94F6-31AC50881EE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2A6688BB-5E53-43D6-B8B5-481875408F9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FB3621E2-7ECC-485B-9877-DE8EE2187252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30BC3B35-8CB9-41AE-96EB-BA3ADC90368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88F8BD82-C7D8-48CE-BF5E-0BC5EC7E7F8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A123F446-3BE6-46A4-8C24-5B7B892B251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AC8FC480-E76A-4AD4-A732-4BB109F23C8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41D66BC9-3C50-4E6D-BC95-9EE78B8F823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4BEC49FC-3612-4D0E-AB52-BC1BC47FA410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7350812F-09A4-496D-A503-B7A4C8A211F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E3BB0657-A65C-4F4C-B757-68E695B27CE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15A4E293-9D24-4BE3-8BF4-C64B70F2426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EE1B1DBA-878C-4A8E-9346-F4B1A6CEBA4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63B840EE-A82B-4E9D-BAE1-18F273C8F30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3089FA6D-7041-477F-B7F0-946F452B6A7C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DA2605C2-7B1A-4A5B-961E-78DAFBF6121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622B502F-094C-4A3B-85D3-FCDD69EA243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F8062A47-B8A5-4BE4-BDF2-A7FBE1D9FE3D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018C5A54-0542-462E-B269-A2922B6E5F0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C620B74F-DD03-48AC-9011-4362F610B3A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9680DB97-F221-4410-AE6C-B0B7CD931DE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265663FA-952E-40C5-83C3-7D9EF08C150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9A7087C6-1BF1-4519-B515-368BB95FF1D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C467C5B3-4F90-4562-BAF3-7B8D4EC3213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46CFB7EC-53F2-4D82-86DA-FE6238004B2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F9586BCF-00EF-4FFE-95B3-7A175E53658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0BF2F287-8576-48FA-9275-CFBB72D19F5B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949B54B9-A53E-4F10-9B33-A306BD9A44C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924CA6D2-FC91-48C1-A0E5-4745AB4FA06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58301EC9-37B0-4358-ADD2-F62E1F894516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7261F985-5B56-4784-B2AB-8243B92A265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AA33E56-FA79-4218-9DF9-C6BE736FD59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0A90D295-AB52-4081-8F2B-AF35078FFF12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680E416-54F2-447D-A498-4296D764BCAA}"/>
                </a:ext>
              </a:extLst>
            </p:cNvPr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DB267B5-A5AC-4136-9E5B-6A50E0D2AA45}"/>
                  </a:ext>
                </a:extLst>
              </p:cNvPr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EE7BBF5F-A0D6-447F-A876-76FF6BA23AA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46519CC2-D5C2-47D5-8A11-62AF5827B249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67955CFD-710F-4068-A231-BA417FCD489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841B425-7392-4CF8-A76D-DE72B35316BA}"/>
                  </a:ext>
                </a:extLst>
              </p:cNvPr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1417D539-5A11-4BA8-97A0-FA06589A4BB0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C35681A3-01D2-4737-B723-C492C34B6F9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EE36EDF-8FB6-41F6-B7A2-CBF86AF2D6EB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02132C31-7B8C-4D9F-B3E9-32249143279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A6B71633-8544-4B6B-A33F-066FD8870FBE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8E37920-2D1E-47ED-A968-3E019E41BCD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416646E0-8FC5-4AB3-90C6-DA3833B9C15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9FF6E7BF-2832-43D9-B365-61B03103970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627DA3A-BDBE-48FC-9815-18EF38B167D4}"/>
                  </a:ext>
                </a:extLst>
              </p:cNvPr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FDEBEAFA-C177-4D4F-8A88-E4894B01894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71024549-A290-425B-8DE3-ADBB8E61E3C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7421BB25-07A9-4C7A-AC21-E014F19DA401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1E29FC98-8F40-41CA-926F-5B93F05E33C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A5DA196E-7E24-4B21-B315-DB6000B5676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A09F3BE-61AE-4356-84C7-3A7593571B02}"/>
                  </a:ext>
                </a:extLst>
              </p:cNvPr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F2C74BB-B6EB-4980-99E4-F6FEEFA8E20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5FA83112-966C-48AB-8746-6C18087C222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E5DA2DAF-E99D-4EB4-A634-07FF6053882F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2A6B33D5-74B9-472C-AA56-FDF5D4DB30D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A731FC18-BEC7-4EF3-82FD-CAAB82AB6B3F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018D32F2-080C-4FDC-8275-E0AA12B2E4A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7DDACFED-3155-4877-9814-B128824E537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4B932C48-43F1-4E95-9B98-E0CD8EB8FE6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A40226F-F26B-4617-8A83-ABD0F053BC0E}"/>
                  </a:ext>
                </a:extLst>
              </p:cNvPr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37EFDEE-98FD-48F7-84A1-11DC58001C05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15A381C4-BB93-4E24-BBC7-8DD899D2E306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47650F01-8935-4713-80A8-4933D85D1373}"/>
                  </a:ext>
                </a:extLst>
              </p:cNvPr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369C3010-A4AF-4177-990C-841AF7920F88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61A5BD2B-80F0-47B9-839B-D60F95BE548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5AE9175-611A-4AFB-8CFE-CBA34C76A16A}"/>
                  </a:ext>
                </a:extLst>
              </p:cNvPr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BDB25F6-46E2-47DF-9480-A5600212AD5E}"/>
                </a:ext>
              </a:extLst>
            </p:cNvPr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657B58A-5114-4F54-B256-E8212D3532FD}"/>
                  </a:ext>
                </a:extLst>
              </p:cNvPr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1F19552-76C1-4D7E-9F1B-DA7D0E119289}"/>
                  </a:ext>
                </a:extLst>
              </p:cNvPr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A6178F6-8F08-49E3-B115-2EFE1D56EE16}"/>
                  </a:ext>
                </a:extLst>
              </p:cNvPr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E9274458-1AD0-458D-B60F-3C8712DC20B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68094DAB-CAE8-41E9-9786-D2EC450E255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012389A-7D80-4590-A535-C71950746C5D}"/>
                  </a:ext>
                </a:extLst>
              </p:cNvPr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DF12D062-97B1-41A6-B559-3AB2B0AE438E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DE49AC03-D938-4F67-8E57-EDD4D129AF23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83E2CB8-B74F-4C1F-B5E2-A1F882CB8B63}"/>
                  </a:ext>
                </a:extLst>
              </p:cNvPr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01106926-735D-407A-9E3C-B9BD29FAEAD6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C232178-CC07-41BF-BDEB-EA90EBCE89DD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8A228A6-768E-4286-873C-282008D4A44A}"/>
                  </a:ext>
                </a:extLst>
              </p:cNvPr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40ACFBA-0CE6-4D43-A9AB-E20BFE0CAEB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C617EEF8-995C-4FE9-85A1-B668433342E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7182386-7AB8-460D-A660-EEC5D00FBE63}"/>
                  </a:ext>
                </a:extLst>
              </p:cNvPr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1912737A-E7E5-4282-A286-B7382D6111A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D49B5AA3-FCEC-4AA9-94E0-A46A0514C505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301DB6D-02F2-448C-9A1E-6D4281F24812}"/>
                  </a:ext>
                </a:extLst>
              </p:cNvPr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811E4D06-57BA-4849-9C06-0A553E996577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172844E-E1DE-467E-8D3D-59970FA41B5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A269A8C-7AD2-4F13-A51D-EFA4AA6550B4}"/>
                  </a:ext>
                </a:extLst>
              </p:cNvPr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61B1436B-4DBC-4CF5-AEF9-933B319F2532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8062AA0-E17F-407B-B464-A2102F474202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370DC3E-A75C-4EAD-9A02-9A17065C9218}"/>
                  </a:ext>
                </a:extLst>
              </p:cNvPr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82AD4FD-D3B8-4D59-94F7-8781BC505C5B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5D06D8F1-8C26-45B9-985B-E91E846B86D1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6408F07-C245-4FBA-9626-6E5CF480B519}"/>
                  </a:ext>
                </a:extLst>
              </p:cNvPr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A61AAAF1-6E23-4475-BC07-7D57EDD4A903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6AB1F511-FD81-4372-A156-2C0CE71B3377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EA7CE6F-1A59-4037-8A96-FF1792F2262D}"/>
                  </a:ext>
                </a:extLst>
              </p:cNvPr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9B42726E-50FC-497C-BEFB-14EA56E15FF1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408AA82-F271-4AD8-BBC8-C430058BFF8B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4F494C7-0C9F-4E04-A761-973644E826C5}"/>
                  </a:ext>
                </a:extLst>
              </p:cNvPr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2BD87B69-A056-4819-9848-38D4CDAC1B0A}"/>
                    </a:ext>
                  </a:extLst>
                </p:cNvPr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72C49E2D-192D-4FBF-9BD8-9F6A0314EAA9}"/>
                    </a:ext>
                  </a:extLst>
                </p:cNvPr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054FD14-9C51-41FF-BD2C-9E7E07F15A25}"/>
              </a:ext>
            </a:extLst>
          </p:cNvPr>
          <p:cNvSpPr/>
          <p:nvPr userDrawn="1"/>
        </p:nvSpPr>
        <p:spPr>
          <a:xfrm>
            <a:off x="14105467" y="12803899"/>
            <a:ext cx="7800555" cy="2898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r"/>
            <a:r>
              <a:rPr lang="en-US" sz="1600" spc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Enterprise Projects</a:t>
            </a:r>
          </a:p>
        </p:txBody>
      </p:sp>
    </p:spTree>
    <p:extLst>
      <p:ext uri="{BB962C8B-B14F-4D97-AF65-F5344CB8AC3E}">
        <p14:creationId xmlns:p14="http://schemas.microsoft.com/office/powerpoint/2010/main" val="416369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8" r:id="rId16"/>
  </p:sldLayoutIdLst>
  <p:txStyles>
    <p:titleStyle>
      <a:lvl1pPr algn="l" defTabSz="1828800" rtl="0" eaLnBrk="1" latinLnBrk="0" hangingPunct="1">
        <a:lnSpc>
          <a:spcPct val="100000"/>
        </a:lnSpc>
        <a:spcBef>
          <a:spcPct val="0"/>
        </a:spcBef>
        <a:buNone/>
        <a:defRPr sz="5600" b="1" kern="1200" spc="0" baseline="0">
          <a:solidFill>
            <a:srgbClr val="17458F"/>
          </a:solidFill>
          <a:latin typeface="+mn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Tx/>
        <a:buNone/>
        <a:defRPr sz="24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0" indent="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Tx/>
        <a:buNone/>
        <a:defRPr sz="2400" i="1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0" indent="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Tx/>
        <a:buNone/>
        <a:defRPr sz="2400" b="1" kern="1200">
          <a:solidFill>
            <a:srgbClr val="D91B5C"/>
          </a:solidFill>
          <a:latin typeface="+mn-lt"/>
          <a:ea typeface="+mn-ea"/>
          <a:cs typeface="Calibri" panose="020F0502020204030204" pitchFamily="34" charset="0"/>
        </a:defRPr>
      </a:lvl3pPr>
      <a:lvl4pPr marL="0" indent="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Wingdings" panose="05000000000000000000" pitchFamily="2" charset="2"/>
        <a:buNone/>
        <a:defRPr sz="2400" b="1" kern="1200">
          <a:solidFill>
            <a:srgbClr val="009999"/>
          </a:solidFill>
          <a:latin typeface="+mn-lt"/>
          <a:ea typeface="+mn-ea"/>
          <a:cs typeface="Calibri" panose="020F0502020204030204" pitchFamily="34" charset="0"/>
        </a:defRPr>
      </a:lvl4pPr>
      <a:lvl5pPr marL="342900" indent="-34290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Calibri" panose="020F0502020204030204" pitchFamily="34" charset="0"/>
        </a:defRPr>
      </a:lvl5pPr>
      <a:lvl6pPr marL="688976" indent="-346076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Calibri" panose="020F0502020204030204" pitchFamily="34" charset="0"/>
        </a:defRPr>
      </a:lvl6pPr>
      <a:lvl7pPr marL="1042416" indent="-34290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7pPr>
      <a:lvl8pPr marL="1389888" indent="-342900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8pPr>
      <a:lvl9pPr marL="1737360" indent="-346076" algn="l" defTabSz="18288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Zone 8 B &amp; W-11.jpg" descr="Zone 8 B &amp; W-11.jpg"/>
          <p:cNvPicPr>
            <a:picLocks noChangeAspect="1"/>
          </p:cNvPicPr>
          <p:nvPr/>
        </p:nvPicPr>
        <p:blipFill>
          <a:blip r:embed="rId3"/>
          <a:srcRect l="25041" t="12007" r="9744" b="20441"/>
          <a:stretch>
            <a:fillRect/>
          </a:stretch>
        </p:blipFill>
        <p:spPr>
          <a:xfrm>
            <a:off x="0" y="-76507"/>
            <a:ext cx="24793434" cy="13787536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Jyoti, Rotarian since 2016."/>
          <p:cNvSpPr txBox="1"/>
          <p:nvPr/>
        </p:nvSpPr>
        <p:spPr>
          <a:xfrm>
            <a:off x="-1369490" y="12824941"/>
            <a:ext cx="12909326" cy="1009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r">
              <a:lnSpc>
                <a:spcPct val="150000"/>
              </a:lnSpc>
              <a:defRPr sz="2400" b="0" spc="24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Jyoti, Rotarian since 2016.</a:t>
            </a:r>
          </a:p>
        </p:txBody>
      </p:sp>
      <p:pic>
        <p:nvPicPr>
          <p:cNvPr id="128" name="Imag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9" t="34601" r="28809" b="27064"/>
          <a:stretch/>
        </p:blipFill>
        <p:spPr>
          <a:xfrm>
            <a:off x="252919" y="11839132"/>
            <a:ext cx="7116877" cy="169743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Zone 8 Regionalisation…"/>
          <p:cNvSpPr txBox="1"/>
          <p:nvPr/>
        </p:nvSpPr>
        <p:spPr>
          <a:xfrm>
            <a:off x="-453658" y="2886646"/>
            <a:ext cx="14852651" cy="3592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>
              <a:lnSpc>
                <a:spcPct val="80000"/>
              </a:lnSpc>
              <a:defRPr sz="14000" b="0" spc="-419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n-US" dirty="0"/>
              <a:t>Your next role in Rotary awaits!</a:t>
            </a:r>
            <a:endParaRPr lang="en-NZ" dirty="0"/>
          </a:p>
        </p:txBody>
      </p:sp>
      <p:sp>
        <p:nvSpPr>
          <p:cNvPr id="130" name="June 2022"/>
          <p:cNvSpPr txBox="1"/>
          <p:nvPr/>
        </p:nvSpPr>
        <p:spPr>
          <a:xfrm>
            <a:off x="2195822" y="8810194"/>
            <a:ext cx="10042909" cy="1013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1" indent="0">
              <a:lnSpc>
                <a:spcPct val="150000"/>
              </a:lnSpc>
              <a:defRPr sz="3100" b="0" spc="31">
                <a:solidFill>
                  <a:srgbClr val="FFFFFF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endParaRPr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5035CB-5CB6-4E0E-5290-716C49015623}"/>
              </a:ext>
            </a:extLst>
          </p:cNvPr>
          <p:cNvSpPr txBox="1"/>
          <p:nvPr/>
        </p:nvSpPr>
        <p:spPr>
          <a:xfrm>
            <a:off x="1483336" y="7405751"/>
            <a:ext cx="10978662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4000" b="1" i="0" u="none" strike="noStrike" cap="none" spc="-100" normalizeH="0" dirty="0">
                <a:ln>
                  <a:noFill/>
                </a:ln>
                <a:solidFill>
                  <a:srgbClr val="F7A81B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Portfolio Committee Member and Rotary Specialist Roles,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4000" b="1" i="0" u="none" strike="noStrike" cap="none" spc="-100" normalizeH="0" dirty="0">
                <a:ln>
                  <a:noFill/>
                </a:ln>
                <a:solidFill>
                  <a:srgbClr val="F7A81B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February 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A0632-48A7-6B41-D5C3-84A5D8313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F414F5E5-1357-06F6-1896-561C3D6DB491}"/>
              </a:ext>
            </a:extLst>
          </p:cNvPr>
          <p:cNvSpPr/>
          <p:nvPr/>
        </p:nvSpPr>
        <p:spPr>
          <a:xfrm>
            <a:off x="0" y="0"/>
            <a:ext cx="24383999" cy="3493478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9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How can you learn more?">
            <a:extLst>
              <a:ext uri="{FF2B5EF4-FFF2-40B4-BE49-F238E27FC236}">
                <a16:creationId xmlns:a16="http://schemas.microsoft.com/office/drawing/2014/main" id="{F74BEB7F-A8B9-F1B4-D26B-82898B5A997E}"/>
              </a:ext>
            </a:extLst>
          </p:cNvPr>
          <p:cNvSpPr txBox="1"/>
          <p:nvPr/>
        </p:nvSpPr>
        <p:spPr>
          <a:xfrm>
            <a:off x="0" y="2290263"/>
            <a:ext cx="22299931" cy="120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marR="0" lvl="1" indent="0" algn="l" defTabSz="1828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n-US" sz="9600" b="0" kern="1200" spc="90" dirty="0">
                <a:solidFill>
                  <a:srgbClr val="F7A81B"/>
                </a:solidFill>
                <a:latin typeface="Frutiger LT Std 45 Light"/>
                <a:sym typeface="Frutiger LT Std 45 Light"/>
              </a:rPr>
              <a:t>Learning and Development</a:t>
            </a:r>
            <a:endParaRPr kumimoji="0" sz="9600" b="0" i="0" u="none" strike="noStrike" kern="1200" cap="none" spc="9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Frutiger LT Std 45 Light"/>
              <a:sym typeface="Frutiger LT Std 45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91A067-88DD-5DFA-4038-3DCA5DC0B6E8}"/>
              </a:ext>
            </a:extLst>
          </p:cNvPr>
          <p:cNvSpPr txBox="1"/>
          <p:nvPr/>
        </p:nvSpPr>
        <p:spPr>
          <a:xfrm>
            <a:off x="13392536" y="9802739"/>
            <a:ext cx="4989104" cy="20427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9FA082-A03A-AF74-2A04-9F858D57099A}"/>
              </a:ext>
            </a:extLst>
          </p:cNvPr>
          <p:cNvSpPr txBox="1"/>
          <p:nvPr/>
        </p:nvSpPr>
        <p:spPr>
          <a:xfrm>
            <a:off x="1593071" y="10824129"/>
            <a:ext cx="4989104" cy="169483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Portfolio Lead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Euan Miller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RC of </a:t>
            </a:r>
            <a:r>
              <a:rPr lang="en-US" sz="2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Norwood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South Australia, Australia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A7DC6-435B-6A2F-E2A6-59D9952F720B}"/>
              </a:ext>
            </a:extLst>
          </p:cNvPr>
          <p:cNvSpPr txBox="1"/>
          <p:nvPr/>
        </p:nvSpPr>
        <p:spPr>
          <a:xfrm>
            <a:off x="9340347" y="6779293"/>
            <a:ext cx="4989104" cy="20427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Leadership 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0B8E4-618D-94FD-AF26-2CCEC6ACF56D}"/>
              </a:ext>
            </a:extLst>
          </p:cNvPr>
          <p:cNvSpPr txBox="1"/>
          <p:nvPr/>
        </p:nvSpPr>
        <p:spPr>
          <a:xfrm>
            <a:off x="17444725" y="6779293"/>
            <a:ext cx="4989104" cy="20427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Learning and development (Zone and club level)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0393F-8357-7530-ADA2-B8577CA672F0}"/>
              </a:ext>
            </a:extLst>
          </p:cNvPr>
          <p:cNvSpPr txBox="1"/>
          <p:nvPr/>
        </p:nvSpPr>
        <p:spPr>
          <a:xfrm>
            <a:off x="11834899" y="4664224"/>
            <a:ext cx="8104378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i="1" dirty="0">
                <a:solidFill>
                  <a:srgbClr val="FAC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 expertise in…</a:t>
            </a:r>
            <a:endParaRPr kumimoji="0" lang="en-AU" sz="5000" b="1" i="1" u="none" strike="noStrike" cap="none" spc="0" normalizeH="0" baseline="0" dirty="0">
              <a:ln>
                <a:noFill/>
              </a:ln>
              <a:solidFill>
                <a:srgbClr val="FAC36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1" name="Picture 10" descr="A person smiling in front of a flag&#10;&#10;Description automatically generated">
            <a:extLst>
              <a:ext uri="{FF2B5EF4-FFF2-40B4-BE49-F238E27FC236}">
                <a16:creationId xmlns:a16="http://schemas.microsoft.com/office/drawing/2014/main" id="{F86E66C9-E323-7AB1-DC2D-F9BB89B81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06" y="5165289"/>
            <a:ext cx="5057234" cy="5057234"/>
          </a:xfrm>
          <a:prstGeom prst="rect">
            <a:avLst/>
          </a:prstGeom>
          <a:ln w="76200">
            <a:solidFill>
              <a:srgbClr val="FAC360"/>
            </a:solidFill>
          </a:ln>
        </p:spPr>
      </p:pic>
    </p:spTree>
    <p:extLst>
      <p:ext uri="{BB962C8B-B14F-4D97-AF65-F5344CB8AC3E}">
        <p14:creationId xmlns:p14="http://schemas.microsoft.com/office/powerpoint/2010/main" val="41077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D624F-4549-9E5C-0F31-3185F267A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671BB0A4-CFEF-8ECF-B6CA-C18408CC8964}"/>
              </a:ext>
            </a:extLst>
          </p:cNvPr>
          <p:cNvSpPr/>
          <p:nvPr/>
        </p:nvSpPr>
        <p:spPr>
          <a:xfrm>
            <a:off x="0" y="0"/>
            <a:ext cx="24383999" cy="3493478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9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How can you learn more?">
            <a:extLst>
              <a:ext uri="{FF2B5EF4-FFF2-40B4-BE49-F238E27FC236}">
                <a16:creationId xmlns:a16="http://schemas.microsoft.com/office/drawing/2014/main" id="{95D12EDD-F52D-692C-DE93-42610B61D534}"/>
              </a:ext>
            </a:extLst>
          </p:cNvPr>
          <p:cNvSpPr txBox="1"/>
          <p:nvPr/>
        </p:nvSpPr>
        <p:spPr>
          <a:xfrm>
            <a:off x="0" y="2290263"/>
            <a:ext cx="22299931" cy="120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marR="0" lvl="1" indent="0" algn="l" defTabSz="1828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kumimoji="0" lang="en-US" sz="9600" b="0" i="0" u="none" strike="noStrike" kern="1200" cap="none" spc="90" normalizeH="0" baseline="0" noProof="0" dirty="0">
                <a:ln>
                  <a:noFill/>
                </a:ln>
                <a:solidFill>
                  <a:srgbClr val="F7A81B"/>
                </a:solidFill>
                <a:effectLst/>
                <a:uLnTx/>
                <a:uFillTx/>
                <a:latin typeface="Frutiger LT Std 45 Light"/>
                <a:sym typeface="Frutiger LT Std 45 Light"/>
              </a:rPr>
              <a:t>Diversity, Equity </a:t>
            </a:r>
            <a:r>
              <a:rPr lang="en-US" sz="9600" b="0" kern="1200" spc="90" dirty="0">
                <a:solidFill>
                  <a:srgbClr val="F7A81B"/>
                </a:solidFill>
                <a:latin typeface="Frutiger LT Std 45 Light"/>
                <a:sym typeface="Frutiger LT Std 45 Light"/>
              </a:rPr>
              <a:t>and Inclusion (DEI)</a:t>
            </a:r>
            <a:endParaRPr kumimoji="0" sz="9600" b="0" i="0" u="none" strike="noStrike" kern="1200" cap="none" spc="9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Frutiger LT Std 45 Light"/>
              <a:sym typeface="Frutiger LT Std 45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AA7A58-9BD2-221E-5272-19C2B1FD136F}"/>
              </a:ext>
            </a:extLst>
          </p:cNvPr>
          <p:cNvSpPr txBox="1"/>
          <p:nvPr/>
        </p:nvSpPr>
        <p:spPr>
          <a:xfrm>
            <a:off x="1593071" y="10824129"/>
            <a:ext cx="4989104" cy="120321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Portfolio Lead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b="0" i="1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advised</a:t>
            </a:r>
            <a:endParaRPr kumimoji="0" lang="en-US" sz="2500" b="0" i="1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38CD0B-B706-7805-581C-D629B1C26995}"/>
              </a:ext>
            </a:extLst>
          </p:cNvPr>
          <p:cNvSpPr txBox="1"/>
          <p:nvPr/>
        </p:nvSpPr>
        <p:spPr>
          <a:xfrm>
            <a:off x="9697446" y="7427957"/>
            <a:ext cx="5523517" cy="383667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DEI analysis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61B675-80A0-0E16-B8B0-E024764907EE}"/>
              </a:ext>
            </a:extLst>
          </p:cNvPr>
          <p:cNvSpPr txBox="1"/>
          <p:nvPr/>
        </p:nvSpPr>
        <p:spPr>
          <a:xfrm>
            <a:off x="17267412" y="7427957"/>
            <a:ext cx="5523517" cy="383667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DEI promotion and support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EB9BF1-0326-10B6-15C5-E263CA1699AB}"/>
              </a:ext>
            </a:extLst>
          </p:cNvPr>
          <p:cNvSpPr txBox="1"/>
          <p:nvPr/>
        </p:nvSpPr>
        <p:spPr>
          <a:xfrm>
            <a:off x="12457469" y="5783741"/>
            <a:ext cx="8104378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i="1" dirty="0">
                <a:solidFill>
                  <a:srgbClr val="FAC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 expertise in…</a:t>
            </a:r>
            <a:endParaRPr kumimoji="0" lang="en-AU" sz="5000" b="1" i="1" u="none" strike="noStrike" cap="none" spc="0" normalizeH="0" baseline="0" dirty="0">
              <a:ln>
                <a:noFill/>
              </a:ln>
              <a:solidFill>
                <a:srgbClr val="FAC36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07900E-C503-312D-68FB-CE6192AAD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9006" y="5165289"/>
            <a:ext cx="5057234" cy="5057234"/>
          </a:xfrm>
          <a:prstGeom prst="rect">
            <a:avLst/>
          </a:prstGeom>
          <a:ln w="76200">
            <a:solidFill>
              <a:srgbClr val="FAC360"/>
            </a:solidFill>
          </a:ln>
        </p:spPr>
      </p:pic>
    </p:spTree>
    <p:extLst>
      <p:ext uri="{BB962C8B-B14F-4D97-AF65-F5344CB8AC3E}">
        <p14:creationId xmlns:p14="http://schemas.microsoft.com/office/powerpoint/2010/main" val="154718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"/>
          <p:cNvSpPr/>
          <p:nvPr/>
        </p:nvSpPr>
        <p:spPr>
          <a:xfrm>
            <a:off x="-38098" y="0"/>
            <a:ext cx="24383999" cy="2909818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600" b="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How can you learn more?">
            <a:extLst>
              <a:ext uri="{FF2B5EF4-FFF2-40B4-BE49-F238E27FC236}">
                <a16:creationId xmlns:a16="http://schemas.microsoft.com/office/drawing/2014/main" id="{99EB0E17-BB44-B056-0265-BB93B2FE65C1}"/>
              </a:ext>
            </a:extLst>
          </p:cNvPr>
          <p:cNvSpPr txBox="1"/>
          <p:nvPr/>
        </p:nvSpPr>
        <p:spPr>
          <a:xfrm>
            <a:off x="-19050" y="1576120"/>
            <a:ext cx="24345902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lvl="1" indent="0" algn="l" defTabSz="1828800" hangingPunct="1"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n-US" sz="8000" b="0" kern="1200" spc="90" dirty="0">
                <a:solidFill>
                  <a:srgbClr val="F7A81B"/>
                </a:solidFill>
                <a:latin typeface="Frutiger LT Std 45 Light"/>
                <a:sym typeface="Frutiger LT Std 45 Light"/>
              </a:rPr>
              <a:t>W</a:t>
            </a:r>
            <a:r>
              <a:rPr lang="en-AU" sz="8000" b="0" kern="1200" spc="90" dirty="0">
                <a:solidFill>
                  <a:srgbClr val="F7A81B"/>
                </a:solidFill>
                <a:latin typeface="Frutiger LT Std 45 Light"/>
                <a:sym typeface="Frutiger LT Std 45 Light"/>
              </a:rPr>
              <a:t>hat is a Rotary Specialist?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5B54C9-F9B6-0208-C384-F1D82C148C18}"/>
              </a:ext>
            </a:extLst>
          </p:cNvPr>
          <p:cNvSpPr txBox="1"/>
          <p:nvPr/>
        </p:nvSpPr>
        <p:spPr>
          <a:xfrm>
            <a:off x="11167354" y="3240558"/>
            <a:ext cx="12436988" cy="1018151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7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Specialist can be: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700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who has been in Rotary anywhere from a few months or a few decades</a:t>
            </a:r>
          </a:p>
          <a:p>
            <a:pPr algn="l"/>
            <a:endParaRPr lang="en-US" sz="3700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Rotaractors</a:t>
            </a:r>
            <a:endParaRPr lang="en-US" sz="3700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700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who has held multiple leadership positions in Rotary, or none at all</a:t>
            </a:r>
          </a:p>
          <a:p>
            <a:pPr algn="l"/>
            <a:endParaRPr lang="en-US" sz="3700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who is already or has not yet delivered assistance to clubs and members in their area of expertise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700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who has relevant formal qualifications or has gained expertise through practical experience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11FB6D-2695-49B3-C708-665963C15844}"/>
              </a:ext>
            </a:extLst>
          </p:cNvPr>
          <p:cNvSpPr txBox="1"/>
          <p:nvPr/>
        </p:nvSpPr>
        <p:spPr>
          <a:xfrm>
            <a:off x="779658" y="4423291"/>
            <a:ext cx="9867088" cy="514183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7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37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in a particular field</a:t>
            </a:r>
            <a:r>
              <a:rPr lang="en-US" sz="37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who:</a:t>
            </a:r>
          </a:p>
          <a:p>
            <a:endParaRPr lang="en-US" sz="3700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7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Gives advice and/or support to clubs</a:t>
            </a:r>
          </a:p>
          <a:p>
            <a:pPr algn="l"/>
            <a:endParaRPr lang="en-US" sz="3700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7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Knows who other experts are</a:t>
            </a:r>
          </a:p>
          <a:p>
            <a:pPr algn="l"/>
            <a:endParaRPr lang="en-US" sz="3700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7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Liaises with clubs throughout the Zone online or in person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7A034-FDC4-0BA1-9811-C4166CA725C2}"/>
              </a:ext>
            </a:extLst>
          </p:cNvPr>
          <p:cNvSpPr txBox="1"/>
          <p:nvPr/>
        </p:nvSpPr>
        <p:spPr>
          <a:xfrm>
            <a:off x="779658" y="10037419"/>
            <a:ext cx="9867088" cy="136207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7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be a Specialist in </a:t>
            </a:r>
            <a:r>
              <a:rPr lang="en-US" sz="37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one</a:t>
            </a:r>
            <a:r>
              <a:rPr lang="en-US" sz="37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field.</a:t>
            </a:r>
          </a:p>
        </p:txBody>
      </p:sp>
    </p:spTree>
    <p:extLst>
      <p:ext uri="{BB962C8B-B14F-4D97-AF65-F5344CB8AC3E}">
        <p14:creationId xmlns:p14="http://schemas.microsoft.com/office/powerpoint/2010/main" val="19956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CCDFD-6C2B-2101-4A3E-C54E7FCD2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">
            <a:extLst>
              <a:ext uri="{FF2B5EF4-FFF2-40B4-BE49-F238E27FC236}">
                <a16:creationId xmlns:a16="http://schemas.microsoft.com/office/drawing/2014/main" id="{03CC0E9C-A5F6-8A7B-1D62-116832240F13}"/>
              </a:ext>
            </a:extLst>
          </p:cNvPr>
          <p:cNvSpPr/>
          <p:nvPr/>
        </p:nvSpPr>
        <p:spPr>
          <a:xfrm>
            <a:off x="-38098" y="0"/>
            <a:ext cx="24383999" cy="2909818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600" b="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How can you learn more?">
            <a:extLst>
              <a:ext uri="{FF2B5EF4-FFF2-40B4-BE49-F238E27FC236}">
                <a16:creationId xmlns:a16="http://schemas.microsoft.com/office/drawing/2014/main" id="{71D5092B-C72C-40BB-90D0-556FB13C7108}"/>
              </a:ext>
            </a:extLst>
          </p:cNvPr>
          <p:cNvSpPr txBox="1"/>
          <p:nvPr/>
        </p:nvSpPr>
        <p:spPr>
          <a:xfrm>
            <a:off x="-19050" y="1576120"/>
            <a:ext cx="24345902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lvl="1" indent="0" algn="l" defTabSz="1828800" hangingPunct="1"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n-US" sz="8000" b="0" kern="1200" spc="90" dirty="0">
                <a:solidFill>
                  <a:srgbClr val="F7A81B"/>
                </a:solidFill>
                <a:latin typeface="Frutiger LT Std 45 Light"/>
                <a:sym typeface="Frutiger LT Std 45 Light"/>
              </a:rPr>
              <a:t>What experience can a Specialist have?</a:t>
            </a:r>
            <a:endParaRPr lang="en-AU" sz="8000" b="0" kern="1200" spc="90" dirty="0">
              <a:solidFill>
                <a:srgbClr val="F7A81B"/>
              </a:solidFill>
              <a:latin typeface="Frutiger LT Std 45 Light"/>
              <a:sym typeface="Frutiger LT Std 45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AFC207-F7DA-F525-8635-8A07FBAE6448}"/>
              </a:ext>
            </a:extLst>
          </p:cNvPr>
          <p:cNvSpPr txBox="1"/>
          <p:nvPr/>
        </p:nvSpPr>
        <p:spPr>
          <a:xfrm>
            <a:off x="12479781" y="8395327"/>
            <a:ext cx="4707537" cy="335130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Volunteering experience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(within or outside of Rotary)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2D6049-891E-BC14-2D5F-6849EC3EBBA4}"/>
              </a:ext>
            </a:extLst>
          </p:cNvPr>
          <p:cNvSpPr txBox="1"/>
          <p:nvPr/>
        </p:nvSpPr>
        <p:spPr>
          <a:xfrm>
            <a:off x="1323613" y="8395328"/>
            <a:ext cx="4707537" cy="335130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educational and professional qualifications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EE84AE-4098-D0B1-50AC-9FB4CD59ECFF}"/>
              </a:ext>
            </a:extLst>
          </p:cNvPr>
          <p:cNvSpPr txBox="1"/>
          <p:nvPr/>
        </p:nvSpPr>
        <p:spPr>
          <a:xfrm>
            <a:off x="6901697" y="8395327"/>
            <a:ext cx="4707537" cy="335130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Professional/career experience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49377F-AE1A-35D2-87C9-D091A1682092}"/>
              </a:ext>
            </a:extLst>
          </p:cNvPr>
          <p:cNvSpPr txBox="1"/>
          <p:nvPr/>
        </p:nvSpPr>
        <p:spPr>
          <a:xfrm>
            <a:off x="18057865" y="8395327"/>
            <a:ext cx="4707537" cy="335130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types of informal practical experience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7" name="Picture 16" descr="A stack of books with a graduation cap&#10;&#10;Description automatically generated">
            <a:extLst>
              <a:ext uri="{FF2B5EF4-FFF2-40B4-BE49-F238E27FC236}">
                <a16:creationId xmlns:a16="http://schemas.microsoft.com/office/drawing/2014/main" id="{3A462B5C-9DC8-D9D3-76A7-6E841ED2F6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7" t="19209" r="16394" b="17561"/>
          <a:stretch/>
        </p:blipFill>
        <p:spPr>
          <a:xfrm>
            <a:off x="2412460" y="5098613"/>
            <a:ext cx="2676874" cy="2549430"/>
          </a:xfrm>
          <a:prstGeom prst="rect">
            <a:avLst/>
          </a:prstGeom>
        </p:spPr>
      </p:pic>
      <p:pic>
        <p:nvPicPr>
          <p:cNvPr id="19" name="Picture 18" descr="A hand holding a heart&#10;&#10;Description automatically generated">
            <a:extLst>
              <a:ext uri="{FF2B5EF4-FFF2-40B4-BE49-F238E27FC236}">
                <a16:creationId xmlns:a16="http://schemas.microsoft.com/office/drawing/2014/main" id="{84D85DED-174C-94CF-4CD6-202EE15E64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3" t="23046" r="18160" b="25127"/>
          <a:stretch/>
        </p:blipFill>
        <p:spPr>
          <a:xfrm>
            <a:off x="13567589" y="5208399"/>
            <a:ext cx="2745332" cy="2258921"/>
          </a:xfrm>
          <a:prstGeom prst="rect">
            <a:avLst/>
          </a:prstGeom>
        </p:spPr>
      </p:pic>
      <p:pic>
        <p:nvPicPr>
          <p:cNvPr id="22" name="Picture 21" descr="A line art of a head with a heart inside&#10;&#10;Description automatically generated">
            <a:extLst>
              <a:ext uri="{FF2B5EF4-FFF2-40B4-BE49-F238E27FC236}">
                <a16:creationId xmlns:a16="http://schemas.microsoft.com/office/drawing/2014/main" id="{497575C2-989F-789F-F64E-7E2FE0D632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7" t="18141" r="22511" b="18128"/>
          <a:stretch/>
        </p:blipFill>
        <p:spPr>
          <a:xfrm>
            <a:off x="19244575" y="4760774"/>
            <a:ext cx="2337577" cy="2706546"/>
          </a:xfrm>
          <a:prstGeom prst="rect">
            <a:avLst/>
          </a:prstGeom>
        </p:spPr>
      </p:pic>
      <p:pic>
        <p:nvPicPr>
          <p:cNvPr id="24" name="Picture 23" descr="A line art of a briefcase&#10;&#10;Description automatically generated">
            <a:extLst>
              <a:ext uri="{FF2B5EF4-FFF2-40B4-BE49-F238E27FC236}">
                <a16:creationId xmlns:a16="http://schemas.microsoft.com/office/drawing/2014/main" id="{79DF55EA-A761-0192-EFDA-6100D1779D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20966" r="20429" b="21155"/>
          <a:stretch/>
        </p:blipFill>
        <p:spPr>
          <a:xfrm>
            <a:off x="8222339" y="5287722"/>
            <a:ext cx="2212244" cy="210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8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">
            <a:extLst>
              <a:ext uri="{FF2B5EF4-FFF2-40B4-BE49-F238E27FC236}">
                <a16:creationId xmlns:a16="http://schemas.microsoft.com/office/drawing/2014/main" id="{5E38D53C-75AC-B1C8-4CD0-CA254DDF54F3}"/>
              </a:ext>
            </a:extLst>
          </p:cNvPr>
          <p:cNvSpPr/>
          <p:nvPr/>
        </p:nvSpPr>
        <p:spPr>
          <a:xfrm>
            <a:off x="0" y="-64505"/>
            <a:ext cx="24383999" cy="2857332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600" b="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How can you learn more?">
            <a:extLst>
              <a:ext uri="{FF2B5EF4-FFF2-40B4-BE49-F238E27FC236}">
                <a16:creationId xmlns:a16="http://schemas.microsoft.com/office/drawing/2014/main" id="{468FF6F5-8A75-41AE-0BDF-B970FEB1D694}"/>
              </a:ext>
            </a:extLst>
          </p:cNvPr>
          <p:cNvSpPr txBox="1"/>
          <p:nvPr/>
        </p:nvSpPr>
        <p:spPr>
          <a:xfrm>
            <a:off x="33142" y="1595925"/>
            <a:ext cx="22299931" cy="120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lvl="1" indent="0" algn="l" defTabSz="1828800" hangingPunct="1">
              <a:lnSpc>
                <a:spcPct val="70000"/>
              </a:lnSpc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n-NZ" sz="9600" b="0" kern="1200" spc="90" dirty="0">
                <a:solidFill>
                  <a:srgbClr val="F7A81B"/>
                </a:solidFill>
                <a:latin typeface="Frutiger LT Std 45 Light"/>
                <a:sym typeface="Frutiger LT Std 45 Light"/>
              </a:rPr>
              <a:t>Examples of Rotary Specialists</a:t>
            </a:r>
            <a:endParaRPr sz="9600" b="0" kern="1200" spc="90" dirty="0">
              <a:solidFill>
                <a:srgbClr val="F7A81B"/>
              </a:solidFill>
              <a:latin typeface="Frutiger LT Std 45 Light"/>
              <a:sym typeface="Frutiger LT Std 45 Light"/>
            </a:endParaRP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2741B097-F37F-FC97-EDAA-7A7B9BB0E45A}"/>
              </a:ext>
            </a:extLst>
          </p:cNvPr>
          <p:cNvSpPr/>
          <p:nvPr/>
        </p:nvSpPr>
        <p:spPr>
          <a:xfrm>
            <a:off x="2768924" y="3627675"/>
            <a:ext cx="3380649" cy="2517952"/>
          </a:xfrm>
          <a:prstGeom prst="wedgeRectCallout">
            <a:avLst>
              <a:gd name="adj1" fmla="val -64479"/>
              <a:gd name="adj2" fmla="val 43844"/>
            </a:avLst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35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Helping </a:t>
            </a:r>
            <a:r>
              <a:rPr lang="en-AU" sz="35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c</a:t>
            </a:r>
            <a:r>
              <a:rPr kumimoji="0" lang="en-AU" sz="35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lubs resolve conflict is my superpower</a:t>
            </a:r>
            <a:r>
              <a:rPr lang="en-AU" sz="35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!</a:t>
            </a:r>
            <a:endParaRPr kumimoji="0" lang="en-AU" sz="35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5" name="Picture 14" descr="A group of women with prosthetic legs&#10;&#10;Description automatically generated">
            <a:extLst>
              <a:ext uri="{FF2B5EF4-FFF2-40B4-BE49-F238E27FC236}">
                <a16:creationId xmlns:a16="http://schemas.microsoft.com/office/drawing/2014/main" id="{76A435BA-8FF7-183A-E8A8-C180AF4E8F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27" b="90808" l="38203" r="50876">
                        <a14:foregroundMark x1="45506" y1="16100" x2="45506" y2="16100"/>
                        <a14:foregroundMark x1="44255" y1="14627" x2="44255" y2="14627"/>
                        <a14:foregroundMark x1="45279" y1="22092" x2="45279" y2="22092"/>
                        <a14:foregroundMark x1="42480" y1="25343" x2="42480" y2="25343"/>
                        <a14:foregroundMark x1="42366" y1="28847" x2="42366" y2="28847"/>
                        <a14:foregroundMark x1="48532" y1="29609" x2="48532" y2="29609"/>
                        <a14:foregroundMark x1="50762" y1="27120" x2="50762" y2="27120"/>
                        <a14:foregroundMark x1="49875" y1="24632" x2="49875" y2="24632"/>
                        <a14:foregroundMark x1="50421" y1="31133" x2="50421" y2="31133"/>
                        <a14:foregroundMark x1="45711" y1="33621" x2="45711" y2="33621"/>
                        <a14:foregroundMark x1="40796" y1="78162" x2="40796" y2="78162"/>
                        <a14:foregroundMark x1="40341" y1="88167" x2="40341" y2="88167"/>
                        <a14:foregroundMark x1="38999" y1="89893" x2="38999" y2="89893"/>
                        <a14:foregroundMark x1="38999" y1="90909" x2="38999" y2="90909"/>
                        <a14:foregroundMark x1="38658" y1="90655" x2="38658" y2="90655"/>
                        <a14:foregroundMark x1="38316" y1="90147" x2="38316" y2="90147"/>
                        <a14:foregroundMark x1="38203" y1="90401" x2="38203" y2="90401"/>
                        <a14:foregroundMark x1="47964" y1="90147" x2="47964" y2="90147"/>
                        <a14:foregroundMark x1="42685" y1="26105" x2="42685" y2="26105"/>
                        <a14:foregroundMark x1="42912" y1="27374" x2="42912" y2="27374"/>
                        <a14:foregroundMark x1="45506" y1="22600" x2="45506" y2="22600"/>
                        <a14:foregroundMark x1="44255" y1="20874" x2="44255" y2="20874"/>
                        <a14:foregroundMark x1="45620" y1="18131" x2="45620" y2="18131"/>
                        <a14:foregroundMark x1="43254" y1="24124" x2="43254" y2="24124"/>
                        <a14:foregroundMark x1="43367" y1="22600" x2="43367" y2="22600"/>
                        <a14:foregroundMark x1="41797" y1="28339" x2="41797" y2="28339"/>
                        <a14:foregroundMark x1="41911" y1="29355" x2="41911" y2="29355"/>
                        <a14:foregroundMark x1="46052" y1="33113" x2="46052" y2="33113"/>
                        <a14:foregroundMark x1="44164" y1="19604" x2="44164" y2="19604"/>
                        <a14:foregroundMark x1="45620" y1="17877" x2="45620" y2="17877"/>
                        <a14:foregroundMark x1="45825" y1="17877" x2="45825" y2="17877"/>
                        <a14:foregroundMark x1="45051" y1="17877" x2="45051" y2="17877"/>
                        <a14:foregroundMark x1="45392" y1="18334" x2="45392" y2="18334"/>
                        <a14:foregroundMark x1="44164" y1="16100" x2="44164" y2="16100"/>
                        <a14:foregroundMark x1="44824" y1="17369" x2="44824" y2="17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64" t="11974" r="47921" b="51643"/>
          <a:stretch/>
        </p:blipFill>
        <p:spPr>
          <a:xfrm>
            <a:off x="11388135" y="10185807"/>
            <a:ext cx="2812532" cy="3234638"/>
          </a:xfrm>
          <a:prstGeom prst="rect">
            <a:avLst/>
          </a:prstGeom>
        </p:spPr>
      </p:pic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A6981909-F728-F01D-F8A3-13463761F965}"/>
              </a:ext>
            </a:extLst>
          </p:cNvPr>
          <p:cNvSpPr/>
          <p:nvPr/>
        </p:nvSpPr>
        <p:spPr>
          <a:xfrm>
            <a:off x="13346623" y="8160521"/>
            <a:ext cx="4303423" cy="2517952"/>
          </a:xfrm>
          <a:prstGeom prst="wedgeRectCallout">
            <a:avLst>
              <a:gd name="adj1" fmla="val -62282"/>
              <a:gd name="adj2" fmla="val 48451"/>
            </a:avLst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35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Marketing expert here – ready to help clubs promote themselves!</a:t>
            </a:r>
          </a:p>
        </p:txBody>
      </p:sp>
      <p:pic>
        <p:nvPicPr>
          <p:cNvPr id="19" name="Picture 18" descr="A group of women with prosthetic legs&#10;&#10;Description automatically generated">
            <a:extLst>
              <a:ext uri="{FF2B5EF4-FFF2-40B4-BE49-F238E27FC236}">
                <a16:creationId xmlns:a16="http://schemas.microsoft.com/office/drawing/2014/main" id="{32D554C5-9D1F-3B60-7CC2-FC1F727219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26" b="91925" l="5939" r="22412">
                        <a14:foregroundMark x1="12673" y1="24632" x2="12673" y2="24632"/>
                        <a14:foregroundMark x1="19727" y1="28644" x2="19727" y2="28644"/>
                        <a14:foregroundMark x1="22412" y1="28390" x2="22412" y2="28390"/>
                        <a14:foregroundMark x1="14903" y1="15389" x2="14903" y2="15389"/>
                        <a14:foregroundMark x1="15131" y1="11630" x2="15131" y2="11630"/>
                        <a14:foregroundMark x1="15245" y1="8126" x2="15245" y2="8126"/>
                        <a14:foregroundMark x1="14130" y1="15135" x2="14130" y2="15135"/>
                        <a14:foregroundMark x1="14790" y1="15389" x2="13038" y2="23921"/>
                        <a14:foregroundMark x1="13038" y1="23921" x2="13242" y2="26663"/>
                        <a14:foregroundMark x1="6507" y1="25901" x2="5939" y2="35399"/>
                        <a14:foregroundMark x1="13788" y1="29914" x2="13675" y2="26917"/>
                        <a14:foregroundMark x1="10421" y1="87913" x2="11877" y2="88167"/>
                        <a14:foregroundMark x1="20068" y1="88674" x2="21524" y2="91417"/>
                        <a14:foregroundMark x1="9647" y1="91925" x2="10421" y2="91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2" t="5361" r="76263" b="55786"/>
          <a:stretch/>
        </p:blipFill>
        <p:spPr>
          <a:xfrm flipH="1">
            <a:off x="155696" y="5493669"/>
            <a:ext cx="3996045" cy="3625646"/>
          </a:xfrm>
          <a:prstGeom prst="rect">
            <a:avLst/>
          </a:prstGeom>
        </p:spPr>
      </p:pic>
      <p:pic>
        <p:nvPicPr>
          <p:cNvPr id="13" name="Picture 12" descr="A group of women with prosthetic legs&#10;&#10;Description automatically generated">
            <a:extLst>
              <a:ext uri="{FF2B5EF4-FFF2-40B4-BE49-F238E27FC236}">
                <a16:creationId xmlns:a16="http://schemas.microsoft.com/office/drawing/2014/main" id="{38B521EE-C0E3-615D-0B68-E55BA68F32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424" b="91011" l="67099" r="79545">
                        <a14:foregroundMark x1="68123" y1="46318" x2="67213" y2="57745"/>
                        <a14:foregroundMark x1="67213" y1="57745" x2="69010" y2="77044"/>
                        <a14:foregroundMark x1="69898" y1="80802" x2="70239" y2="91061"/>
                        <a14:foregroundMark x1="73606" y1="14525" x2="72719" y2="21280"/>
                        <a14:foregroundMark x1="79431" y1="31793" x2="79545" y2="38547"/>
                        <a14:foregroundMark x1="72036" y1="88827" x2="73379" y2="90300"/>
                        <a14:foregroundMark x1="67327" y1="34789" x2="67099" y2="41798"/>
                        <a14:foregroundMark x1="76405" y1="23261" x2="78203" y2="28288"/>
                        <a14:foregroundMark x1="73993" y1="90655" x2="73993" y2="90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16" t="10940" r="19273" b="48064"/>
          <a:stretch/>
        </p:blipFill>
        <p:spPr>
          <a:xfrm flipH="1">
            <a:off x="16508363" y="4016921"/>
            <a:ext cx="2291734" cy="2941187"/>
          </a:xfrm>
          <a:prstGeom prst="rect">
            <a:avLst/>
          </a:prstGeom>
        </p:spPr>
      </p:pic>
      <p:sp>
        <p:nvSpPr>
          <p:cNvPr id="58" name="Speech Bubble: Rectangle 57">
            <a:extLst>
              <a:ext uri="{FF2B5EF4-FFF2-40B4-BE49-F238E27FC236}">
                <a16:creationId xmlns:a16="http://schemas.microsoft.com/office/drawing/2014/main" id="{CC4B1A2A-E3ED-9CEB-A53A-38997C82667A}"/>
              </a:ext>
            </a:extLst>
          </p:cNvPr>
          <p:cNvSpPr/>
          <p:nvPr/>
        </p:nvSpPr>
        <p:spPr>
          <a:xfrm>
            <a:off x="13716410" y="3442946"/>
            <a:ext cx="2758354" cy="1979343"/>
          </a:xfrm>
          <a:prstGeom prst="wedgeRectCallout">
            <a:avLst>
              <a:gd name="adj1" fmla="val 69462"/>
              <a:gd name="adj2" fmla="val -6722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35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I’m a club compliance nerd!</a:t>
            </a:r>
          </a:p>
        </p:txBody>
      </p:sp>
      <p:pic>
        <p:nvPicPr>
          <p:cNvPr id="14" name="Picture 13" descr="A group of women with prosthetic legs&#10;&#10;Description automatically generated">
            <a:extLst>
              <a:ext uri="{FF2B5EF4-FFF2-40B4-BE49-F238E27FC236}">
                <a16:creationId xmlns:a16="http://schemas.microsoft.com/office/drawing/2014/main" id="{DFB2FC6E-BEF0-5C0F-8C61-67CCFACA85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85" b="90452" l="52947" r="64915">
                        <a14:foregroundMark x1="59932" y1="14931" x2="59932" y2="14931"/>
                        <a14:foregroundMark x1="58817" y1="11173" x2="58817" y2="11173"/>
                        <a14:foregroundMark x1="59272" y1="8685" x2="59272" y2="8685"/>
                        <a14:foregroundMark x1="54107" y1="23413" x2="52992" y2="30168"/>
                        <a14:foregroundMark x1="55563" y1="84967" x2="58703" y2="85221"/>
                        <a14:foregroundMark x1="61183" y1="85221" x2="64096" y2="85221"/>
                        <a14:foregroundMark x1="56246" y1="86694" x2="56473" y2="89487"/>
                        <a14:foregroundMark x1="63527" y1="87202" x2="63641" y2="90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2" t="6290" r="33597" b="51193"/>
          <a:stretch/>
        </p:blipFill>
        <p:spPr>
          <a:xfrm>
            <a:off x="10353412" y="5408446"/>
            <a:ext cx="2557376" cy="3403873"/>
          </a:xfrm>
          <a:prstGeom prst="rect">
            <a:avLst/>
          </a:prstGeom>
        </p:spPr>
      </p:pic>
      <p:sp>
        <p:nvSpPr>
          <p:cNvPr id="56" name="Speech Bubble: Rectangle 55">
            <a:extLst>
              <a:ext uri="{FF2B5EF4-FFF2-40B4-BE49-F238E27FC236}">
                <a16:creationId xmlns:a16="http://schemas.microsoft.com/office/drawing/2014/main" id="{F188D333-4802-8086-1AB8-2552963FDC9B}"/>
              </a:ext>
            </a:extLst>
          </p:cNvPr>
          <p:cNvSpPr/>
          <p:nvPr/>
        </p:nvSpPr>
        <p:spPr>
          <a:xfrm>
            <a:off x="7360481" y="4998523"/>
            <a:ext cx="2758354" cy="1979343"/>
          </a:xfrm>
          <a:prstGeom prst="wedgeRectCallout">
            <a:avLst>
              <a:gd name="adj1" fmla="val 76506"/>
              <a:gd name="adj2" fmla="val -12435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35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I know how to run great events!</a:t>
            </a:r>
          </a:p>
        </p:txBody>
      </p:sp>
      <p:pic>
        <p:nvPicPr>
          <p:cNvPr id="11" name="Picture 10" descr="A group of men standing and talking on the phone&#10;&#10;Description automatically generated">
            <a:extLst>
              <a:ext uri="{FF2B5EF4-FFF2-40B4-BE49-F238E27FC236}">
                <a16:creationId xmlns:a16="http://schemas.microsoft.com/office/drawing/2014/main" id="{9A6F7495-D18F-B1D8-3EB6-3F52BC66F7E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4" b="91186" l="21468" r="34439">
                        <a14:foregroundMark x1="27397" y1="9944" x2="27397" y2="17740"/>
                        <a14:foregroundMark x1="29873" y1="24407" x2="32553" y2="36949"/>
                        <a14:foregroundMark x1="29418" y1="25254" x2="30850" y2="34633"/>
                        <a14:foregroundMark x1="30850" y1="34633" x2="33212" y2="26158"/>
                        <a14:foregroundMark x1="33212" y1="26158" x2="33212" y2="25537"/>
                        <a14:foregroundMark x1="31213" y1="24407" x2="33280" y2="33616"/>
                        <a14:foregroundMark x1="33280" y1="33616" x2="31213" y2="33333"/>
                        <a14:foregroundMark x1="33212" y1="24407" x2="34439" y2="33616"/>
                        <a14:foregroundMark x1="33553" y1="23842" x2="34121" y2="31356"/>
                        <a14:foregroundMark x1="33894" y1="22486" x2="34121" y2="30000"/>
                        <a14:foregroundMark x1="27851" y1="18870" x2="28305" y2="28023"/>
                        <a14:foregroundMark x1="27169" y1="18305" x2="28078" y2="25819"/>
                        <a14:foregroundMark x1="27965" y1="18588" x2="28192" y2="21356"/>
                        <a14:foregroundMark x1="32667" y1="36949" x2="32667" y2="36949"/>
                        <a14:foregroundMark x1="21468" y1="86497" x2="23149" y2="90678"/>
                        <a14:foregroundMark x1="28510" y1="88136" x2="29532" y2="91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6052" r="65918" b="41246"/>
          <a:stretch/>
        </p:blipFill>
        <p:spPr>
          <a:xfrm flipH="1">
            <a:off x="8355580" y="8808045"/>
            <a:ext cx="3070289" cy="4609653"/>
          </a:xfrm>
          <a:prstGeom prst="rect">
            <a:avLst/>
          </a:prstGeom>
        </p:spPr>
      </p:pic>
      <p:sp>
        <p:nvSpPr>
          <p:cNvPr id="59" name="Speech Bubble: Rectangle 58">
            <a:extLst>
              <a:ext uri="{FF2B5EF4-FFF2-40B4-BE49-F238E27FC236}">
                <a16:creationId xmlns:a16="http://schemas.microsoft.com/office/drawing/2014/main" id="{5277C5A0-F5E3-6171-1A4F-F68A2E88CC69}"/>
              </a:ext>
            </a:extLst>
          </p:cNvPr>
          <p:cNvSpPr/>
          <p:nvPr/>
        </p:nvSpPr>
        <p:spPr>
          <a:xfrm>
            <a:off x="4107735" y="8468902"/>
            <a:ext cx="3996044" cy="2517952"/>
          </a:xfrm>
          <a:prstGeom prst="wedgeRectCallout">
            <a:avLst>
              <a:gd name="adj1" fmla="val 77188"/>
              <a:gd name="adj2" fmla="val -5183"/>
            </a:avLst>
          </a:prstGeom>
          <a:solidFill>
            <a:srgbClr val="00999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35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I organise RYLA in my District and love helping clubs get involved.</a:t>
            </a:r>
          </a:p>
        </p:txBody>
      </p:sp>
      <p:pic>
        <p:nvPicPr>
          <p:cNvPr id="4" name="Picture 3" descr="A group of women with prosthetic legs&#10;&#10;Description automatically generated">
            <a:extLst>
              <a:ext uri="{FF2B5EF4-FFF2-40B4-BE49-F238E27FC236}">
                <a16:creationId xmlns:a16="http://schemas.microsoft.com/office/drawing/2014/main" id="{C5F2651C-2113-4F94-C8D5-0E626C53960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0" b="90046" l="25597" r="39090">
                        <a14:foregroundMark x1="28510" y1="90046" x2="28510" y2="90046"/>
                        <a14:foregroundMark x1="36223" y1="84815" x2="36223" y2="84815"/>
                        <a14:foregroundMark x1="36678" y1="90046" x2="36678" y2="90046"/>
                        <a14:foregroundMark x1="32878" y1="9751" x2="32878" y2="9751"/>
                        <a14:foregroundMark x1="33083" y1="17522" x2="33083" y2="17522"/>
                        <a14:foregroundMark x1="33766" y1="14982" x2="33766" y2="14982"/>
                        <a14:foregroundMark x1="33197" y1="15236" x2="33197" y2="15236"/>
                        <a14:foregroundMark x1="32878" y1="15490" x2="32878" y2="15490"/>
                        <a14:foregroundMark x1="33083" y1="14779" x2="33083" y2="14779"/>
                        <a14:foregroundMark x1="34107" y1="32758" x2="34107" y2="32758"/>
                        <a14:foregroundMark x1="34334" y1="31285" x2="34107" y2="34027"/>
                        <a14:foregroundMark x1="36678" y1="81564" x2="36678" y2="81564"/>
                        <a14:foregroundMark x1="36109" y1="81564" x2="36223" y2="82783"/>
                        <a14:foregroundMark x1="36018" y1="87557" x2="36018" y2="88573"/>
                        <a14:foregroundMark x1="39044" y1="25038" x2="39044" y2="29761"/>
                        <a14:foregroundMark x1="27395" y1="22448" x2="26432" y2="28122"/>
                        <a14:foregroundMark x1="26712" y1="24429" x2="26361" y2="33203"/>
                        <a14:foregroundMark x1="27053" y1="23210" x2="26561" y2="27631"/>
                        <a14:foregroundMark x1="26485" y1="25444" x2="26598" y2="32199"/>
                        <a14:foregroundMark x1="26485" y1="25698" x2="26257" y2="30929"/>
                        <a14:foregroundMark x1="27053" y1="23667" x2="26507" y2="32402"/>
                        <a14:foregroundMark x1="26507" y1="32402" x2="27167" y2="34688"/>
                        <a14:foregroundMark x1="26166" y1="32199" x2="26826" y2="34180"/>
                        <a14:foregroundMark x1="26940" y1="23921" x2="25825" y2="29457"/>
                        <a14:backgroundMark x1="38362" y1="91569" x2="38248" y2="90808"/>
                        <a14:backgroundMark x1="25484" y1="26917" x2="25484" y2="26917"/>
                        <a14:backgroundMark x1="26052" y1="24937" x2="26052" y2="24937"/>
                        <a14:backgroundMark x1="25484" y1="26917" x2="25484" y2="26917"/>
                        <a14:backgroundMark x1="25597" y1="29242" x2="25597" y2="31945"/>
                        <a14:backgroundMark x1="25597" y1="26663" x2="25597" y2="28480"/>
                        <a14:backgroundMark x1="25829" y1="32193" x2="25484" y2="30929"/>
                        <a14:backgroundMark x1="25905" y1="32216" x2="25484" y2="30422"/>
                        <a14:backgroundMark x1="25838" y1="32196" x2="25370" y2="30675"/>
                        <a14:backgroundMark x1="25958" y1="32233" x2="25028" y2="29203"/>
                        <a14:backgroundMark x1="26166" y1="24175" x2="26164" y2="23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63" t="5265" r="59260" b="56508"/>
          <a:stretch/>
        </p:blipFill>
        <p:spPr>
          <a:xfrm>
            <a:off x="17489148" y="9504740"/>
            <a:ext cx="2812532" cy="2941188"/>
          </a:xfrm>
          <a:prstGeom prst="rect">
            <a:avLst/>
          </a:prstGeom>
        </p:spPr>
      </p:pic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EF68EFF0-5A0D-562F-8FA1-1DE38097B211}"/>
              </a:ext>
            </a:extLst>
          </p:cNvPr>
          <p:cNvSpPr/>
          <p:nvPr/>
        </p:nvSpPr>
        <p:spPr>
          <a:xfrm>
            <a:off x="19788947" y="5985752"/>
            <a:ext cx="4322627" cy="3595170"/>
          </a:xfrm>
          <a:prstGeom prst="wedgeRectCallout">
            <a:avLst>
              <a:gd name="adj1" fmla="val -62282"/>
              <a:gd name="adj2" fmla="val 48451"/>
            </a:avLst>
          </a:prstGeom>
          <a:solidFill>
            <a:srgbClr val="00999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80000" tIns="180000" rIns="180000" bIns="1800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35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As an e</a:t>
            </a:r>
            <a:r>
              <a:rPr lang="en-AU" sz="35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xperienced</a:t>
            </a:r>
            <a:r>
              <a:rPr kumimoji="0" lang="en-AU" sz="35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</a:t>
            </a:r>
            <a:r>
              <a:rPr lang="en-AU" sz="35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District Membership Chair, I’m an expert in helping clubs recruit new members.</a:t>
            </a:r>
            <a:endParaRPr kumimoji="0" lang="en-AU" sz="35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05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8201A-8343-AB26-5FD3-D395D67A1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">
            <a:extLst>
              <a:ext uri="{FF2B5EF4-FFF2-40B4-BE49-F238E27FC236}">
                <a16:creationId xmlns:a16="http://schemas.microsoft.com/office/drawing/2014/main" id="{2502E8E6-2089-B642-E01C-39EE437193E5}"/>
              </a:ext>
            </a:extLst>
          </p:cNvPr>
          <p:cNvSpPr/>
          <p:nvPr/>
        </p:nvSpPr>
        <p:spPr>
          <a:xfrm>
            <a:off x="-38098" y="0"/>
            <a:ext cx="24383999" cy="2909818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600" b="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How can you learn more?">
            <a:extLst>
              <a:ext uri="{FF2B5EF4-FFF2-40B4-BE49-F238E27FC236}">
                <a16:creationId xmlns:a16="http://schemas.microsoft.com/office/drawing/2014/main" id="{E52A2796-9354-163B-1391-F333CFE966C2}"/>
              </a:ext>
            </a:extLst>
          </p:cNvPr>
          <p:cNvSpPr txBox="1"/>
          <p:nvPr/>
        </p:nvSpPr>
        <p:spPr>
          <a:xfrm>
            <a:off x="-19050" y="1576120"/>
            <a:ext cx="24345902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lvl="1" indent="0" algn="l" defTabSz="1828800" hangingPunct="1"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n-US" sz="8000" b="0" kern="1200" spc="90" dirty="0">
                <a:solidFill>
                  <a:srgbClr val="F7A81B"/>
                </a:solidFill>
                <a:latin typeface="Frutiger LT Std 45 Light"/>
                <a:sym typeface="Frutiger LT Std 45 Light"/>
              </a:rPr>
              <a:t>W</a:t>
            </a:r>
            <a:r>
              <a:rPr lang="en-AU" sz="8000" b="0" kern="1200" spc="90" dirty="0">
                <a:solidFill>
                  <a:srgbClr val="F7A81B"/>
                </a:solidFill>
                <a:latin typeface="Frutiger LT Std 45 Light"/>
                <a:sym typeface="Frutiger LT Std 45 Light"/>
              </a:rPr>
              <a:t>hat is the Rotary Specialist Database?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E1C2B3-B27C-10F7-E82D-156932D6228A}"/>
              </a:ext>
            </a:extLst>
          </p:cNvPr>
          <p:cNvSpPr txBox="1"/>
          <p:nvPr/>
        </p:nvSpPr>
        <p:spPr>
          <a:xfrm>
            <a:off x="1919916" y="4349512"/>
            <a:ext cx="13462430" cy="779036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All Specialists will be included in</a:t>
            </a:r>
            <a:r>
              <a:rPr lang="en-US" sz="3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5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database </a:t>
            </a:r>
            <a:r>
              <a:rPr lang="en-US" sz="3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 and members can use to easily find people who are experts in a field they need assistance with.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why you should consider being a Specialist even if you’re already helping clubs in your area of expertise.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in the Specialist database will allow clubs to find you more easily!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You’ll also be able to find other experts in your area of specialty who you can collaborate with.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8" name="Picture 7" descr="A grey magnifying glass with a crescent moon&#10;&#10;Description automatically generated">
            <a:extLst>
              <a:ext uri="{FF2B5EF4-FFF2-40B4-BE49-F238E27FC236}">
                <a16:creationId xmlns:a16="http://schemas.microsoft.com/office/drawing/2014/main" id="{C6D6B19C-D372-7BFF-20F9-23F16E4820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t="17183" r="16524" b="17183"/>
          <a:stretch/>
        </p:blipFill>
        <p:spPr>
          <a:xfrm>
            <a:off x="16632121" y="4980562"/>
            <a:ext cx="6045969" cy="581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6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76A6F957-91FC-4284-23D0-90FFB6989AB7}"/>
              </a:ext>
            </a:extLst>
          </p:cNvPr>
          <p:cNvSpPr/>
          <p:nvPr/>
        </p:nvSpPr>
        <p:spPr>
          <a:xfrm>
            <a:off x="0" y="0"/>
            <a:ext cx="24383999" cy="3493478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How can you learn more?">
            <a:extLst>
              <a:ext uri="{FF2B5EF4-FFF2-40B4-BE49-F238E27FC236}">
                <a16:creationId xmlns:a16="http://schemas.microsoft.com/office/drawing/2014/main" id="{CAFF1EDB-9403-7589-E102-A11705FC4D22}"/>
              </a:ext>
            </a:extLst>
          </p:cNvPr>
          <p:cNvSpPr txBox="1"/>
          <p:nvPr/>
        </p:nvSpPr>
        <p:spPr>
          <a:xfrm>
            <a:off x="0" y="2290263"/>
            <a:ext cx="22299931" cy="120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marR="0" lvl="1" indent="0" algn="l" defTabSz="1828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kumimoji="0" lang="en-US" sz="9600" b="0" i="0" u="none" strike="noStrike" kern="1200" cap="none" spc="90" normalizeH="0" baseline="0" noProof="0" dirty="0">
                <a:ln>
                  <a:noFill/>
                </a:ln>
                <a:solidFill>
                  <a:srgbClr val="F7A81B"/>
                </a:solidFill>
                <a:effectLst/>
                <a:uLnTx/>
                <a:uFillTx/>
                <a:latin typeface="Frutiger LT Std 45 Light"/>
                <a:sym typeface="Frutiger LT Std 45 Light"/>
              </a:rPr>
              <a:t>What’s the difference?</a:t>
            </a:r>
            <a:endParaRPr kumimoji="0" sz="9600" b="0" i="0" u="none" strike="noStrike" kern="1200" cap="none" spc="9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Frutiger LT Std 45 Light"/>
              <a:sym typeface="Frutiger LT Std 45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16BF34-EEDE-D4C9-4727-1C22484B5337}"/>
              </a:ext>
            </a:extLst>
          </p:cNvPr>
          <p:cNvSpPr txBox="1"/>
          <p:nvPr/>
        </p:nvSpPr>
        <p:spPr>
          <a:xfrm>
            <a:off x="864519" y="3840280"/>
            <a:ext cx="6021187" cy="1203215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Portfolio Committee Member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47818D-96D6-C8D1-6DE9-0187921F6CE9}"/>
              </a:ext>
            </a:extLst>
          </p:cNvPr>
          <p:cNvSpPr txBox="1"/>
          <p:nvPr/>
        </p:nvSpPr>
        <p:spPr>
          <a:xfrm>
            <a:off x="9181406" y="3837567"/>
            <a:ext cx="6021187" cy="1203215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Rotary Specialist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560650-3DD4-B640-21B6-C374127DAB2E}"/>
              </a:ext>
            </a:extLst>
          </p:cNvPr>
          <p:cNvSpPr txBox="1"/>
          <p:nvPr/>
        </p:nvSpPr>
        <p:spPr>
          <a:xfrm>
            <a:off x="9181405" y="7991899"/>
            <a:ext cx="6021187" cy="350797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Subject matter expert.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Works directly with clubs across the Zone to provide guidance in their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specific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area of expertise.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DC711-C24E-37F1-4308-68F4242A3603}"/>
              </a:ext>
            </a:extLst>
          </p:cNvPr>
          <p:cNvSpPr txBox="1"/>
          <p:nvPr/>
        </p:nvSpPr>
        <p:spPr>
          <a:xfrm>
            <a:off x="864519" y="7994612"/>
            <a:ext cx="6021187" cy="350797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Big picture strategist.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Develops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Zone-wide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strategies with their Committee team.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assist clubs directly with day-to-day operations.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5BA49C-A9F2-2159-EF35-1ECCD76F78AF}"/>
              </a:ext>
            </a:extLst>
          </p:cNvPr>
          <p:cNvSpPr txBox="1"/>
          <p:nvPr/>
        </p:nvSpPr>
        <p:spPr>
          <a:xfrm>
            <a:off x="864519" y="12027239"/>
            <a:ext cx="22654959" cy="132449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An individual can </a:t>
            </a:r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all three roles at once.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2" name="Picture 11" descr="A person thinking with gears and globe&#10;&#10;Description automatically generated">
            <a:extLst>
              <a:ext uri="{FF2B5EF4-FFF2-40B4-BE49-F238E27FC236}">
                <a16:creationId xmlns:a16="http://schemas.microsoft.com/office/drawing/2014/main" id="{C9481690-DCCD-AB5B-F131-85C4AA1E77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19425" r="26725" b="19970"/>
          <a:stretch/>
        </p:blipFill>
        <p:spPr>
          <a:xfrm>
            <a:off x="2831334" y="5186774"/>
            <a:ext cx="2087556" cy="2664558"/>
          </a:xfrm>
          <a:prstGeom prst="rect">
            <a:avLst/>
          </a:prstGeom>
        </p:spPr>
      </p:pic>
      <p:pic>
        <p:nvPicPr>
          <p:cNvPr id="16" name="Picture 15" descr="A black and white line drawing of a magnifying glass&#10;&#10;Description automatically generated">
            <a:extLst>
              <a:ext uri="{FF2B5EF4-FFF2-40B4-BE49-F238E27FC236}">
                <a16:creationId xmlns:a16="http://schemas.microsoft.com/office/drawing/2014/main" id="{49F96B3C-E48F-A5C2-1F63-4D685A9CB8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7" t="27441" r="32660" b="29140"/>
          <a:stretch/>
        </p:blipFill>
        <p:spPr>
          <a:xfrm>
            <a:off x="11022011" y="5130458"/>
            <a:ext cx="2362110" cy="2622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A0AD4A-1F0A-3196-1656-2BB326DFFFC4}"/>
              </a:ext>
            </a:extLst>
          </p:cNvPr>
          <p:cNvSpPr txBox="1"/>
          <p:nvPr/>
        </p:nvSpPr>
        <p:spPr>
          <a:xfrm>
            <a:off x="17498291" y="3837567"/>
            <a:ext cx="6021187" cy="1203215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Rotary Community Leader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D47F60-DD83-8DA8-5BA9-953E8CA85A8E}"/>
              </a:ext>
            </a:extLst>
          </p:cNvPr>
          <p:cNvSpPr txBox="1"/>
          <p:nvPr/>
        </p:nvSpPr>
        <p:spPr>
          <a:xfrm>
            <a:off x="17498291" y="7991899"/>
            <a:ext cx="6021187" cy="350797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Facilitator, connector, coach.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the clubs in their Rotary Community Group to thrive and grow. </a:t>
            </a:r>
          </a:p>
        </p:txBody>
      </p:sp>
      <p:pic>
        <p:nvPicPr>
          <p:cNvPr id="15" name="Picture 14" descr="A line drawing of people climbing stairs&#10;&#10;Description automatically generated">
            <a:extLst>
              <a:ext uri="{FF2B5EF4-FFF2-40B4-BE49-F238E27FC236}">
                <a16:creationId xmlns:a16="http://schemas.microsoft.com/office/drawing/2014/main" id="{283445BF-C7BA-32C8-C4CD-D4B9964E99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5" t="26131" r="22082" b="26132"/>
          <a:stretch/>
        </p:blipFill>
        <p:spPr>
          <a:xfrm>
            <a:off x="18942730" y="5212556"/>
            <a:ext cx="3132308" cy="267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4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70E4F2-41D4-0ECB-42F8-FB829F973B5B}"/>
              </a:ext>
            </a:extLst>
          </p:cNvPr>
          <p:cNvCxnSpPr>
            <a:cxnSpLocks/>
          </p:cNvCxnSpPr>
          <p:nvPr/>
        </p:nvCxnSpPr>
        <p:spPr>
          <a:xfrm flipV="1">
            <a:off x="11687236" y="4280188"/>
            <a:ext cx="0" cy="4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">
            <a:extLst>
              <a:ext uri="{FF2B5EF4-FFF2-40B4-BE49-F238E27FC236}">
                <a16:creationId xmlns:a16="http://schemas.microsoft.com/office/drawing/2014/main" id="{5E38D53C-75AC-B1C8-4CD0-CA254DDF54F3}"/>
              </a:ext>
            </a:extLst>
          </p:cNvPr>
          <p:cNvSpPr/>
          <p:nvPr/>
        </p:nvSpPr>
        <p:spPr>
          <a:xfrm>
            <a:off x="-1" y="6119"/>
            <a:ext cx="24383999" cy="2627971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600" b="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How can you learn more?">
            <a:extLst>
              <a:ext uri="{FF2B5EF4-FFF2-40B4-BE49-F238E27FC236}">
                <a16:creationId xmlns:a16="http://schemas.microsoft.com/office/drawing/2014/main" id="{468FF6F5-8A75-41AE-0BDF-B970FEB1D694}"/>
              </a:ext>
            </a:extLst>
          </p:cNvPr>
          <p:cNvSpPr txBox="1"/>
          <p:nvPr/>
        </p:nvSpPr>
        <p:spPr>
          <a:xfrm>
            <a:off x="0" y="1423817"/>
            <a:ext cx="22299931" cy="120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lvl="1" indent="0" algn="l" defTabSz="1828800" hangingPunct="1">
              <a:lnSpc>
                <a:spcPct val="70000"/>
              </a:lnSpc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n-NZ" sz="9600" b="0" kern="1200" spc="90" dirty="0">
                <a:solidFill>
                  <a:srgbClr val="F7A81B"/>
                </a:solidFill>
                <a:latin typeface="Frutiger LT Std 45 Light"/>
                <a:sym typeface="Frutiger LT Std 45 Light"/>
              </a:rPr>
              <a:t>Club support network</a:t>
            </a:r>
            <a:endParaRPr sz="5000" b="0" i="1" kern="1200" spc="90" dirty="0">
              <a:solidFill>
                <a:srgbClr val="F7A81B"/>
              </a:solidFill>
              <a:latin typeface="Frutiger LT Std 45 Light"/>
              <a:sym typeface="Frutiger LT Std 45 Light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1E712DF-EF66-74B4-C57F-B4C6671EDF76}"/>
              </a:ext>
            </a:extLst>
          </p:cNvPr>
          <p:cNvCxnSpPr>
            <a:cxnSpLocks/>
          </p:cNvCxnSpPr>
          <p:nvPr/>
        </p:nvCxnSpPr>
        <p:spPr>
          <a:xfrm flipV="1">
            <a:off x="11687236" y="4280188"/>
            <a:ext cx="0" cy="4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FA30D8-4010-0E30-AA5D-4F496E38ADB2}"/>
              </a:ext>
            </a:extLst>
          </p:cNvPr>
          <p:cNvSpPr/>
          <p:nvPr/>
        </p:nvSpPr>
        <p:spPr>
          <a:xfrm>
            <a:off x="3512608" y="3367981"/>
            <a:ext cx="18585245" cy="1367613"/>
          </a:xfrm>
          <a:prstGeom prst="roundRect">
            <a:avLst/>
          </a:prstGeom>
          <a:noFill/>
          <a:ln w="57150">
            <a:solidFill>
              <a:srgbClr val="F7A81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8 Rotary and Rotaract clubs</a:t>
            </a:r>
          </a:p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Grouped into Rotary Community Groups (RCGs)</a:t>
            </a:r>
            <a:endParaRPr kumimoji="0" lang="en-AU" sz="2800" b="0" i="1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1EAD2-B61E-E5E4-2DA6-D1705A8A81A8}"/>
              </a:ext>
            </a:extLst>
          </p:cNvPr>
          <p:cNvSpPr txBox="1"/>
          <p:nvPr/>
        </p:nvSpPr>
        <p:spPr>
          <a:xfrm>
            <a:off x="3915585" y="9645770"/>
            <a:ext cx="10936933" cy="2277649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wrap="square" tIns="360000" bIns="360000" rtlCol="0" anchor="b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EB82C-BC18-C48C-CB1E-809E2E22D17A}"/>
              </a:ext>
            </a:extLst>
          </p:cNvPr>
          <p:cNvSpPr txBox="1"/>
          <p:nvPr/>
        </p:nvSpPr>
        <p:spPr>
          <a:xfrm>
            <a:off x="19785352" y="6653988"/>
            <a:ext cx="2736000" cy="1440000"/>
          </a:xfrm>
          <a:prstGeom prst="roundRect">
            <a:avLst/>
          </a:prstGeom>
          <a:noFill/>
          <a:ln w="38100">
            <a:solidFill>
              <a:srgbClr val="305496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Rotary International Sydney Office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F7849-CC91-7728-38AA-45C7B7F7A537}"/>
              </a:ext>
            </a:extLst>
          </p:cNvPr>
          <p:cNvSpPr txBox="1"/>
          <p:nvPr/>
        </p:nvSpPr>
        <p:spPr>
          <a:xfrm>
            <a:off x="16297421" y="6653988"/>
            <a:ext cx="2736000" cy="2448000"/>
          </a:xfrm>
          <a:prstGeom prst="roundRect">
            <a:avLst/>
          </a:prstGeom>
          <a:noFill/>
          <a:ln w="38100">
            <a:solidFill>
              <a:srgbClr val="EA5F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District Teams*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0" i="1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(Agreed responsibilities will transfer to relevant Portfolio Committees)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1582F7-BF2C-FED7-75C7-2CCF12F048B9}"/>
              </a:ext>
            </a:extLst>
          </p:cNvPr>
          <p:cNvSpPr txBox="1"/>
          <p:nvPr/>
        </p:nvSpPr>
        <p:spPr>
          <a:xfrm>
            <a:off x="21256009" y="12117449"/>
            <a:ext cx="2052000" cy="1191231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Rotary Foundation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45CF49-2E43-1F69-A743-FDEF47557537}"/>
              </a:ext>
            </a:extLst>
          </p:cNvPr>
          <p:cNvSpPr txBox="1"/>
          <p:nvPr/>
        </p:nvSpPr>
        <p:spPr>
          <a:xfrm>
            <a:off x="10614212" y="6653987"/>
            <a:ext cx="4895420" cy="14400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Each RCG supported by a Rotary Community Leader (RCL)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8FA68B-272C-DABA-6BC1-5B7FB3C964F9}"/>
              </a:ext>
            </a:extLst>
          </p:cNvPr>
          <p:cNvSpPr txBox="1"/>
          <p:nvPr/>
        </p:nvSpPr>
        <p:spPr>
          <a:xfrm>
            <a:off x="7162139" y="6653987"/>
            <a:ext cx="2736000" cy="144000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Rotary Specialists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7EDC93-14B3-9F3C-7D9E-1FF3892E1A1A}"/>
              </a:ext>
            </a:extLst>
          </p:cNvPr>
          <p:cNvSpPr txBox="1"/>
          <p:nvPr/>
        </p:nvSpPr>
        <p:spPr>
          <a:xfrm>
            <a:off x="3674208" y="6665056"/>
            <a:ext cx="2736000" cy="1440000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Portfolio Committees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22267F-B306-ABF2-A940-84FB76ADE02B}"/>
              </a:ext>
            </a:extLst>
          </p:cNvPr>
          <p:cNvSpPr txBox="1"/>
          <p:nvPr/>
        </p:nvSpPr>
        <p:spPr>
          <a:xfrm>
            <a:off x="16585421" y="10732188"/>
            <a:ext cx="2160000" cy="1191231"/>
          </a:xfrm>
          <a:prstGeom prst="roundRect">
            <a:avLst/>
          </a:prstGeom>
          <a:noFill/>
          <a:ln w="38100">
            <a:solidFill>
              <a:srgbClr val="EA5F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Governors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B924D6-EE08-96C2-17B0-540810A59BF5}"/>
              </a:ext>
            </a:extLst>
          </p:cNvPr>
          <p:cNvSpPr txBox="1"/>
          <p:nvPr/>
        </p:nvSpPr>
        <p:spPr>
          <a:xfrm>
            <a:off x="19099237" y="12117449"/>
            <a:ext cx="2016000" cy="1191232"/>
          </a:xfrm>
          <a:prstGeom prst="roundRect">
            <a:avLst/>
          </a:prstGeom>
          <a:noFill/>
          <a:ln w="38100">
            <a:solidFill>
              <a:srgbClr val="305496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u="none" strike="noStrike" kern="0" cap="none" spc="-20" normalizeH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Rotary International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091DB8-79DD-BA5C-B2F1-842CD6E3C7C4}"/>
              </a:ext>
            </a:extLst>
          </p:cNvPr>
          <p:cNvSpPr txBox="1"/>
          <p:nvPr/>
        </p:nvSpPr>
        <p:spPr>
          <a:xfrm>
            <a:off x="11218540" y="10040096"/>
            <a:ext cx="3240000" cy="900000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RCL Nominee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BFCCEE-B911-0241-0B1B-D76EEF4129A3}"/>
              </a:ext>
            </a:extLst>
          </p:cNvPr>
          <p:cNvSpPr txBox="1"/>
          <p:nvPr/>
        </p:nvSpPr>
        <p:spPr>
          <a:xfrm>
            <a:off x="7771947" y="10040096"/>
            <a:ext cx="3240000" cy="900000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Rotaract Director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0A266D-AF24-E655-00AC-7C07EB5E2D55}"/>
              </a:ext>
            </a:extLst>
          </p:cNvPr>
          <p:cNvSpPr txBox="1"/>
          <p:nvPr/>
        </p:nvSpPr>
        <p:spPr>
          <a:xfrm>
            <a:off x="4325354" y="10040096"/>
            <a:ext cx="3240000" cy="900000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 Leads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461710-EF04-0992-9239-48E57924E2FC}"/>
              </a:ext>
            </a:extLst>
          </p:cNvPr>
          <p:cNvSpPr txBox="1"/>
          <p:nvPr/>
        </p:nvSpPr>
        <p:spPr>
          <a:xfrm>
            <a:off x="740325" y="9830097"/>
            <a:ext cx="2844000" cy="1908994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Committees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Multi-National Advisory Committee, Zone Insurance and Protection Committee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9A1A8F8-72E4-3C31-AAA9-4D991DA6890F}"/>
              </a:ext>
            </a:extLst>
          </p:cNvPr>
          <p:cNvCxnSpPr>
            <a:cxnSpLocks/>
          </p:cNvCxnSpPr>
          <p:nvPr/>
        </p:nvCxnSpPr>
        <p:spPr>
          <a:xfrm>
            <a:off x="3587067" y="10768046"/>
            <a:ext cx="324000" cy="0"/>
          </a:xfrm>
          <a:prstGeom prst="line">
            <a:avLst/>
          </a:prstGeom>
          <a:noFill/>
          <a:ln w="25400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9E147773-1F96-9C65-BB0B-0CCC72D909F9}"/>
              </a:ext>
            </a:extLst>
          </p:cNvPr>
          <p:cNvSpPr/>
          <p:nvPr/>
        </p:nvSpPr>
        <p:spPr>
          <a:xfrm rot="1871366">
            <a:off x="8535729" y="5000601"/>
            <a:ext cx="593514" cy="1592849"/>
          </a:xfrm>
          <a:prstGeom prst="upDownArrow">
            <a:avLst/>
          </a:prstGeom>
          <a:solidFill>
            <a:srgbClr val="FCDFA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Arrow: Up-Down 8">
            <a:extLst>
              <a:ext uri="{FF2B5EF4-FFF2-40B4-BE49-F238E27FC236}">
                <a16:creationId xmlns:a16="http://schemas.microsoft.com/office/drawing/2014/main" id="{30D4F345-7312-ABA5-A9B2-0DA8B65715C5}"/>
              </a:ext>
            </a:extLst>
          </p:cNvPr>
          <p:cNvSpPr/>
          <p:nvPr/>
        </p:nvSpPr>
        <p:spPr>
          <a:xfrm rot="1871366">
            <a:off x="5084067" y="5000601"/>
            <a:ext cx="593514" cy="1592849"/>
          </a:xfrm>
          <a:prstGeom prst="upDownArrow">
            <a:avLst/>
          </a:prstGeom>
          <a:solidFill>
            <a:srgbClr val="FCDFA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1C9B1B3C-8E66-E83D-3AF5-BF63A9E94340}"/>
              </a:ext>
            </a:extLst>
          </p:cNvPr>
          <p:cNvSpPr/>
          <p:nvPr/>
        </p:nvSpPr>
        <p:spPr>
          <a:xfrm rot="19740000">
            <a:off x="20369210" y="4977246"/>
            <a:ext cx="593514" cy="1592849"/>
          </a:xfrm>
          <a:prstGeom prst="upDownArrow">
            <a:avLst/>
          </a:prstGeom>
          <a:solidFill>
            <a:srgbClr val="FCDFA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E0802FF1-7A14-3F20-C479-35859FE96AF5}"/>
              </a:ext>
            </a:extLst>
          </p:cNvPr>
          <p:cNvSpPr/>
          <p:nvPr/>
        </p:nvSpPr>
        <p:spPr>
          <a:xfrm>
            <a:off x="4745451" y="8221875"/>
            <a:ext cx="593514" cy="1260000"/>
          </a:xfrm>
          <a:prstGeom prst="upDownArrow">
            <a:avLst/>
          </a:prstGeom>
          <a:solidFill>
            <a:srgbClr val="FCDFA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Arrow: Up-Down 18">
            <a:extLst>
              <a:ext uri="{FF2B5EF4-FFF2-40B4-BE49-F238E27FC236}">
                <a16:creationId xmlns:a16="http://schemas.microsoft.com/office/drawing/2014/main" id="{8FF1A190-E93E-BBF2-454B-67C9ED4E3D52}"/>
              </a:ext>
            </a:extLst>
          </p:cNvPr>
          <p:cNvSpPr/>
          <p:nvPr/>
        </p:nvSpPr>
        <p:spPr>
          <a:xfrm>
            <a:off x="12468855" y="5069609"/>
            <a:ext cx="593514" cy="1476000"/>
          </a:xfrm>
          <a:prstGeom prst="upDownArrow">
            <a:avLst/>
          </a:prstGeom>
          <a:solidFill>
            <a:srgbClr val="FCDFA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Arrow: Up-Down 19">
            <a:extLst>
              <a:ext uri="{FF2B5EF4-FFF2-40B4-BE49-F238E27FC236}">
                <a16:creationId xmlns:a16="http://schemas.microsoft.com/office/drawing/2014/main" id="{913FA8EA-BA3B-AD7B-26B0-7EB25A8B4AFF}"/>
              </a:ext>
            </a:extLst>
          </p:cNvPr>
          <p:cNvSpPr/>
          <p:nvPr/>
        </p:nvSpPr>
        <p:spPr>
          <a:xfrm>
            <a:off x="20388788" y="8247609"/>
            <a:ext cx="593514" cy="3744000"/>
          </a:xfrm>
          <a:prstGeom prst="upDownArrow">
            <a:avLst/>
          </a:prstGeom>
          <a:solidFill>
            <a:srgbClr val="FCDFA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DDF424-712F-10A2-92F5-1386AEA55F11}"/>
              </a:ext>
            </a:extLst>
          </p:cNvPr>
          <p:cNvSpPr txBox="1"/>
          <p:nvPr/>
        </p:nvSpPr>
        <p:spPr>
          <a:xfrm>
            <a:off x="7175943" y="11095600"/>
            <a:ext cx="455581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r>
              <a:rPr lang="en-US" sz="32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Council</a:t>
            </a:r>
          </a:p>
        </p:txBody>
      </p:sp>
      <p:sp>
        <p:nvSpPr>
          <p:cNvPr id="30" name="Arrow: Up-Down 29">
            <a:extLst>
              <a:ext uri="{FF2B5EF4-FFF2-40B4-BE49-F238E27FC236}">
                <a16:creationId xmlns:a16="http://schemas.microsoft.com/office/drawing/2014/main" id="{8DF3F364-1ED7-7650-8063-0F98B0EB5693}"/>
              </a:ext>
            </a:extLst>
          </p:cNvPr>
          <p:cNvSpPr/>
          <p:nvPr/>
        </p:nvSpPr>
        <p:spPr>
          <a:xfrm>
            <a:off x="17368664" y="9262733"/>
            <a:ext cx="593514" cy="1260000"/>
          </a:xfrm>
          <a:prstGeom prst="upDownArrow">
            <a:avLst/>
          </a:prstGeom>
          <a:solidFill>
            <a:srgbClr val="FCDFA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Arrow: Up-Down 30">
            <a:extLst>
              <a:ext uri="{FF2B5EF4-FFF2-40B4-BE49-F238E27FC236}">
                <a16:creationId xmlns:a16="http://schemas.microsoft.com/office/drawing/2014/main" id="{5DC19D2A-DABB-F7FD-9B80-DA98FAB91988}"/>
              </a:ext>
            </a:extLst>
          </p:cNvPr>
          <p:cNvSpPr/>
          <p:nvPr/>
        </p:nvSpPr>
        <p:spPr>
          <a:xfrm rot="19728634" flipH="1">
            <a:off x="17043245" y="5000601"/>
            <a:ext cx="593514" cy="1592849"/>
          </a:xfrm>
          <a:prstGeom prst="upDownArrow">
            <a:avLst/>
          </a:prstGeom>
          <a:solidFill>
            <a:srgbClr val="FCDFA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F849B67-207B-9661-A91C-6BBC93007F65}"/>
              </a:ext>
            </a:extLst>
          </p:cNvPr>
          <p:cNvCxnSpPr>
            <a:cxnSpLocks/>
          </p:cNvCxnSpPr>
          <p:nvPr/>
        </p:nvCxnSpPr>
        <p:spPr>
          <a:xfrm>
            <a:off x="6492756" y="7343378"/>
            <a:ext cx="588358" cy="0"/>
          </a:xfrm>
          <a:prstGeom prst="straightConnector1">
            <a:avLst/>
          </a:prstGeom>
          <a:noFill/>
          <a:ln w="76200" cap="flat">
            <a:solidFill>
              <a:srgbClr val="FCDFAC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Arrow: Up-Down 44">
            <a:extLst>
              <a:ext uri="{FF2B5EF4-FFF2-40B4-BE49-F238E27FC236}">
                <a16:creationId xmlns:a16="http://schemas.microsoft.com/office/drawing/2014/main" id="{3C85A446-C86F-468B-6D94-47642C4BC2AF}"/>
              </a:ext>
            </a:extLst>
          </p:cNvPr>
          <p:cNvSpPr/>
          <p:nvPr/>
        </p:nvSpPr>
        <p:spPr>
          <a:xfrm>
            <a:off x="8233382" y="8221875"/>
            <a:ext cx="593514" cy="1260000"/>
          </a:xfrm>
          <a:prstGeom prst="upDownArrow">
            <a:avLst/>
          </a:prstGeom>
          <a:solidFill>
            <a:srgbClr val="FCDFA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6" name="Arrow: Up-Down 45">
            <a:extLst>
              <a:ext uri="{FF2B5EF4-FFF2-40B4-BE49-F238E27FC236}">
                <a16:creationId xmlns:a16="http://schemas.microsoft.com/office/drawing/2014/main" id="{B6DC8B39-E8AC-A6FE-DEC3-EE4249DA1659}"/>
              </a:ext>
            </a:extLst>
          </p:cNvPr>
          <p:cNvSpPr/>
          <p:nvPr/>
        </p:nvSpPr>
        <p:spPr>
          <a:xfrm>
            <a:off x="12491435" y="8221875"/>
            <a:ext cx="593514" cy="1260000"/>
          </a:xfrm>
          <a:prstGeom prst="upDownArrow">
            <a:avLst/>
          </a:prstGeom>
          <a:solidFill>
            <a:srgbClr val="FCDFA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8" name="Arrow: Up-Down 47">
            <a:extLst>
              <a:ext uri="{FF2B5EF4-FFF2-40B4-BE49-F238E27FC236}">
                <a16:creationId xmlns:a16="http://schemas.microsoft.com/office/drawing/2014/main" id="{98172522-0815-7F4D-30BD-D217AB71A27B}"/>
              </a:ext>
            </a:extLst>
          </p:cNvPr>
          <p:cNvSpPr/>
          <p:nvPr/>
        </p:nvSpPr>
        <p:spPr>
          <a:xfrm>
            <a:off x="21314406" y="8247609"/>
            <a:ext cx="593514" cy="3744000"/>
          </a:xfrm>
          <a:prstGeom prst="upDownArrow">
            <a:avLst/>
          </a:prstGeom>
          <a:solidFill>
            <a:srgbClr val="FCDFA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9E18B9-3805-6568-E849-3C86A49540EE}"/>
              </a:ext>
            </a:extLst>
          </p:cNvPr>
          <p:cNvCxnSpPr>
            <a:cxnSpLocks/>
          </p:cNvCxnSpPr>
          <p:nvPr/>
        </p:nvCxnSpPr>
        <p:spPr>
          <a:xfrm>
            <a:off x="9967589" y="7343378"/>
            <a:ext cx="588358" cy="0"/>
          </a:xfrm>
          <a:prstGeom prst="straightConnector1">
            <a:avLst/>
          </a:prstGeom>
          <a:noFill/>
          <a:ln w="76200" cap="flat">
            <a:solidFill>
              <a:srgbClr val="FCDFAC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03CE414-9B70-D4F7-9378-D38B4AF2C0F0}"/>
              </a:ext>
            </a:extLst>
          </p:cNvPr>
          <p:cNvSpPr txBox="1"/>
          <p:nvPr/>
        </p:nvSpPr>
        <p:spPr>
          <a:xfrm>
            <a:off x="358520" y="4051787"/>
            <a:ext cx="2527899" cy="2627971"/>
          </a:xfrm>
          <a:prstGeom prst="roundRect">
            <a:avLst/>
          </a:prstGeom>
          <a:noFill/>
          <a:ln w="38100">
            <a:solidFill>
              <a:srgbClr val="EA5F00"/>
            </a:solidFill>
            <a:prstDash val="sysDash"/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0" i="1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*Responsibilities related to The Rotary Foundation will remain with District teams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5463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3DAF2-7612-15CA-E839-42D96C033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E24B1711-4AA0-5922-1BD3-8AE23F921223}"/>
              </a:ext>
            </a:extLst>
          </p:cNvPr>
          <p:cNvSpPr/>
          <p:nvPr/>
        </p:nvSpPr>
        <p:spPr>
          <a:xfrm>
            <a:off x="0" y="0"/>
            <a:ext cx="24383999" cy="3493478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9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How can you learn more?">
            <a:extLst>
              <a:ext uri="{FF2B5EF4-FFF2-40B4-BE49-F238E27FC236}">
                <a16:creationId xmlns:a16="http://schemas.microsoft.com/office/drawing/2014/main" id="{1B99C452-DB4C-4AB0-FD82-0A68798C565F}"/>
              </a:ext>
            </a:extLst>
          </p:cNvPr>
          <p:cNvSpPr txBox="1"/>
          <p:nvPr/>
        </p:nvSpPr>
        <p:spPr>
          <a:xfrm>
            <a:off x="0" y="2290263"/>
            <a:ext cx="22299931" cy="120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marR="0" lvl="1" indent="0" algn="l" defTabSz="1828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kumimoji="0" lang="en-US" sz="9600" b="0" i="0" u="none" strike="noStrike" kern="1200" cap="none" spc="90" normalizeH="0" baseline="0" noProof="0" dirty="0">
                <a:ln>
                  <a:noFill/>
                </a:ln>
                <a:solidFill>
                  <a:srgbClr val="F7A81B"/>
                </a:solidFill>
                <a:effectLst/>
                <a:uLnTx/>
                <a:uFillTx/>
                <a:latin typeface="Frutiger LT Std 45 Light"/>
                <a:sym typeface="Frutiger LT Std 45 Light"/>
              </a:rPr>
              <a:t>Other Pilot roles</a:t>
            </a:r>
            <a:endParaRPr kumimoji="0" sz="9600" b="0" i="0" u="none" strike="noStrike" kern="1200" cap="none" spc="9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Frutiger LT Std 45 Light"/>
              <a:sym typeface="Frutiger LT Std 45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2C794-26CF-D259-217A-A947994F8FF7}"/>
              </a:ext>
            </a:extLst>
          </p:cNvPr>
          <p:cNvSpPr txBox="1"/>
          <p:nvPr/>
        </p:nvSpPr>
        <p:spPr>
          <a:xfrm>
            <a:off x="1109165" y="5783741"/>
            <a:ext cx="5855319" cy="20427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Representatives on Multi-National Advisory Committee 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4EC9D6-8283-DED9-608D-169F9C75CAFF}"/>
              </a:ext>
            </a:extLst>
          </p:cNvPr>
          <p:cNvSpPr txBox="1"/>
          <p:nvPr/>
        </p:nvSpPr>
        <p:spPr>
          <a:xfrm>
            <a:off x="15852314" y="8462971"/>
            <a:ext cx="5855319" cy="20427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and Administration Lead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13730-BEFB-DC54-86E4-CCDA09148FCA}"/>
              </a:ext>
            </a:extLst>
          </p:cNvPr>
          <p:cNvSpPr txBox="1"/>
          <p:nvPr/>
        </p:nvSpPr>
        <p:spPr>
          <a:xfrm>
            <a:off x="15852315" y="5783741"/>
            <a:ext cx="5855319" cy="20427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Treasurer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F7070-BADD-2D80-B764-BFF5C740E560}"/>
              </a:ext>
            </a:extLst>
          </p:cNvPr>
          <p:cNvSpPr txBox="1"/>
          <p:nvPr/>
        </p:nvSpPr>
        <p:spPr>
          <a:xfrm>
            <a:off x="7471000" y="8089681"/>
            <a:ext cx="5855319" cy="20427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Rotary</a:t>
            </a:r>
            <a:r>
              <a:rPr lang="en-US" sz="3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Community Leaders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D76C79-A9E5-89D8-CCCD-1E46BBB52722}"/>
              </a:ext>
            </a:extLst>
          </p:cNvPr>
          <p:cNvSpPr txBox="1"/>
          <p:nvPr/>
        </p:nvSpPr>
        <p:spPr>
          <a:xfrm>
            <a:off x="7471001" y="5836610"/>
            <a:ext cx="5855319" cy="20427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IT Lead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b="0" i="1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(member of Corporate and Administration team)</a:t>
            </a:r>
            <a:endParaRPr kumimoji="0" lang="en-US" sz="2500" b="0" i="1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EF655F-F426-15F2-277B-E6F1AD956E6A}"/>
              </a:ext>
            </a:extLst>
          </p:cNvPr>
          <p:cNvSpPr txBox="1"/>
          <p:nvPr/>
        </p:nvSpPr>
        <p:spPr>
          <a:xfrm>
            <a:off x="14572142" y="4534885"/>
            <a:ext cx="810437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FAC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being selected:</a:t>
            </a:r>
            <a:endParaRPr kumimoji="0" lang="en-AU" sz="4000" b="1" i="1" u="none" strike="noStrike" cap="none" spc="0" normalizeH="0" baseline="0" dirty="0">
              <a:ln>
                <a:noFill/>
              </a:ln>
              <a:solidFill>
                <a:srgbClr val="FAC36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DD9E8E-95A6-E4CB-A0F3-443A9449E063}"/>
              </a:ext>
            </a:extLst>
          </p:cNvPr>
          <p:cNvSpPr txBox="1"/>
          <p:nvPr/>
        </p:nvSpPr>
        <p:spPr>
          <a:xfrm>
            <a:off x="3281946" y="4534885"/>
            <a:ext cx="810437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spc="0" normalizeH="0" baseline="0" dirty="0">
                <a:ln>
                  <a:noFill/>
                </a:ln>
                <a:solidFill>
                  <a:srgbClr val="FAC36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Applications opening soon:</a:t>
            </a:r>
            <a:endParaRPr kumimoji="0" lang="en-AU" sz="4000" b="1" i="1" u="none" strike="noStrike" cap="none" spc="0" normalizeH="0" baseline="0" dirty="0">
              <a:ln>
                <a:noFill/>
              </a:ln>
              <a:solidFill>
                <a:srgbClr val="FAC36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FDAA0-0F84-FBD3-8E7B-85A25E9C6528}"/>
              </a:ext>
            </a:extLst>
          </p:cNvPr>
          <p:cNvSpPr txBox="1"/>
          <p:nvPr/>
        </p:nvSpPr>
        <p:spPr>
          <a:xfrm>
            <a:off x="1109165" y="8089681"/>
            <a:ext cx="5855319" cy="20427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of additional committees on the Regional Council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2BCCFE-9D42-1F30-A39C-866A402EB2F0}"/>
              </a:ext>
            </a:extLst>
          </p:cNvPr>
          <p:cNvSpPr txBox="1"/>
          <p:nvPr/>
        </p:nvSpPr>
        <p:spPr>
          <a:xfrm>
            <a:off x="15852313" y="11036462"/>
            <a:ext cx="5855319" cy="20427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 Portfolio Lead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8429E-A4FE-01DF-B74F-34D8FA0A5058}"/>
              </a:ext>
            </a:extLst>
          </p:cNvPr>
          <p:cNvSpPr txBox="1"/>
          <p:nvPr/>
        </p:nvSpPr>
        <p:spPr>
          <a:xfrm>
            <a:off x="4406475" y="10427808"/>
            <a:ext cx="5855319" cy="20427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Rotary</a:t>
            </a:r>
            <a:r>
              <a:rPr lang="en-US" sz="3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Community Leader Nominee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2421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50C40-51DF-5DFB-4B6F-84D55ECA7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8D120707-833D-E695-740A-17F011E358DD}"/>
              </a:ext>
            </a:extLst>
          </p:cNvPr>
          <p:cNvSpPr/>
          <p:nvPr/>
        </p:nvSpPr>
        <p:spPr>
          <a:xfrm>
            <a:off x="0" y="0"/>
            <a:ext cx="24383999" cy="3493478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9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How can you learn more?">
            <a:extLst>
              <a:ext uri="{FF2B5EF4-FFF2-40B4-BE49-F238E27FC236}">
                <a16:creationId xmlns:a16="http://schemas.microsoft.com/office/drawing/2014/main" id="{787669F7-FCC2-90F3-7B37-D304A8C6433A}"/>
              </a:ext>
            </a:extLst>
          </p:cNvPr>
          <p:cNvSpPr txBox="1"/>
          <p:nvPr/>
        </p:nvSpPr>
        <p:spPr>
          <a:xfrm>
            <a:off x="0" y="2290263"/>
            <a:ext cx="22299931" cy="120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marR="0" lvl="1" indent="0" algn="l" defTabSz="1828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kumimoji="0" lang="en-US" sz="9600" b="0" i="0" u="none" strike="noStrike" kern="1200" cap="none" spc="90" normalizeH="0" baseline="0" noProof="0" dirty="0">
                <a:ln>
                  <a:noFill/>
                </a:ln>
                <a:solidFill>
                  <a:srgbClr val="F7A81B"/>
                </a:solidFill>
                <a:effectLst/>
                <a:uLnTx/>
                <a:uFillTx/>
                <a:latin typeface="Frutiger LT Std 45 Light"/>
                <a:sym typeface="Frutiger LT Std 45 Light"/>
              </a:rPr>
              <a:t>Timeline</a:t>
            </a:r>
            <a:endParaRPr kumimoji="0" sz="9600" b="0" i="0" u="none" strike="noStrike" kern="1200" cap="none" spc="9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Frutiger LT Std 45 Light"/>
              <a:sym typeface="Frutiger LT Std 45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E977A-D726-55D5-56EC-927568739044}"/>
              </a:ext>
            </a:extLst>
          </p:cNvPr>
          <p:cNvSpPr txBox="1"/>
          <p:nvPr/>
        </p:nvSpPr>
        <p:spPr>
          <a:xfrm>
            <a:off x="276805" y="5294826"/>
            <a:ext cx="1439694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>
                <a:ln>
                  <a:noFill/>
                </a:ln>
                <a:solidFill>
                  <a:srgbClr val="FAC3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</a:t>
            </a:r>
            <a:endParaRPr kumimoji="0" lang="en-AU" sz="15000" b="1" i="0" u="none" strike="noStrike" kern="0" cap="none" spc="0" normalizeH="0" baseline="0" noProof="0" dirty="0">
              <a:ln>
                <a:noFill/>
              </a:ln>
              <a:solidFill>
                <a:srgbClr val="FAC3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6E80CBB-24F7-0E04-CA7C-A62BB3156808}"/>
              </a:ext>
            </a:extLst>
          </p:cNvPr>
          <p:cNvSpPr/>
          <p:nvPr/>
        </p:nvSpPr>
        <p:spPr>
          <a:xfrm>
            <a:off x="1952031" y="4965341"/>
            <a:ext cx="5635544" cy="3069889"/>
          </a:xfrm>
          <a:prstGeom prst="homePlate">
            <a:avLst/>
          </a:prstGeom>
          <a:ln w="101600">
            <a:solidFill>
              <a:srgbClr val="FAC3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0000" tIns="720000" rIns="180000" bIns="720000" numCol="1" spcCol="38100" rtlCol="0" anchor="ctr">
            <a:noAutofit/>
          </a:bodyPr>
          <a:lstStyle/>
          <a:p>
            <a:r>
              <a:rPr lang="en-US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2 – 29 February:</a:t>
            </a:r>
          </a:p>
          <a:p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Applications open for Specialist and Portfolio Committee Member roles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2C5702-4ECC-4983-EC46-B09FE6505D1A}"/>
              </a:ext>
            </a:extLst>
          </p:cNvPr>
          <p:cNvSpPr txBox="1"/>
          <p:nvPr/>
        </p:nvSpPr>
        <p:spPr>
          <a:xfrm>
            <a:off x="8232912" y="5123155"/>
            <a:ext cx="1439694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>
                <a:ln>
                  <a:noFill/>
                </a:ln>
                <a:solidFill>
                  <a:srgbClr val="FCDFA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2</a:t>
            </a:r>
            <a:endParaRPr kumimoji="0" lang="en-AU" sz="15000" b="1" i="0" u="none" strike="noStrike" kern="0" cap="none" spc="0" normalizeH="0" baseline="0" noProof="0" dirty="0">
              <a:ln>
                <a:noFill/>
              </a:ln>
              <a:solidFill>
                <a:srgbClr val="FCDFA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DD8048CC-F797-12E4-111C-78666C107AC9}"/>
              </a:ext>
            </a:extLst>
          </p:cNvPr>
          <p:cNvSpPr/>
          <p:nvPr/>
        </p:nvSpPr>
        <p:spPr>
          <a:xfrm>
            <a:off x="9930113" y="4885008"/>
            <a:ext cx="5703510" cy="3069889"/>
          </a:xfrm>
          <a:prstGeom prst="homePlate">
            <a:avLst/>
          </a:prstGeom>
          <a:ln w="57150">
            <a:solidFill>
              <a:srgbClr val="FAC3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0000" tIns="720000" rIns="180000" bIns="720000" numCol="1" spcCol="381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29 February 5pm AEDT: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Applications close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2D9C3-008A-1747-BD29-B736626CC32B}"/>
              </a:ext>
            </a:extLst>
          </p:cNvPr>
          <p:cNvSpPr txBox="1"/>
          <p:nvPr/>
        </p:nvSpPr>
        <p:spPr>
          <a:xfrm>
            <a:off x="16278961" y="5159260"/>
            <a:ext cx="1439694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>
                <a:ln>
                  <a:noFill/>
                </a:ln>
                <a:solidFill>
                  <a:srgbClr val="FCDFA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3</a:t>
            </a:r>
            <a:endParaRPr kumimoji="0" lang="en-AU" sz="15000" b="1" i="0" u="none" strike="noStrike" kern="0" cap="none" spc="0" normalizeH="0" baseline="0" noProof="0" dirty="0">
              <a:ln>
                <a:noFill/>
              </a:ln>
              <a:solidFill>
                <a:srgbClr val="FCDFA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74B2EABE-0CD4-DAC2-4596-FFFF2356E258}"/>
              </a:ext>
            </a:extLst>
          </p:cNvPr>
          <p:cNvSpPr/>
          <p:nvPr/>
        </p:nvSpPr>
        <p:spPr>
          <a:xfrm>
            <a:off x="17976162" y="4910106"/>
            <a:ext cx="5775546" cy="3069889"/>
          </a:xfrm>
          <a:prstGeom prst="homePlate">
            <a:avLst/>
          </a:prstGeom>
          <a:ln w="57150">
            <a:solidFill>
              <a:srgbClr val="FAC3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0000" tIns="720000" rIns="180000" bIns="720000" numCol="1" spcCol="3810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February – March 2024: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Interviews with Committee Member applicants are held, Portfolio Leads select their teams</a:t>
            </a:r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0F2CB5-EAC3-C47F-CE9D-949F623DC739}"/>
              </a:ext>
            </a:extLst>
          </p:cNvPr>
          <p:cNvSpPr txBox="1"/>
          <p:nvPr/>
        </p:nvSpPr>
        <p:spPr>
          <a:xfrm>
            <a:off x="276805" y="9535309"/>
            <a:ext cx="1439694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>
                <a:ln>
                  <a:noFill/>
                </a:ln>
                <a:solidFill>
                  <a:srgbClr val="FCDFA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4</a:t>
            </a:r>
            <a:endParaRPr kumimoji="0" lang="en-AU" sz="15000" b="1" i="0" u="none" strike="noStrike" kern="0" cap="none" spc="0" normalizeH="0" baseline="0" noProof="0" dirty="0">
              <a:ln>
                <a:noFill/>
              </a:ln>
              <a:solidFill>
                <a:srgbClr val="FCDFA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0911EBED-38FA-7D74-A5B0-58A13B80CF12}"/>
              </a:ext>
            </a:extLst>
          </p:cNvPr>
          <p:cNvSpPr/>
          <p:nvPr/>
        </p:nvSpPr>
        <p:spPr>
          <a:xfrm>
            <a:off x="1882030" y="9261057"/>
            <a:ext cx="5775546" cy="3069889"/>
          </a:xfrm>
          <a:prstGeom prst="homePlate">
            <a:avLst/>
          </a:prstGeom>
          <a:ln w="57150">
            <a:solidFill>
              <a:srgbClr val="FAC3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0000" tIns="720000" rIns="180000" bIns="720000" numCol="1" spcCol="3810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March 2024: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Specialist applications are vetted</a:t>
            </a:r>
            <a:endParaRPr kumimoji="0" lang="en-AU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81A105-43FC-9969-5E5E-5E6FD96BD95A}"/>
              </a:ext>
            </a:extLst>
          </p:cNvPr>
          <p:cNvSpPr txBox="1"/>
          <p:nvPr/>
        </p:nvSpPr>
        <p:spPr>
          <a:xfrm>
            <a:off x="8232912" y="9590543"/>
            <a:ext cx="1439694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0" dirty="0">
                <a:solidFill>
                  <a:srgbClr val="FCDF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AU" sz="15000" b="1" i="0" u="none" strike="noStrike" kern="0" cap="none" spc="0" normalizeH="0" baseline="0" noProof="0" dirty="0">
              <a:ln>
                <a:noFill/>
              </a:ln>
              <a:solidFill>
                <a:srgbClr val="FCDFA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51D24F1-5182-E1D2-B32F-3D6986E48F14}"/>
              </a:ext>
            </a:extLst>
          </p:cNvPr>
          <p:cNvSpPr/>
          <p:nvPr/>
        </p:nvSpPr>
        <p:spPr>
          <a:xfrm>
            <a:off x="9930113" y="9235957"/>
            <a:ext cx="5775546" cy="3069889"/>
          </a:xfrm>
          <a:prstGeom prst="homePlate">
            <a:avLst/>
          </a:prstGeom>
          <a:ln w="57150">
            <a:solidFill>
              <a:srgbClr val="FAC3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0000" tIns="720000" rIns="180000" bIns="720000" numCol="1" spcCol="381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April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 2024: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Specialist applicants receive email confirming if they have been appointed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47AE4-B9FE-FB13-33A1-EB8A83714069}"/>
              </a:ext>
            </a:extLst>
          </p:cNvPr>
          <p:cNvSpPr txBox="1"/>
          <p:nvPr/>
        </p:nvSpPr>
        <p:spPr>
          <a:xfrm>
            <a:off x="16278961" y="9524326"/>
            <a:ext cx="1439694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0" dirty="0">
                <a:solidFill>
                  <a:srgbClr val="FCDF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AU" sz="15000" b="1" i="0" u="none" strike="noStrike" kern="0" cap="none" spc="0" normalizeH="0" baseline="0" noProof="0" dirty="0">
              <a:ln>
                <a:noFill/>
              </a:ln>
              <a:solidFill>
                <a:srgbClr val="FCDFA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2D60972E-134E-30A5-EF73-17E450401BAF}"/>
              </a:ext>
            </a:extLst>
          </p:cNvPr>
          <p:cNvSpPr/>
          <p:nvPr/>
        </p:nvSpPr>
        <p:spPr>
          <a:xfrm>
            <a:off x="17976162" y="9194840"/>
            <a:ext cx="5775546" cy="3069889"/>
          </a:xfrm>
          <a:prstGeom prst="homePlate">
            <a:avLst/>
          </a:prstGeom>
          <a:ln w="57150">
            <a:solidFill>
              <a:srgbClr val="FAC3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80000" tIns="720000" rIns="180000" bIns="720000" numCol="1" spcCol="381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1 July 2024: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Rotary Specialists begin supporting clubs and Specialist Database opens</a:t>
            </a:r>
          </a:p>
        </p:txBody>
      </p:sp>
    </p:spTree>
    <p:extLst>
      <p:ext uri="{BB962C8B-B14F-4D97-AF65-F5344CB8AC3E}">
        <p14:creationId xmlns:p14="http://schemas.microsoft.com/office/powerpoint/2010/main" val="179666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76A6F957-91FC-4284-23D0-90FFB6989AB7}"/>
              </a:ext>
            </a:extLst>
          </p:cNvPr>
          <p:cNvSpPr/>
          <p:nvPr/>
        </p:nvSpPr>
        <p:spPr>
          <a:xfrm>
            <a:off x="0" y="0"/>
            <a:ext cx="24383999" cy="3493478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600" b="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How can you learn more?">
            <a:extLst>
              <a:ext uri="{FF2B5EF4-FFF2-40B4-BE49-F238E27FC236}">
                <a16:creationId xmlns:a16="http://schemas.microsoft.com/office/drawing/2014/main" id="{CAFF1EDB-9403-7589-E102-A11705FC4D22}"/>
              </a:ext>
            </a:extLst>
          </p:cNvPr>
          <p:cNvSpPr txBox="1"/>
          <p:nvPr/>
        </p:nvSpPr>
        <p:spPr>
          <a:xfrm>
            <a:off x="0" y="2290263"/>
            <a:ext cx="22299931" cy="120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lvl="1" indent="0" algn="l" defTabSz="1828800" hangingPunct="1">
              <a:lnSpc>
                <a:spcPct val="70000"/>
              </a:lnSpc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n-US" sz="9600" b="0" kern="1200" spc="90" dirty="0">
                <a:solidFill>
                  <a:srgbClr val="F7A81B"/>
                </a:solidFill>
                <a:latin typeface="Frutiger LT Std 45 Light"/>
                <a:sym typeface="Frutiger LT Std 45 Light"/>
              </a:rPr>
              <a:t>Coming up…</a:t>
            </a:r>
            <a:endParaRPr sz="9600" b="0" kern="1200" spc="90" dirty="0">
              <a:solidFill>
                <a:srgbClr val="F7A81B"/>
              </a:solidFill>
              <a:latin typeface="Frutiger LT Std 45 Light"/>
              <a:sym typeface="Frutiger LT Std 45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0F1684-5EFF-E481-2D91-079879309627}"/>
              </a:ext>
            </a:extLst>
          </p:cNvPr>
          <p:cNvSpPr txBox="1"/>
          <p:nvPr/>
        </p:nvSpPr>
        <p:spPr>
          <a:xfrm>
            <a:off x="2823881" y="3802641"/>
            <a:ext cx="18736235" cy="964441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L="742950" indent="-742950" algn="l">
              <a:lnSpc>
                <a:spcPct val="200000"/>
              </a:lnSpc>
              <a:buAutoNum type="arabicPeriod"/>
            </a:pPr>
            <a:r>
              <a:rPr lang="en-US" sz="35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Regional Council Portfolio Committee Member?</a:t>
            </a:r>
          </a:p>
          <a:p>
            <a:pPr marL="742950" indent="-742950" algn="l">
              <a:lnSpc>
                <a:spcPct val="200000"/>
              </a:lnSpc>
              <a:buAutoNum type="arabicPeriod"/>
            </a:pPr>
            <a:r>
              <a:rPr lang="en-US" sz="35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seven different Portfolio Committees you can join</a:t>
            </a:r>
          </a:p>
          <a:p>
            <a:pPr marL="742950" indent="-742950" algn="l">
              <a:lnSpc>
                <a:spcPct val="200000"/>
              </a:lnSpc>
              <a:buAutoNum type="arabicPeriod"/>
            </a:pPr>
            <a:r>
              <a:rPr lang="en-US" sz="35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Rotary Specialist?</a:t>
            </a:r>
          </a:p>
          <a:p>
            <a:pPr marL="742950" indent="-742950" algn="l">
              <a:lnSpc>
                <a:spcPct val="200000"/>
              </a:lnSpc>
              <a:buAutoNum type="arabicPeriod"/>
            </a:pPr>
            <a:r>
              <a:rPr lang="en-US" sz="35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Rotary Specialist Database</a:t>
            </a:r>
          </a:p>
          <a:p>
            <a:pPr marL="742950" indent="-742950" algn="l">
              <a:lnSpc>
                <a:spcPct val="200000"/>
              </a:lnSpc>
              <a:buAutoNum type="arabicPeriod"/>
            </a:pPr>
            <a:r>
              <a:rPr lang="en-US" sz="35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these roles different from each other?</a:t>
            </a:r>
          </a:p>
          <a:p>
            <a:pPr marL="742950" indent="-742950" algn="l">
              <a:lnSpc>
                <a:spcPct val="200000"/>
              </a:lnSpc>
              <a:buFontTx/>
              <a:buAutoNum type="arabicPeriod"/>
            </a:pPr>
            <a:r>
              <a:rPr lang="en-US" sz="35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network of support for clubs</a:t>
            </a:r>
          </a:p>
          <a:p>
            <a:pPr marL="742950" indent="-742950" algn="l">
              <a:lnSpc>
                <a:spcPct val="200000"/>
              </a:lnSpc>
              <a:buAutoNum type="arabicPeriod"/>
            </a:pPr>
            <a:r>
              <a:rPr lang="en-US" sz="35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Pilot roles you may want to apply for</a:t>
            </a:r>
          </a:p>
          <a:p>
            <a:pPr marL="742950" indent="-742950" algn="l">
              <a:lnSpc>
                <a:spcPct val="200000"/>
              </a:lnSpc>
              <a:buAutoNum type="arabicPeriod"/>
            </a:pPr>
            <a:r>
              <a:rPr lang="en-US" sz="35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7324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Zone 8 B &amp; W-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0" b="11880"/>
          <a:stretch/>
        </p:blipFill>
        <p:spPr>
          <a:xfrm>
            <a:off x="0" y="-76507"/>
            <a:ext cx="24793434" cy="13787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9" t="34601" r="28809" b="27064"/>
          <a:stretch/>
        </p:blipFill>
        <p:spPr>
          <a:xfrm>
            <a:off x="252919" y="11839132"/>
            <a:ext cx="7116877" cy="169743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Zone 8 Regionalisation…"/>
          <p:cNvSpPr txBox="1"/>
          <p:nvPr/>
        </p:nvSpPr>
        <p:spPr>
          <a:xfrm>
            <a:off x="2883056" y="1618177"/>
            <a:ext cx="14643601" cy="186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1" indent="0" algn="l" defTabSz="8255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0" b="0" spc="-419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kumimoji="0" lang="en-US" sz="14000" b="0" i="0" u="none" strike="noStrike" kern="0" cap="none" spc="-419" normalizeH="0" baseline="0" noProof="0" dirty="0">
                <a:ln>
                  <a:noFill/>
                </a:ln>
                <a:solidFill>
                  <a:srgbClr val="F7A81B"/>
                </a:solidFill>
                <a:effectLst/>
                <a:uLnTx/>
                <a:uFillTx/>
                <a:latin typeface="Frutiger LT Std 45 Light"/>
                <a:sym typeface="Frutiger LT Std 45 Light"/>
              </a:rPr>
              <a:t>Learn more</a:t>
            </a:r>
            <a:endParaRPr kumimoji="0" lang="en-NZ" sz="14000" b="0" i="0" u="none" strike="noStrike" kern="0" cap="none" spc="-419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Frutiger LT Std 45 Light"/>
              <a:sym typeface="Frutiger LT Std 45 Light"/>
            </a:endParaRPr>
          </a:p>
        </p:txBody>
      </p:sp>
      <p:sp>
        <p:nvSpPr>
          <p:cNvPr id="130" name="June 2022"/>
          <p:cNvSpPr txBox="1"/>
          <p:nvPr/>
        </p:nvSpPr>
        <p:spPr>
          <a:xfrm>
            <a:off x="2195822" y="8810194"/>
            <a:ext cx="10042909" cy="1013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1" indent="0" algn="ctr" defTabSz="8255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spc="31">
                <a:solidFill>
                  <a:srgbClr val="FFFFFF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endParaRPr kumimoji="0" sz="4400" b="0" i="0" u="none" strike="noStrike" kern="0" cap="none" spc="3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Std 45 Light"/>
              <a:sym typeface="Frutiger LT Std 45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5035CB-5CB6-4E0E-5290-716C49015623}"/>
              </a:ext>
            </a:extLst>
          </p:cNvPr>
          <p:cNvSpPr txBox="1"/>
          <p:nvPr/>
        </p:nvSpPr>
        <p:spPr>
          <a:xfrm>
            <a:off x="2883056" y="4922650"/>
            <a:ext cx="1097866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CreatingTomorrowRotary.org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7F2370-2E30-D358-369C-FE0471FF0072}"/>
              </a:ext>
            </a:extLst>
          </p:cNvPr>
          <p:cNvSpPr txBox="1"/>
          <p:nvPr/>
        </p:nvSpPr>
        <p:spPr>
          <a:xfrm>
            <a:off x="2883056" y="7392967"/>
            <a:ext cx="1097866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RotaryRegionalPilot@gmail.com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90B2F5-8ACA-9955-AD4B-79D9DFD38A15}"/>
              </a:ext>
            </a:extLst>
          </p:cNvPr>
          <p:cNvSpPr txBox="1"/>
          <p:nvPr/>
        </p:nvSpPr>
        <p:spPr>
          <a:xfrm>
            <a:off x="2993490" y="9568848"/>
            <a:ext cx="1097866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Follow the Pilot on Facebook</a:t>
            </a:r>
          </a:p>
        </p:txBody>
      </p:sp>
      <p:pic>
        <p:nvPicPr>
          <p:cNvPr id="7" name="Picture 6" descr="A white letter f in a circle&#10;&#10;Description automatically generated">
            <a:extLst>
              <a:ext uri="{FF2B5EF4-FFF2-40B4-BE49-F238E27FC236}">
                <a16:creationId xmlns:a16="http://schemas.microsoft.com/office/drawing/2014/main" id="{B31F3D17-3046-7850-53CF-3AA299D64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7" y="8526724"/>
            <a:ext cx="2920993" cy="2920993"/>
          </a:xfrm>
          <a:prstGeom prst="rect">
            <a:avLst/>
          </a:prstGeom>
        </p:spPr>
      </p:pic>
      <p:pic>
        <p:nvPicPr>
          <p:cNvPr id="9" name="Picture 8" descr="A white line art of a mail&#10;&#10;Description automatically generated">
            <a:extLst>
              <a:ext uri="{FF2B5EF4-FFF2-40B4-BE49-F238E27FC236}">
                <a16:creationId xmlns:a16="http://schemas.microsoft.com/office/drawing/2014/main" id="{51BD76F6-DD03-00A8-E14E-BEF4BE81E6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0" y="6242094"/>
            <a:ext cx="3068846" cy="3068846"/>
          </a:xfrm>
          <a:prstGeom prst="rect">
            <a:avLst/>
          </a:prstGeom>
        </p:spPr>
      </p:pic>
      <p:pic>
        <p:nvPicPr>
          <p:cNvPr id="11" name="Picture 10" descr="A white line with a cursor pointing at a globe&#10;&#10;Description automatically generated">
            <a:extLst>
              <a:ext uri="{FF2B5EF4-FFF2-40B4-BE49-F238E27FC236}">
                <a16:creationId xmlns:a16="http://schemas.microsoft.com/office/drawing/2014/main" id="{3271D2E5-B0C7-3DF6-AFB0-735899738A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47" y="3608736"/>
            <a:ext cx="3550699" cy="3550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CEBE6-1F83-E46C-EE31-ED6B35C3E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9BA4DB17-437B-74BF-10FF-31DB43C55511}"/>
              </a:ext>
            </a:extLst>
          </p:cNvPr>
          <p:cNvSpPr/>
          <p:nvPr/>
        </p:nvSpPr>
        <p:spPr>
          <a:xfrm>
            <a:off x="0" y="0"/>
            <a:ext cx="24383999" cy="3493478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9600" b="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How can you learn more?">
            <a:extLst>
              <a:ext uri="{FF2B5EF4-FFF2-40B4-BE49-F238E27FC236}">
                <a16:creationId xmlns:a16="http://schemas.microsoft.com/office/drawing/2014/main" id="{BFBF264D-18C2-0004-E3C8-8EB80DEF901D}"/>
              </a:ext>
            </a:extLst>
          </p:cNvPr>
          <p:cNvSpPr txBox="1"/>
          <p:nvPr/>
        </p:nvSpPr>
        <p:spPr>
          <a:xfrm>
            <a:off x="0" y="2290263"/>
            <a:ext cx="22299931" cy="120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lvl="1" indent="0" algn="l" defTabSz="1828800" hangingPunct="1">
              <a:lnSpc>
                <a:spcPct val="70000"/>
              </a:lnSpc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n-US" sz="9600" b="0" kern="1200" spc="90" dirty="0">
                <a:solidFill>
                  <a:srgbClr val="F7A81B"/>
                </a:solidFill>
                <a:latin typeface="Frutiger LT Std 45 Light"/>
                <a:sym typeface="Frutiger LT Std 45 Light"/>
              </a:rPr>
              <a:t>What is a Portfolio Committee Member?</a:t>
            </a:r>
            <a:endParaRPr sz="9600" b="0" kern="1200" spc="90" dirty="0">
              <a:solidFill>
                <a:srgbClr val="F7A81B"/>
              </a:solidFill>
              <a:latin typeface="Frutiger LT Std 45 Light"/>
              <a:sym typeface="Frutiger LT Std 45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703F7D-2FFA-0B36-3058-62849357F48F}"/>
              </a:ext>
            </a:extLst>
          </p:cNvPr>
          <p:cNvSpPr txBox="1"/>
          <p:nvPr/>
        </p:nvSpPr>
        <p:spPr>
          <a:xfrm>
            <a:off x="1628882" y="4111720"/>
            <a:ext cx="11029284" cy="654262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sz="4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 with a specific Portfolio Lead and their fellow Committee Members to:</a:t>
            </a:r>
          </a:p>
          <a:p>
            <a:endParaRPr lang="en-US" sz="4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develop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Zone-wide</a:t>
            </a:r>
            <a:r>
              <a:rPr lang="en-US" sz="4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strategies, initiatives and best practices</a:t>
            </a:r>
          </a:p>
          <a:p>
            <a:pPr algn="l"/>
            <a:endParaRPr lang="en-US" sz="4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their Portfolio achieve their goals throughout the Zone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31E3CE-891F-989E-1AA5-F897AA56D57B}"/>
              </a:ext>
            </a:extLst>
          </p:cNvPr>
          <p:cNvSpPr txBox="1"/>
          <p:nvPr/>
        </p:nvSpPr>
        <p:spPr>
          <a:xfrm>
            <a:off x="1628882" y="11272591"/>
            <a:ext cx="11029284" cy="169266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be appointed as a Member of </a:t>
            </a:r>
            <a:r>
              <a:rPr lang="en-US" sz="40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one </a:t>
            </a:r>
            <a:r>
              <a:rPr lang="en-US" sz="40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Portfolio.</a:t>
            </a:r>
          </a:p>
        </p:txBody>
      </p:sp>
      <p:pic>
        <p:nvPicPr>
          <p:cNvPr id="7" name="Picture 6" descr="A line drawing of a planet with a location pin&#10;&#10;Description automatically generated">
            <a:extLst>
              <a:ext uri="{FF2B5EF4-FFF2-40B4-BE49-F238E27FC236}">
                <a16:creationId xmlns:a16="http://schemas.microsoft.com/office/drawing/2014/main" id="{00812B91-BC37-1FF6-219C-F3D7ABF8FB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5" t="17289" r="19321" b="17290"/>
          <a:stretch/>
        </p:blipFill>
        <p:spPr>
          <a:xfrm>
            <a:off x="15450896" y="4938766"/>
            <a:ext cx="6849035" cy="718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76A6F957-91FC-4284-23D0-90FFB6989AB7}"/>
              </a:ext>
            </a:extLst>
          </p:cNvPr>
          <p:cNvSpPr/>
          <p:nvPr/>
        </p:nvSpPr>
        <p:spPr>
          <a:xfrm>
            <a:off x="0" y="0"/>
            <a:ext cx="24383999" cy="3493478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9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How can you learn more?">
            <a:extLst>
              <a:ext uri="{FF2B5EF4-FFF2-40B4-BE49-F238E27FC236}">
                <a16:creationId xmlns:a16="http://schemas.microsoft.com/office/drawing/2014/main" id="{CAFF1EDB-9403-7589-E102-A11705FC4D22}"/>
              </a:ext>
            </a:extLst>
          </p:cNvPr>
          <p:cNvSpPr txBox="1"/>
          <p:nvPr/>
        </p:nvSpPr>
        <p:spPr>
          <a:xfrm>
            <a:off x="0" y="2290263"/>
            <a:ext cx="22299931" cy="120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marR="0" lvl="1" indent="0" algn="l" defTabSz="1828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n-US" sz="9600" b="0" kern="1200" spc="90" dirty="0">
                <a:solidFill>
                  <a:srgbClr val="F7A81B"/>
                </a:solidFill>
                <a:latin typeface="Frutiger LT Std 45 Light"/>
                <a:sym typeface="Frutiger LT Std 45 Light"/>
              </a:rPr>
              <a:t>Your Regional Council</a:t>
            </a:r>
            <a:endParaRPr kumimoji="0" sz="9600" b="0" i="0" u="none" strike="noStrike" kern="1200" cap="none" spc="9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Frutiger LT Std 45 Light"/>
              <a:sym typeface="Frutiger LT Std 45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A83E7E-40B3-76E8-24D6-D6905E31C8F7}"/>
              </a:ext>
            </a:extLst>
          </p:cNvPr>
          <p:cNvSpPr txBox="1"/>
          <p:nvPr/>
        </p:nvSpPr>
        <p:spPr>
          <a:xfrm>
            <a:off x="4789860" y="11073406"/>
            <a:ext cx="5652655" cy="19078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Chair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Dallas Booth AM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 of </a:t>
            </a:r>
            <a:r>
              <a:rPr lang="en-US" sz="2500" b="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Turramurra</a:t>
            </a:r>
            <a:endParaRPr lang="en-US" sz="2500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NSW, Australia</a:t>
            </a:r>
          </a:p>
        </p:txBody>
      </p:sp>
      <p:pic>
        <p:nvPicPr>
          <p:cNvPr id="30" name="Picture 29" descr="A person wearing glasses and a blue plaid shirt&#10;&#10;Description automatically generated">
            <a:extLst>
              <a:ext uri="{FF2B5EF4-FFF2-40B4-BE49-F238E27FC236}">
                <a16:creationId xmlns:a16="http://schemas.microsoft.com/office/drawing/2014/main" id="{D618082A-4A71-C81B-9D79-BE30630AF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64" y="4469074"/>
            <a:ext cx="5753449" cy="5753449"/>
          </a:xfrm>
          <a:prstGeom prst="rect">
            <a:avLst/>
          </a:prstGeom>
          <a:ln w="76200">
            <a:solidFill>
              <a:srgbClr val="FAC36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29F114-AD00-B856-A89F-F1430605AED5}"/>
              </a:ext>
            </a:extLst>
          </p:cNvPr>
          <p:cNvSpPr txBox="1"/>
          <p:nvPr/>
        </p:nvSpPr>
        <p:spPr>
          <a:xfrm>
            <a:off x="13790293" y="11073406"/>
            <a:ext cx="5753449" cy="19078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Chair-Elect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Tony Heyward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 of Tawa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Zealand 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8" name="Picture 27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180BE8B4-5F9F-DCAD-106C-CBB96CBA4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293" y="4469074"/>
            <a:ext cx="5753449" cy="5753449"/>
          </a:xfrm>
          <a:prstGeom prst="rect">
            <a:avLst/>
          </a:prstGeom>
          <a:ln w="76200">
            <a:solidFill>
              <a:srgbClr val="FAC360"/>
            </a:solidFill>
          </a:ln>
        </p:spPr>
      </p:pic>
    </p:spTree>
    <p:extLst>
      <p:ext uri="{BB962C8B-B14F-4D97-AF65-F5344CB8AC3E}">
        <p14:creationId xmlns:p14="http://schemas.microsoft.com/office/powerpoint/2010/main" val="7347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DF544-5488-7A33-AF45-E45C5A4E0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841FC2EA-0545-5A66-6030-5DDC2DC2C90C}"/>
              </a:ext>
            </a:extLst>
          </p:cNvPr>
          <p:cNvSpPr/>
          <p:nvPr/>
        </p:nvSpPr>
        <p:spPr>
          <a:xfrm>
            <a:off x="0" y="0"/>
            <a:ext cx="24383999" cy="3493478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9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How can you learn more?">
            <a:extLst>
              <a:ext uri="{FF2B5EF4-FFF2-40B4-BE49-F238E27FC236}">
                <a16:creationId xmlns:a16="http://schemas.microsoft.com/office/drawing/2014/main" id="{65FECE5A-781D-A9FA-FEDC-B327F4F1D25C}"/>
              </a:ext>
            </a:extLst>
          </p:cNvPr>
          <p:cNvSpPr txBox="1"/>
          <p:nvPr/>
        </p:nvSpPr>
        <p:spPr>
          <a:xfrm>
            <a:off x="0" y="2290263"/>
            <a:ext cx="22299931" cy="120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marR="0" lvl="1" indent="0" algn="l" defTabSz="1828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kumimoji="0" lang="en-US" sz="9600" b="0" i="0" u="none" strike="noStrike" kern="1200" cap="none" spc="90" normalizeH="0" baseline="0" noProof="0" dirty="0">
                <a:ln>
                  <a:noFill/>
                </a:ln>
                <a:solidFill>
                  <a:srgbClr val="F7A81B"/>
                </a:solidFill>
                <a:effectLst/>
                <a:uLnTx/>
                <a:uFillTx/>
                <a:latin typeface="Frutiger LT Std 45 Light"/>
                <a:sym typeface="Frutiger LT Std 45 Light"/>
              </a:rPr>
              <a:t>Public Image and Partnerships</a:t>
            </a:r>
            <a:endParaRPr kumimoji="0" sz="9600" b="0" i="0" u="none" strike="noStrike" kern="1200" cap="none" spc="9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Frutiger LT Std 45 Light"/>
              <a:sym typeface="Frutiger LT Std 45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82022D-51C0-F12C-4078-196033764C70}"/>
              </a:ext>
            </a:extLst>
          </p:cNvPr>
          <p:cNvSpPr txBox="1"/>
          <p:nvPr/>
        </p:nvSpPr>
        <p:spPr>
          <a:xfrm>
            <a:off x="9340347" y="10065108"/>
            <a:ext cx="4989104" cy="20427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partnerships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6" name="Picture 25" descr="A person in a suit smiling&#10;&#10;Description automatically generated">
            <a:extLst>
              <a:ext uri="{FF2B5EF4-FFF2-40B4-BE49-F238E27FC236}">
                <a16:creationId xmlns:a16="http://schemas.microsoft.com/office/drawing/2014/main" id="{2A0BB7A3-19B7-D477-CBA0-FB7F87727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71" y="5306131"/>
            <a:ext cx="4989104" cy="4989104"/>
          </a:xfrm>
          <a:prstGeom prst="rect">
            <a:avLst/>
          </a:prstGeom>
          <a:ln w="76200">
            <a:solidFill>
              <a:srgbClr val="FAC36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BE5DE9-B1DC-8AA4-FEF5-A0224F4F669B}"/>
              </a:ext>
            </a:extLst>
          </p:cNvPr>
          <p:cNvSpPr txBox="1"/>
          <p:nvPr/>
        </p:nvSpPr>
        <p:spPr>
          <a:xfrm>
            <a:off x="1593071" y="10824129"/>
            <a:ext cx="4989104" cy="187771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Portfolio Lead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Neil McWhannell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 of </a:t>
            </a:r>
            <a:r>
              <a:rPr lang="en-US" sz="2500" b="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Wahroonga</a:t>
            </a:r>
            <a:endParaRPr lang="en-US" sz="2500" b="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NSW, Australia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CE1CDB-B486-7E3B-7754-E60C8632B993}"/>
              </a:ext>
            </a:extLst>
          </p:cNvPr>
          <p:cNvSpPr txBox="1"/>
          <p:nvPr/>
        </p:nvSpPr>
        <p:spPr>
          <a:xfrm>
            <a:off x="9340347" y="6779293"/>
            <a:ext cx="4989104" cy="20427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Marketing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175317-4D88-31DF-44FC-781E56F27CAA}"/>
              </a:ext>
            </a:extLst>
          </p:cNvPr>
          <p:cNvSpPr txBox="1"/>
          <p:nvPr/>
        </p:nvSpPr>
        <p:spPr>
          <a:xfrm>
            <a:off x="17444725" y="6779293"/>
            <a:ext cx="4989104" cy="20427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Government relations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044A6-3AF5-33BA-1111-55DEB60C9180}"/>
              </a:ext>
            </a:extLst>
          </p:cNvPr>
          <p:cNvSpPr txBox="1"/>
          <p:nvPr/>
        </p:nvSpPr>
        <p:spPr>
          <a:xfrm>
            <a:off x="17444725" y="10065108"/>
            <a:ext cx="4989104" cy="20427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and reputation management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C6EBD5-EC1A-02AD-41A6-01FEA196674A}"/>
              </a:ext>
            </a:extLst>
          </p:cNvPr>
          <p:cNvSpPr txBox="1"/>
          <p:nvPr/>
        </p:nvSpPr>
        <p:spPr>
          <a:xfrm>
            <a:off x="11834899" y="4664224"/>
            <a:ext cx="8104378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i="1" dirty="0">
                <a:solidFill>
                  <a:srgbClr val="FAC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 expertise in…</a:t>
            </a:r>
            <a:endParaRPr kumimoji="0" lang="en-AU" sz="5000" b="1" i="1" u="none" strike="noStrike" cap="none" spc="0" normalizeH="0" baseline="0" dirty="0">
              <a:ln>
                <a:noFill/>
              </a:ln>
              <a:solidFill>
                <a:srgbClr val="FAC36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9849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87AB4-DE11-026B-B099-0025F52F9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EBBC48C4-8B9E-4F8A-F88E-30333ADFDFDC}"/>
              </a:ext>
            </a:extLst>
          </p:cNvPr>
          <p:cNvSpPr/>
          <p:nvPr/>
        </p:nvSpPr>
        <p:spPr>
          <a:xfrm>
            <a:off x="0" y="0"/>
            <a:ext cx="24383999" cy="3493478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9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How can you learn more?">
            <a:extLst>
              <a:ext uri="{FF2B5EF4-FFF2-40B4-BE49-F238E27FC236}">
                <a16:creationId xmlns:a16="http://schemas.microsoft.com/office/drawing/2014/main" id="{9BAB71A5-9751-5E1C-20F1-ED60CCB3E4FF}"/>
              </a:ext>
            </a:extLst>
          </p:cNvPr>
          <p:cNvSpPr txBox="1"/>
          <p:nvPr/>
        </p:nvSpPr>
        <p:spPr>
          <a:xfrm>
            <a:off x="0" y="2290263"/>
            <a:ext cx="22299931" cy="120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marR="0" lvl="1" indent="0" algn="l" defTabSz="1828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kumimoji="0" lang="en-US" sz="9600" b="0" i="0" u="none" strike="noStrike" kern="1200" cap="none" spc="90" normalizeH="0" baseline="0" noProof="0" dirty="0">
                <a:ln>
                  <a:noFill/>
                </a:ln>
                <a:solidFill>
                  <a:srgbClr val="F7A81B"/>
                </a:solidFill>
                <a:effectLst/>
                <a:uLnTx/>
                <a:uFillTx/>
                <a:latin typeface="Frutiger LT Std 45 Light"/>
                <a:sym typeface="Frutiger LT Std 45 Light"/>
              </a:rPr>
              <a:t>Major Fundraising and Grants</a:t>
            </a:r>
            <a:endParaRPr kumimoji="0" sz="9600" b="0" i="0" u="none" strike="noStrike" kern="1200" cap="none" spc="9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Frutiger LT Std 45 Light"/>
              <a:sym typeface="Frutiger LT Std 45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0E7B1-5C7D-F8EA-0F41-8FD8FDB26EC6}"/>
              </a:ext>
            </a:extLst>
          </p:cNvPr>
          <p:cNvSpPr txBox="1"/>
          <p:nvPr/>
        </p:nvSpPr>
        <p:spPr>
          <a:xfrm>
            <a:off x="1593071" y="10824129"/>
            <a:ext cx="4989104" cy="175169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Portfolio Lead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Dr Peter Rogers AM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 of Melbourne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Melbourne, Australia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434FC-E4D8-4329-2964-925120E6BF5B}"/>
              </a:ext>
            </a:extLst>
          </p:cNvPr>
          <p:cNvSpPr txBox="1"/>
          <p:nvPr/>
        </p:nvSpPr>
        <p:spPr>
          <a:xfrm>
            <a:off x="11834899" y="4664224"/>
            <a:ext cx="8104378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i="1" dirty="0">
                <a:solidFill>
                  <a:srgbClr val="FAC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 expertise in…</a:t>
            </a:r>
            <a:endParaRPr kumimoji="0" lang="en-AU" sz="5000" b="1" i="1" u="none" strike="noStrike" cap="none" spc="0" normalizeH="0" baseline="0" dirty="0">
              <a:ln>
                <a:noFill/>
              </a:ln>
              <a:solidFill>
                <a:srgbClr val="FAC36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7" name="Picture 6" descr="A person in a suit&#10;&#10;Description automatically generated">
            <a:extLst>
              <a:ext uri="{FF2B5EF4-FFF2-40B4-BE49-F238E27FC236}">
                <a16:creationId xmlns:a16="http://schemas.microsoft.com/office/drawing/2014/main" id="{F436EC70-B22A-A66B-A8B8-813FEBC69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71" y="5306131"/>
            <a:ext cx="4989103" cy="4989103"/>
          </a:xfrm>
          <a:prstGeom prst="rect">
            <a:avLst/>
          </a:prstGeom>
          <a:ln w="76200">
            <a:solidFill>
              <a:srgbClr val="FAC36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8A5514-4C92-664F-2EBB-37CD8264214A}"/>
              </a:ext>
            </a:extLst>
          </p:cNvPr>
          <p:cNvSpPr txBox="1"/>
          <p:nvPr/>
        </p:nvSpPr>
        <p:spPr>
          <a:xfrm>
            <a:off x="10086498" y="8731201"/>
            <a:ext cx="4458780" cy="175169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Corporate and government fundraising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46EB6E-BB4C-5693-5C93-0E716BB8AD77}"/>
              </a:ext>
            </a:extLst>
          </p:cNvPr>
          <p:cNvSpPr txBox="1"/>
          <p:nvPr/>
        </p:nvSpPr>
        <p:spPr>
          <a:xfrm>
            <a:off x="9962609" y="6400802"/>
            <a:ext cx="4458780" cy="173294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Grant management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265FBB-BA68-C0B5-E9A2-E0F193C7A7F5}"/>
              </a:ext>
            </a:extLst>
          </p:cNvPr>
          <p:cNvSpPr txBox="1"/>
          <p:nvPr/>
        </p:nvSpPr>
        <p:spPr>
          <a:xfrm>
            <a:off x="17057329" y="6468926"/>
            <a:ext cx="4458780" cy="175169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</a:t>
            </a:r>
            <a:r>
              <a:rPr lang="en-US" sz="3500" b="0" dirty="0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maximisation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99FB8-1F94-9E43-B013-DC1E9AC5F1DF}"/>
              </a:ext>
            </a:extLst>
          </p:cNvPr>
          <p:cNvSpPr txBox="1"/>
          <p:nvPr/>
        </p:nvSpPr>
        <p:spPr>
          <a:xfrm>
            <a:off x="17057329" y="8723301"/>
            <a:ext cx="4458780" cy="175169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Club </a:t>
            </a:r>
            <a:r>
              <a:rPr lang="en-US" sz="3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fundraising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4DA724-31AA-B389-A518-5C7F9EE0C534}"/>
              </a:ext>
            </a:extLst>
          </p:cNvPr>
          <p:cNvSpPr txBox="1"/>
          <p:nvPr/>
        </p:nvSpPr>
        <p:spPr>
          <a:xfrm>
            <a:off x="13657698" y="11072457"/>
            <a:ext cx="4458780" cy="175169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Fellowships and scholarships</a:t>
            </a:r>
          </a:p>
        </p:txBody>
      </p:sp>
    </p:spTree>
    <p:extLst>
      <p:ext uri="{BB962C8B-B14F-4D97-AF65-F5344CB8AC3E}">
        <p14:creationId xmlns:p14="http://schemas.microsoft.com/office/powerpoint/2010/main" val="27013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EDC46-134F-28DF-7B53-38F3219E9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5C3859C5-9F1B-AEB8-D7AD-CD944E9DBE05}"/>
              </a:ext>
            </a:extLst>
          </p:cNvPr>
          <p:cNvSpPr/>
          <p:nvPr/>
        </p:nvSpPr>
        <p:spPr>
          <a:xfrm>
            <a:off x="0" y="0"/>
            <a:ext cx="24383999" cy="3493478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9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How can you learn more?">
            <a:extLst>
              <a:ext uri="{FF2B5EF4-FFF2-40B4-BE49-F238E27FC236}">
                <a16:creationId xmlns:a16="http://schemas.microsoft.com/office/drawing/2014/main" id="{A90C6D8E-0262-65D7-732B-74287522798B}"/>
              </a:ext>
            </a:extLst>
          </p:cNvPr>
          <p:cNvSpPr txBox="1"/>
          <p:nvPr/>
        </p:nvSpPr>
        <p:spPr>
          <a:xfrm>
            <a:off x="0" y="2290263"/>
            <a:ext cx="22299931" cy="120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marR="0" lvl="1" indent="0" algn="l" defTabSz="1828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kumimoji="0" lang="en-US" sz="9600" b="0" i="0" u="none" strike="noStrike" kern="1200" cap="none" spc="90" normalizeH="0" baseline="0" noProof="0" dirty="0">
                <a:ln>
                  <a:noFill/>
                </a:ln>
                <a:solidFill>
                  <a:srgbClr val="F7A81B"/>
                </a:solidFill>
                <a:effectLst/>
                <a:uLnTx/>
                <a:uFillTx/>
                <a:latin typeface="Frutiger LT Std 45 Light"/>
                <a:sym typeface="Frutiger LT Std 45 Light"/>
              </a:rPr>
              <a:t>Membership</a:t>
            </a:r>
            <a:endParaRPr kumimoji="0" sz="9600" b="0" i="0" u="none" strike="noStrike" kern="1200" cap="none" spc="9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Frutiger LT Std 45 Light"/>
              <a:sym typeface="Frutiger LT Std 45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81528E-0F04-9B1E-83AB-C9FB2686ED02}"/>
              </a:ext>
            </a:extLst>
          </p:cNvPr>
          <p:cNvSpPr txBox="1"/>
          <p:nvPr/>
        </p:nvSpPr>
        <p:spPr>
          <a:xfrm>
            <a:off x="9340347" y="10065108"/>
            <a:ext cx="4989104" cy="20427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best practices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E472B9-0BC2-CCC2-7704-FF52EEFC3F3B}"/>
              </a:ext>
            </a:extLst>
          </p:cNvPr>
          <p:cNvSpPr txBox="1"/>
          <p:nvPr/>
        </p:nvSpPr>
        <p:spPr>
          <a:xfrm>
            <a:off x="1593071" y="10824128"/>
            <a:ext cx="4989104" cy="174471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Portfolio Lead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Andy Rajapakse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 of Burleigh Heads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Queensland</a:t>
            </a:r>
            <a:r>
              <a:rPr lang="en-US" sz="2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Australia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A09CCF-9BFE-95A0-8429-E6A731517AF1}"/>
              </a:ext>
            </a:extLst>
          </p:cNvPr>
          <p:cNvSpPr txBox="1"/>
          <p:nvPr/>
        </p:nvSpPr>
        <p:spPr>
          <a:xfrm>
            <a:off x="9340347" y="6779293"/>
            <a:ext cx="4989104" cy="20427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Starting up new clubs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007C79-67F7-48E9-0D6A-752CEF57CC59}"/>
              </a:ext>
            </a:extLst>
          </p:cNvPr>
          <p:cNvSpPr txBox="1"/>
          <p:nvPr/>
        </p:nvSpPr>
        <p:spPr>
          <a:xfrm>
            <a:off x="17444725" y="6779293"/>
            <a:ext cx="4989104" cy="20427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Transforming existing clubs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7B5F1-C900-F863-522D-7BD30EED239E}"/>
              </a:ext>
            </a:extLst>
          </p:cNvPr>
          <p:cNvSpPr txBox="1"/>
          <p:nvPr/>
        </p:nvSpPr>
        <p:spPr>
          <a:xfrm>
            <a:off x="17444725" y="10065108"/>
            <a:ext cx="4989104" cy="20427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Alumni engagement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8B42E-215F-55AA-62A3-F8B6E634E6AD}"/>
              </a:ext>
            </a:extLst>
          </p:cNvPr>
          <p:cNvSpPr txBox="1"/>
          <p:nvPr/>
        </p:nvSpPr>
        <p:spPr>
          <a:xfrm>
            <a:off x="11834899" y="4664224"/>
            <a:ext cx="8104378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i="1" dirty="0">
                <a:solidFill>
                  <a:srgbClr val="FAC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 expertise in…</a:t>
            </a:r>
            <a:endParaRPr kumimoji="0" lang="en-AU" sz="5000" b="1" i="1" u="none" strike="noStrike" cap="none" spc="0" normalizeH="0" baseline="0" dirty="0">
              <a:ln>
                <a:noFill/>
              </a:ln>
              <a:solidFill>
                <a:srgbClr val="FAC36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id="{44D39CB9-F2F0-205A-0BF7-2D486F55D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71" y="5100241"/>
            <a:ext cx="5057235" cy="5057235"/>
          </a:xfrm>
          <a:prstGeom prst="rect">
            <a:avLst/>
          </a:prstGeom>
          <a:ln w="76200">
            <a:solidFill>
              <a:srgbClr val="FAC360"/>
            </a:solidFill>
          </a:ln>
        </p:spPr>
      </p:pic>
    </p:spTree>
    <p:extLst>
      <p:ext uri="{BB962C8B-B14F-4D97-AF65-F5344CB8AC3E}">
        <p14:creationId xmlns:p14="http://schemas.microsoft.com/office/powerpoint/2010/main" val="333615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82BE5-64A8-CA81-119A-3FFB7373B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EEB74C52-F74B-1D66-4B55-7F1FCBD58B17}"/>
              </a:ext>
            </a:extLst>
          </p:cNvPr>
          <p:cNvSpPr/>
          <p:nvPr/>
        </p:nvSpPr>
        <p:spPr>
          <a:xfrm>
            <a:off x="0" y="0"/>
            <a:ext cx="24383999" cy="3493478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9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How can you learn more?">
            <a:extLst>
              <a:ext uri="{FF2B5EF4-FFF2-40B4-BE49-F238E27FC236}">
                <a16:creationId xmlns:a16="http://schemas.microsoft.com/office/drawing/2014/main" id="{27377179-CA91-CB42-8288-C8CF58F9B170}"/>
              </a:ext>
            </a:extLst>
          </p:cNvPr>
          <p:cNvSpPr txBox="1"/>
          <p:nvPr/>
        </p:nvSpPr>
        <p:spPr>
          <a:xfrm>
            <a:off x="0" y="2290263"/>
            <a:ext cx="22299931" cy="120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marR="0" lvl="1" indent="0" algn="l" defTabSz="1828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kumimoji="0" lang="en-US" sz="9600" b="0" i="0" u="none" strike="noStrike" kern="1200" cap="none" spc="90" normalizeH="0" baseline="0" noProof="0" dirty="0">
                <a:ln>
                  <a:noFill/>
                </a:ln>
                <a:solidFill>
                  <a:srgbClr val="F7A81B"/>
                </a:solidFill>
                <a:effectLst/>
                <a:uLnTx/>
                <a:uFillTx/>
                <a:latin typeface="Frutiger LT Std 45 Light"/>
                <a:sym typeface="Frutiger LT Std 45 Light"/>
              </a:rPr>
              <a:t>Service Projects and Programs</a:t>
            </a:r>
            <a:endParaRPr kumimoji="0" sz="9600" b="0" i="0" u="none" strike="noStrike" kern="1200" cap="none" spc="9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Frutiger LT Std 45 Light"/>
              <a:sym typeface="Frutiger LT Std 45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6B6FEE-14AA-4288-E24B-7A4566E14ED4}"/>
              </a:ext>
            </a:extLst>
          </p:cNvPr>
          <p:cNvSpPr txBox="1"/>
          <p:nvPr/>
        </p:nvSpPr>
        <p:spPr>
          <a:xfrm>
            <a:off x="1593071" y="10824129"/>
            <a:ext cx="4989104" cy="162833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Portfolio Lead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Madhumita Bishnu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E-Club of Melbourne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Melbourne, Australia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44DF73-A098-8063-6064-F331431E0288}"/>
              </a:ext>
            </a:extLst>
          </p:cNvPr>
          <p:cNvSpPr txBox="1"/>
          <p:nvPr/>
        </p:nvSpPr>
        <p:spPr>
          <a:xfrm>
            <a:off x="11834899" y="4664224"/>
            <a:ext cx="8104378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i="1" dirty="0">
                <a:solidFill>
                  <a:srgbClr val="FAC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 expertise in…</a:t>
            </a:r>
            <a:endParaRPr kumimoji="0" lang="en-AU" sz="5000" b="1" i="1" u="none" strike="noStrike" cap="none" spc="0" normalizeH="0" baseline="0" dirty="0">
              <a:ln>
                <a:noFill/>
              </a:ln>
              <a:solidFill>
                <a:srgbClr val="FAC36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1" name="Picture 10" descr="A person wearing glasses and a blazer&#10;&#10;Description automatically generated">
            <a:extLst>
              <a:ext uri="{FF2B5EF4-FFF2-40B4-BE49-F238E27FC236}">
                <a16:creationId xmlns:a16="http://schemas.microsoft.com/office/drawing/2014/main" id="{A2C7C26E-3522-29E7-54E0-FCC6572F8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06" y="5165289"/>
            <a:ext cx="5057234" cy="5057234"/>
          </a:xfrm>
          <a:prstGeom prst="rect">
            <a:avLst/>
          </a:prstGeom>
          <a:ln w="76200">
            <a:solidFill>
              <a:srgbClr val="FAC36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0CAFBA-48F7-A25B-129E-0CF70438D414}"/>
              </a:ext>
            </a:extLst>
          </p:cNvPr>
          <p:cNvSpPr txBox="1"/>
          <p:nvPr/>
        </p:nvSpPr>
        <p:spPr>
          <a:xfrm>
            <a:off x="9340347" y="10065108"/>
            <a:ext cx="4989104" cy="20427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Country-based projects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5B735-8209-8188-85C5-8E4CF7814FAF}"/>
              </a:ext>
            </a:extLst>
          </p:cNvPr>
          <p:cNvSpPr txBox="1"/>
          <p:nvPr/>
        </p:nvSpPr>
        <p:spPr>
          <a:xfrm>
            <a:off x="9340347" y="6779293"/>
            <a:ext cx="4989104" cy="20427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Communit</a:t>
            </a:r>
            <a:r>
              <a:rPr lang="en-US" sz="3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projects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E4CE1-C759-5909-D5D3-4E8FEE786099}"/>
              </a:ext>
            </a:extLst>
          </p:cNvPr>
          <p:cNvSpPr txBox="1"/>
          <p:nvPr/>
        </p:nvSpPr>
        <p:spPr>
          <a:xfrm>
            <a:off x="17444725" y="6779293"/>
            <a:ext cx="4989104" cy="20427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Youth programs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E392B5-222E-0BD9-FD84-7924AD175031}"/>
              </a:ext>
            </a:extLst>
          </p:cNvPr>
          <p:cNvSpPr txBox="1"/>
          <p:nvPr/>
        </p:nvSpPr>
        <p:spPr>
          <a:xfrm>
            <a:off x="17444725" y="10065108"/>
            <a:ext cx="4989104" cy="20427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 award schemes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864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DB9C6-CBF5-B591-12A9-745062C6A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7ECE1767-D464-0830-3183-36DBA93394C5}"/>
              </a:ext>
            </a:extLst>
          </p:cNvPr>
          <p:cNvSpPr/>
          <p:nvPr/>
        </p:nvSpPr>
        <p:spPr>
          <a:xfrm>
            <a:off x="0" y="0"/>
            <a:ext cx="24383999" cy="3493478"/>
          </a:xfrm>
          <a:prstGeom prst="rect">
            <a:avLst/>
          </a:prstGeom>
          <a:solidFill>
            <a:srgbClr val="434343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9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How can you learn more?">
            <a:extLst>
              <a:ext uri="{FF2B5EF4-FFF2-40B4-BE49-F238E27FC236}">
                <a16:creationId xmlns:a16="http://schemas.microsoft.com/office/drawing/2014/main" id="{B7B2AADA-997C-F0A4-D48E-29A4E6D83065}"/>
              </a:ext>
            </a:extLst>
          </p:cNvPr>
          <p:cNvSpPr txBox="1"/>
          <p:nvPr/>
        </p:nvSpPr>
        <p:spPr>
          <a:xfrm>
            <a:off x="0" y="2290263"/>
            <a:ext cx="22299931" cy="120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marR="0" lvl="1" indent="0" algn="l" defTabSz="1828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spc="270">
                <a:solidFill>
                  <a:srgbClr val="F7A81B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n-US" sz="9600" b="0" kern="1200" spc="90" dirty="0">
                <a:solidFill>
                  <a:srgbClr val="F7A81B"/>
                </a:solidFill>
                <a:latin typeface="Frutiger LT Std 45 Light"/>
                <a:sym typeface="Frutiger LT Std 45 Light"/>
              </a:rPr>
              <a:t>Rotaract</a:t>
            </a:r>
            <a:endParaRPr kumimoji="0" sz="9600" b="0" i="0" u="none" strike="noStrike" kern="1200" cap="none" spc="9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Frutiger LT Std 45 Light"/>
              <a:sym typeface="Frutiger LT Std 45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5E3A41-A040-9DF6-0240-A434F463C292}"/>
              </a:ext>
            </a:extLst>
          </p:cNvPr>
          <p:cNvSpPr txBox="1"/>
          <p:nvPr/>
        </p:nvSpPr>
        <p:spPr>
          <a:xfrm>
            <a:off x="1593071" y="10508246"/>
            <a:ext cx="4989104" cy="21271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Portfolio Lead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Eeshwar Rajagopalan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Rotaract Club of Subiaco /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b="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 of Elizabeth Quay</a:t>
            </a:r>
          </a:p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Western Australia, Australia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78FD7-0BBF-F5DA-4C2C-2ADBCC3F60E6}"/>
              </a:ext>
            </a:extLst>
          </p:cNvPr>
          <p:cNvSpPr txBox="1"/>
          <p:nvPr/>
        </p:nvSpPr>
        <p:spPr>
          <a:xfrm>
            <a:off x="11834899" y="6613952"/>
            <a:ext cx="8479488" cy="295597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  <a:effectLst/>
        </p:spPr>
        <p:txBody>
          <a:bodyPr wrap="square" tIns="360000" bIns="360000" rtlCol="0" anchor="ctr">
            <a:noAutofit/>
          </a:bodyPr>
          <a:lstStyle/>
          <a:p>
            <a:pPr marR="0" lvl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Island Nations/Rotaract Oceania MDIO Representative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4242D5-A546-2822-7D4B-D1E49F9CC7CA}"/>
              </a:ext>
            </a:extLst>
          </p:cNvPr>
          <p:cNvSpPr txBox="1"/>
          <p:nvPr/>
        </p:nvSpPr>
        <p:spPr>
          <a:xfrm>
            <a:off x="11834899" y="4664224"/>
            <a:ext cx="8104378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i="1" dirty="0">
                <a:solidFill>
                  <a:srgbClr val="FAC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for…</a:t>
            </a:r>
            <a:endParaRPr kumimoji="0" lang="en-AU" sz="5000" b="1" i="1" u="none" strike="noStrike" cap="none" spc="0" normalizeH="0" baseline="0" dirty="0">
              <a:ln>
                <a:noFill/>
              </a:ln>
              <a:solidFill>
                <a:srgbClr val="FAC36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1" name="Picture 10" descr="A person in a blue suit&#10;&#10;Description automatically generated">
            <a:extLst>
              <a:ext uri="{FF2B5EF4-FFF2-40B4-BE49-F238E27FC236}">
                <a16:creationId xmlns:a16="http://schemas.microsoft.com/office/drawing/2014/main" id="{A0446F9F-4CFC-490E-A9CA-7654F9B73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06" y="4933059"/>
            <a:ext cx="5057234" cy="5057234"/>
          </a:xfrm>
          <a:prstGeom prst="rect">
            <a:avLst/>
          </a:prstGeom>
          <a:ln w="76200">
            <a:solidFill>
              <a:srgbClr val="FAC36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4D8979-EDB2-4754-B5EB-22795633453E}"/>
              </a:ext>
            </a:extLst>
          </p:cNvPr>
          <p:cNvSpPr txBox="1"/>
          <p:nvPr/>
        </p:nvSpPr>
        <p:spPr>
          <a:xfrm>
            <a:off x="10532264" y="10916927"/>
            <a:ext cx="11084758" cy="17184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3500" b="0" i="1" u="none" strike="noStrike" cap="none" spc="0" normalizeH="0" baseline="0" dirty="0">
                <a:ln>
                  <a:noFill/>
                </a:ln>
                <a:solidFill>
                  <a:srgbClr val="58585A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Note: </a:t>
            </a:r>
            <a:r>
              <a:rPr kumimoji="0" lang="en-AU" sz="3500" b="0" i="1" u="none" strike="noStrike" cap="none" spc="0" normalizeH="0" baseline="0" dirty="0" err="1">
                <a:ln>
                  <a:noFill/>
                </a:ln>
                <a:solidFill>
                  <a:srgbClr val="58585A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Rotaractors</a:t>
            </a:r>
            <a:r>
              <a:rPr kumimoji="0" lang="en-AU" sz="3500" b="0" i="1" u="none" strike="noStrike" cap="none" spc="0" normalizeH="0" baseline="0" dirty="0">
                <a:ln>
                  <a:noFill/>
                </a:ln>
                <a:solidFill>
                  <a:srgbClr val="58585A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on other Portfolio </a:t>
            </a:r>
            <a:r>
              <a:rPr lang="en-AU" sz="3500" b="0" i="1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AU" sz="3500" b="0" i="1" u="none" strike="noStrike" cap="none" spc="0" normalizeH="0" baseline="0" dirty="0">
                <a:ln>
                  <a:noFill/>
                </a:ln>
                <a:solidFill>
                  <a:srgbClr val="58585A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ommittees will be approached by the Rotaract Portfolio to act as a liaison between the two Portfolio Committees.</a:t>
            </a:r>
            <a:endParaRPr kumimoji="0" lang="en-US" sz="3500" b="0" i="1" u="none" strike="noStrike" cap="none" spc="0" normalizeH="0" baseline="0" dirty="0">
              <a:ln>
                <a:noFill/>
              </a:ln>
              <a:solidFill>
                <a:srgbClr val="58585A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7134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">
  <a:themeElements>
    <a:clrScheme name="ROTARY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D91B5C"/>
      </a:accent1>
      <a:accent2>
        <a:srgbClr val="009999"/>
      </a:accent2>
      <a:accent3>
        <a:srgbClr val="872175"/>
      </a:accent3>
      <a:accent4>
        <a:srgbClr val="FF7600"/>
      </a:accent4>
      <a:accent5>
        <a:srgbClr val="17458F"/>
      </a:accent5>
      <a:accent6>
        <a:srgbClr val="01B4E7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odern">
  <a:themeElements>
    <a:clrScheme name="ROTARY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D91B5C"/>
      </a:accent1>
      <a:accent2>
        <a:srgbClr val="009999"/>
      </a:accent2>
      <a:accent3>
        <a:srgbClr val="872175"/>
      </a:accent3>
      <a:accent4>
        <a:srgbClr val="FF7600"/>
      </a:accent4>
      <a:accent5>
        <a:srgbClr val="17458F"/>
      </a:accent5>
      <a:accent6>
        <a:srgbClr val="01B4E7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6789</TotalTime>
  <Words>1001</Words>
  <Application>Microsoft Office PowerPoint</Application>
  <PresentationFormat>Custom</PresentationFormat>
  <Paragraphs>207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Frutiger LT Std 45 Light</vt:lpstr>
      <vt:lpstr>Helvetica Neue</vt:lpstr>
      <vt:lpstr>Helvetica Neue Light</vt:lpstr>
      <vt:lpstr>Helvetica Neue Medium</vt:lpstr>
      <vt:lpstr>Segoe UI</vt:lpstr>
      <vt:lpstr>Wingdings</vt:lpstr>
      <vt:lpstr>White</vt:lpstr>
      <vt:lpstr>Modern</vt:lpstr>
      <vt:lpstr>2_Office Theme</vt:lpstr>
      <vt:lpstr>1_Modern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 Waugh</dc:creator>
  <cp:lastModifiedBy>Michelle Gallace</cp:lastModifiedBy>
  <cp:revision>1</cp:revision>
  <cp:lastPrinted>2023-09-25T02:12:07Z</cp:lastPrinted>
  <dcterms:modified xsi:type="dcterms:W3CDTF">2024-02-10T04:05:23Z</dcterms:modified>
</cp:coreProperties>
</file>